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1" r:id="rId8"/>
    <p:sldId id="262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123778-B3C1-4394-8A84-3809FD3E6ECE}">
          <p14:sldIdLst>
            <p14:sldId id="256"/>
            <p14:sldId id="257"/>
            <p14:sldId id="258"/>
          </p14:sldIdLst>
        </p14:section>
        <p14:section name="Untitled Section" id="{6DE7F157-0AAD-4E6F-AAD1-12F9E9690261}">
          <p14:sldIdLst>
            <p14:sldId id="261"/>
            <p14:sldId id="262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0C4360"/>
    <a:srgbClr val="1B6872"/>
    <a:srgbClr val="63B7C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405977-58A3-7E1E-3A10-DC012D4BA1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DF9FFF-E609-8594-6246-9FF7FBA5D4B2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34362A4-A673-CACF-E0C5-4B95101E44AF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51DF0B-988E-8D22-35F4-4FAA8E3E48B5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BE9D4BC-C35C-40BF-C4B9-8E15A6887EA6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3BF35896-3718-36E5-68F4-5DC33F74F91E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8C0B232C-7C52-5FB7-D1DF-24363ACA83CF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688031BD-587B-0E0A-0102-6C69715516BD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E686758-8656-57A8-058D-B33184E96AB9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81BF2EE5-8824-F29F-2A8F-60214686A94B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6AF46F-FBEF-FE2D-A199-38126BD64B7C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E4E8C69D-F1AB-0A1A-ED4B-9DA60FC837EF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2D9D1FD-B022-98DD-0D6D-6738E92AD42F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17D2DB0-D3A1-C4EB-EF90-9180F8728017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2">
                <a:extLst>
                  <a:ext uri="{FF2B5EF4-FFF2-40B4-BE49-F238E27FC236}">
                    <a16:creationId xmlns:a16="http://schemas.microsoft.com/office/drawing/2014/main" id="{1CF1C82D-7E9D-9FBD-0942-604600AB6010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162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01796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77451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6240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8399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4945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911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2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3892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91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A058E-B683-282A-8296-58264F5EFEB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0B6227F-B40A-4BE8-1122-D85BB3B2E86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3ED31A1-FD6A-0DF1-CC75-3C520B87721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467667-A4CF-F395-3400-C1B68EAC8B96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28B81B-80CA-88CE-EC03-2AF8CC28CDD4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7241F8-0DAE-954F-467F-736B35BF69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5E0F4B-5DBF-299E-5F92-0DA88981784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B3E88EA-79DE-2929-F56A-CF0E4B0A80C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0A0C2E-32A4-C971-FAED-040C9163F40A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CD296231-AF80-FA37-3A79-957BDC309AB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FC9D0E44-20E4-85DA-2B33-BCA0713658D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1CDDCE-7FE0-FAE2-BDA3-B96558129765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85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38A86-1190-1AF0-44E8-335A92F4FA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8BC2BB-30CC-754B-FACC-DE8D2768F96C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F61FEC-4B9A-3736-28A1-2B4C9584ACFD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AE0EBC8-68D5-74B6-0F9C-50DA70238BBE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45A4E4-79F6-7166-6CFB-4B3ECC99329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2722D6-0981-AF69-2EA5-86648B950E2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032946-8820-AB26-42B8-3316662D8E99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0468B1-87AA-7F54-1853-BDFAE62CCDAC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135A8E-A80C-83B2-B771-3609F340AEB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A11F3A-B9EF-E458-4122-D581DAFAE692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977659B-E534-9F86-E550-3A01A4BD0AC0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2E432E0-A8B3-058E-6547-28CF88CA51B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4D5BFF-0D3B-558F-F33D-28E6D3B7C413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56C0D63-1131-02A0-AEB7-503991CFBE3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CC179A-D12B-616F-3F5E-AE0FDB95B13C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53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579E2-B6A8-EE8C-0444-6F011477CA0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AF3EE7-1F25-BA60-400B-51AC2D50777D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C2B13D-AF0B-42B1-0BBF-8B16A1BB4CB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5E489A-B78A-F629-9A84-D21EA00555A8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E1C0474-C8EB-C655-9A16-28281CB6E196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15FC1D-7389-0E68-260D-E7369299EC9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00FBA8-9B84-4B6C-D6A4-A8CEA003875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DEC195-8029-F64F-09D8-77951E416AB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B5D7CA-4A09-A4B2-DE07-0FA46A20F69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624C3B27-4BDA-119A-7539-023F6AB28AE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B944CA0-9F6F-463E-CE60-2982A22ABA5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4DC126-B38E-A982-6FE6-D31BED22E7A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23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6F87B4-2E94-DED9-1571-703720516760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5D6EFF-F776-349E-8346-048BAC100B1C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D3DC4F-33B8-F963-591F-132B8197431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A224F7-4281-DEDA-8886-E787F5BA746E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DA0D98E-8D19-9565-1051-5E933AD91E6D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69056E-3986-E671-110E-9891BCA4B023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37DAD2D-B113-158D-2A54-4EF20A2A845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7D0B5E-6858-8939-19B8-8EB0E699B70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325328-0FE8-6FDC-A7D3-95C13DC5526D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B71A40E4-FEDA-EE69-D127-2DD63499B88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08A5B9D6-9912-C630-0193-D72AFBA0769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471637C-0356-4D89-4937-70C2B1E97BD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17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E8D28-941A-88B9-A593-B3ECED2EF37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DF0FC2-389B-682C-C56C-E9DA41A094E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729544-A0E3-863A-B8C9-86E35B4E54A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6AFF84-F578-CD71-F295-7E915CB18396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51E8383-C1B1-2A07-D516-46D3CE19D1E3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A7075-959E-C2D0-E584-471790D36D3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67A510-F0C5-1564-597C-C00C08AD85F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87AF90B-9FD8-15E0-55A1-A7C8C8B620A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21196B-EA7A-74FF-1195-6C5FD4D9ADE0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9CBACADD-3E17-724B-84CE-ECBDB6E1118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EBF5F400-615E-494B-D41C-B73CCA1A311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71F4FD-3E85-2F7C-4930-0E37CDAC5F91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55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016FC-CC30-3295-51C4-15D0FB72CF7A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96A0CAD0-D896-513D-0E15-FB69162F2256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D30F9DCB-C4D2-C994-2053-02DD86EC1D2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720EEB23-F19B-90C6-1F18-97971B5B3F7E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F4CDDB58-6395-588E-E01C-8C0A03AA7E8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6B4CE1-45CD-66C7-2078-6B1675B95FF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8E4C44AD-3D85-FAD0-75A4-51B99ECA4D7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D1698D87-B5AD-7EFF-2D38-AA0C0840809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742F4C34-E349-390B-22E4-87DC2B4FE94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0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9EE85-3BFF-2772-F24B-6E8C2878120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A675C5-C23B-1D56-6539-5D79D6D7D336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F5AF68-5C86-8E99-BBC7-64BC398EBFE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FA2206-1FFB-205E-8623-8BCF7E4CBC01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C46905-E654-7505-3857-2810730A2DC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99A7F-5C0D-8380-9F62-54A1047D86E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64B5CA-D679-B8CD-1A1C-B9C009C647D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A961FAC-FFC1-492D-BD1F-DE2ED488829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349CD5-99EF-52AA-A393-A25DAFE8166B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8B9FA0C6-2834-D5B1-36B2-4151381B239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B92517CE-AA71-D448-F597-18F6C68350F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A46D3A-FA03-AA7C-3E75-6D6EB71E6B36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69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6098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B8878-F334-ABC1-CD4B-A051D266F58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130037C3-9158-D501-C739-82FF631CCC39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9C1E356D-0988-F0D7-AB53-5B14A596453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3411ACE9-4833-8D10-1A27-2D4A9F74193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D9A51DA2-5729-9DF3-33AB-86020683BB52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E98E7E-7971-FA03-BB9D-04D29ECA9591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327247-6B32-7120-6530-E3899C1C4A2F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5C2BA97B-89BB-6D00-B013-0DFA8CEAFFA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6CB7D981-2B5E-C8AD-D984-D1292A6FDF8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B69DC8-423D-37DA-1361-AE81291A7D1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5C8362C2-A71A-8C85-E874-212A32BE08D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6B6D99C7-0B20-CE30-D49F-695F204648A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11B0B51E-4A56-ADAC-AC5E-4753624654B6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395E2F29-CD67-E2F8-F69F-38AF2234A76F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170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51" r:id="rId19"/>
    <p:sldLayoutId id="2147483666" r:id="rId20"/>
    <p:sldLayoutId id="2147483661" r:id="rId21"/>
    <p:sldLayoutId id="2147483677" r:id="rId22"/>
    <p:sldLayoutId id="2147483674" r:id="rId23"/>
    <p:sldLayoutId id="2147483665" r:id="rId24"/>
    <p:sldLayoutId id="2147483673" r:id="rId25"/>
    <p:sldLayoutId id="2147483663" r:id="rId26"/>
    <p:sldLayoutId id="2147483675" r:id="rId27"/>
    <p:sldLayoutId id="2147483676" r:id="rId28"/>
    <p:sldLayoutId id="2147483672" r:id="rId29"/>
    <p:sldLayoutId id="2147483668" r:id="rId3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749" y="2395728"/>
            <a:ext cx="8942665" cy="1144426"/>
          </a:xfrm>
        </p:spPr>
        <p:txBody>
          <a:bodyPr/>
          <a:lstStyle/>
          <a:p>
            <a:pPr algn="ctr"/>
            <a:r>
              <a:rPr lang="en-US" sz="3600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SCHOOL  MANAGEMENT  SYSTEM 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3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C++ LANGAUGE</a:t>
            </a:r>
          </a:p>
          <a:p>
            <a:r>
              <a:rPr lang="en-US" sz="43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Devarsh Pandya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11281599" cy="859055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TO  STORE  SCHOOL  DATA  (RECORDS)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PPT CREATED BY KHUSH NADPARA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MAJOR CONCEPTS USED 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Header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Choice Base Statements.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rgbClr val="FFFF00"/>
                </a:solidFill>
              </a:rPr>
              <a:t>For, While Loop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rgbClr val="FFFF00"/>
                </a:solidFill>
              </a:rPr>
              <a:t>If – Else Statements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rgbClr val="FFFF00"/>
                </a:solidFill>
              </a:rPr>
              <a:t>Else-If statements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solidFill>
                  <a:srgbClr val="FFFF00"/>
                </a:solidFill>
              </a:rPr>
              <a:t>Binary Files (Example.txt)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File Handling.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HEADER FILES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	&amp;	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CHOICE BASED STATEMENTS :-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u="sng" strike="noStrike" spc="-1" dirty="0">
                <a:solidFill>
                  <a:srgbClr val="FFFF00"/>
                </a:solidFill>
                <a:latin typeface="Droid Sans"/>
              </a:rPr>
              <a:t>The Extra </a:t>
            </a:r>
            <a:r>
              <a:rPr lang="en-US" sz="2400" b="0" u="sng" spc="-1" dirty="0">
                <a:solidFill>
                  <a:srgbClr val="FFFF00"/>
                </a:solidFill>
                <a:latin typeface="Droid Sans"/>
              </a:rPr>
              <a:t>H</a:t>
            </a:r>
            <a:r>
              <a:rPr lang="en-US" sz="2400" b="0" u="sng" strike="noStrike" spc="-1" dirty="0">
                <a:solidFill>
                  <a:srgbClr val="FFFF00"/>
                </a:solidFill>
                <a:latin typeface="Droid Sans"/>
              </a:rPr>
              <a:t>eader-</a:t>
            </a:r>
            <a:r>
              <a:rPr lang="en-US" sz="2400" b="0" u="sng" spc="-1" dirty="0">
                <a:solidFill>
                  <a:srgbClr val="FFFF00"/>
                </a:solidFill>
                <a:latin typeface="Droid Sans"/>
              </a:rPr>
              <a:t>F</a:t>
            </a:r>
            <a:r>
              <a:rPr lang="en-US" sz="2400" b="0" u="sng" strike="noStrike" spc="-1" dirty="0">
                <a:solidFill>
                  <a:srgbClr val="FFFF00"/>
                </a:solidFill>
                <a:latin typeface="Droid Sans"/>
              </a:rPr>
              <a:t>iles used here are:</a:t>
            </a:r>
            <a:endParaRPr lang="en-US" sz="2400" b="0" u="sng" dirty="0">
              <a:solidFill>
                <a:srgbClr val="FFFF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strike="noStrike" spc="-1" dirty="0">
                <a:solidFill>
                  <a:srgbClr val="00B050"/>
                </a:solidFill>
                <a:latin typeface="Droid Sans"/>
              </a:rPr>
              <a:t>Many If-Else statements are used for every possible scenario for every bosses.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pc="-1" dirty="0">
              <a:solidFill>
                <a:srgbClr val="EEEFF0"/>
              </a:solidFill>
              <a:latin typeface="Droid Sans"/>
            </a:endParaRPr>
          </a:p>
          <a:p>
            <a:pPr marL="0" indent="0">
              <a:buNone/>
            </a:pPr>
            <a:endParaRPr lang="en-US" sz="1800" b="0" strike="noStrike" spc="-1" dirty="0">
              <a:solidFill>
                <a:srgbClr val="EEEFF0"/>
              </a:solidFill>
              <a:latin typeface="Droid Sans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0" strike="noStrike" spc="-1" dirty="0">
                <a:solidFill>
                  <a:srgbClr val="00B050"/>
                </a:solidFill>
                <a:latin typeface="Droid Sans"/>
              </a:rPr>
              <a:t>If, Else-if, Else and Nested Ifs are used for the conditions in a boss scenario.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pc="-1" dirty="0">
              <a:solidFill>
                <a:srgbClr val="EEEFF0"/>
              </a:solidFill>
              <a:latin typeface="Droid Sans"/>
            </a:endParaRPr>
          </a:p>
          <a:p>
            <a:pPr marL="457200" lvl="1" indent="0">
              <a:buNone/>
            </a:pPr>
            <a:endParaRPr lang="en-US" sz="1600" spc="-1" dirty="0">
              <a:solidFill>
                <a:srgbClr val="EEEFF0"/>
              </a:solidFill>
              <a:latin typeface="Droid Sans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strike="noStrike" spc="-1" dirty="0">
                <a:solidFill>
                  <a:srgbClr val="00B050"/>
                </a:solidFill>
                <a:latin typeface="Droid Sans"/>
              </a:rPr>
              <a:t>Switch Case is used to store the data regarding the player which is used to calculate one of the probabilistic aspect of the game called ‘Luck’.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fstream</a:t>
            </a:r>
            <a:r>
              <a:rPr lang="en-US" dirty="0">
                <a:solidFill>
                  <a:srgbClr val="FFC000"/>
                </a:solidFill>
              </a:rPr>
              <a:t>&gt; </a:t>
            </a:r>
            <a:r>
              <a:rPr lang="en-US" dirty="0"/>
              <a:t>:-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create files, write information to files, and read information from files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</a:rPr>
              <a:t>&lt;string&gt; </a:t>
            </a:r>
            <a:r>
              <a:rPr lang="en-US" dirty="0">
                <a:solidFill>
                  <a:srgbClr val="BDC1C6"/>
                </a:solidFill>
                <a:latin typeface="arial" panose="020B0604020202020204" pitchFamily="34" charset="0"/>
              </a:rPr>
              <a:t>:-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 string in C++ is 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 type of object that represents a collection (or sequence) of different characters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BDC1C6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2800" b="0" u="sng" dirty="0">
                <a:solidFill>
                  <a:srgbClr val="FFFF00"/>
                </a:solidFill>
                <a:latin typeface="Century" panose="02040604050505020304" pitchFamily="18" charset="0"/>
              </a:rPr>
              <a:t>Choice Based Statements 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Available  Operations  :-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/>
      </p:pic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  <a:latin typeface="Century" panose="02040604050505020304" pitchFamily="18" charset="0"/>
              </a:rPr>
              <a:t>Add New Students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Student Login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Faculty Login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Proctor Login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Admin 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DETAILS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" panose="02040604050505020304" pitchFamily="18" charset="0"/>
              </a:rPr>
              <a:t> :- </a:t>
            </a:r>
            <a:r>
              <a:rPr lang="en-US" dirty="0"/>
              <a:t>		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Century" panose="02040604050505020304" pitchFamily="18" charset="0"/>
              </a:rPr>
              <a:t>Here We have used the search data key for searching the information about a Student, Faculty, Proctor with the help of his Roll-No.</a:t>
            </a:r>
          </a:p>
          <a:p>
            <a:endParaRPr lang="en-US" sz="2000" dirty="0">
              <a:solidFill>
                <a:srgbClr val="00B050"/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Century" panose="02040604050505020304" pitchFamily="18" charset="0"/>
              </a:rPr>
              <a:t>Here, We have use the Exit key for Exit records.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59"/>
          <a:stretch/>
        </p:blipFill>
        <p:spPr/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859" y="2021747"/>
            <a:ext cx="9169167" cy="3942825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Thank You</a:t>
            </a:r>
            <a:br>
              <a:rPr lang="en-US" sz="9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</a:br>
            <a:br>
              <a:rPr lang="en-US" sz="9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</a:br>
            <a:r>
              <a:rPr lang="en-US" sz="9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                </a:t>
            </a: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Devarsh Pandya</a:t>
            </a:r>
            <a:endParaRPr lang="en-GB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175</TotalTime>
  <Words>242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</vt:lpstr>
      <vt:lpstr>Calibri</vt:lpstr>
      <vt:lpstr>Century</vt:lpstr>
      <vt:lpstr>Century Gothic</vt:lpstr>
      <vt:lpstr>Droid Sans</vt:lpstr>
      <vt:lpstr>Trade Gothic LT Pro</vt:lpstr>
      <vt:lpstr>Wingdings</vt:lpstr>
      <vt:lpstr>Wingdings 2</vt:lpstr>
      <vt:lpstr>Quotable</vt:lpstr>
      <vt:lpstr>SCHOOL  MANAGEMENT  SYSTEM  :-</vt:lpstr>
      <vt:lpstr>TO  STORE  SCHOOL  DATA  (RECORDS)</vt:lpstr>
      <vt:lpstr>MAJOR CONCEPTS USED :-</vt:lpstr>
      <vt:lpstr>HEADER FILES &amp; CHOICE BASED STATEMENTS :-</vt:lpstr>
      <vt:lpstr>Available  Operations  :-</vt:lpstr>
      <vt:lpstr>DETAILS :-   </vt:lpstr>
      <vt:lpstr>Thank You                  Devarsh Pandya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 MANAGEMENT  SYSTEM  :-</dc:title>
  <dc:creator>KHUSH NADPARA</dc:creator>
  <cp:lastModifiedBy>Devarsh Pandya</cp:lastModifiedBy>
  <cp:revision>2</cp:revision>
  <dcterms:created xsi:type="dcterms:W3CDTF">2022-06-30T14:40:30Z</dcterms:created>
  <dcterms:modified xsi:type="dcterms:W3CDTF">2022-07-05T04:34:48Z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