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1" r:id="rId8"/>
    <p:sldId id="270" r:id="rId9"/>
    <p:sldId id="269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99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22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75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2159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107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041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85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2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80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54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11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56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8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90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81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13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8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15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902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0153-5D73-45F3-D762-467E4AE8B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 err="1"/>
              <a:t>SALes</a:t>
            </a:r>
            <a:r>
              <a:rPr lang="en-IN" sz="6000" dirty="0"/>
              <a:t>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FD6C6-1BC5-B32A-1151-A7148DD62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295774"/>
            <a:ext cx="8791575" cy="962025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ESFP-II</a:t>
            </a:r>
          </a:p>
        </p:txBody>
      </p:sp>
    </p:spTree>
    <p:extLst>
      <p:ext uri="{BB962C8B-B14F-4D97-AF65-F5344CB8AC3E}">
        <p14:creationId xmlns:p14="http://schemas.microsoft.com/office/powerpoint/2010/main" val="398791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730E-283C-A260-4423-F535883B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6106F3-3FBD-5075-70BC-BB7F29F53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" y="89292"/>
            <a:ext cx="11985449" cy="6661132"/>
          </a:xfrm>
        </p:spPr>
      </p:pic>
    </p:spTree>
    <p:extLst>
      <p:ext uri="{BB962C8B-B14F-4D97-AF65-F5344CB8AC3E}">
        <p14:creationId xmlns:p14="http://schemas.microsoft.com/office/powerpoint/2010/main" val="371868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4413-F1D6-2049-736D-D7AA3DA4B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B9479-B585-6185-E182-050F50C26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-</a:t>
            </a:r>
            <a:r>
              <a:rPr lang="en-IN" dirty="0" err="1"/>
              <a:t>DEVarsh</a:t>
            </a:r>
            <a:r>
              <a:rPr lang="en-IN" dirty="0"/>
              <a:t> </a:t>
            </a:r>
            <a:r>
              <a:rPr lang="en-IN" dirty="0" err="1"/>
              <a:t>pandya</a:t>
            </a:r>
            <a:endParaRPr lang="en-IN" dirty="0"/>
          </a:p>
          <a:p>
            <a:pPr algn="r"/>
            <a:r>
              <a:rPr lang="en-IN" dirty="0"/>
              <a:t>ENROLLMENT NO. </a:t>
            </a:r>
            <a:r>
              <a:rPr lang="en-IN" dirty="0">
                <a:sym typeface="Wingdings" panose="05000000000000000000" pitchFamily="2" charset="2"/>
              </a:rPr>
              <a:t> 21162101015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25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5A00-C386-BF54-CFE2-BF08FFA84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OUR AIM FOR THE PROJECT</a:t>
            </a:r>
            <a:r>
              <a:rPr lang="en-IN" dirty="0">
                <a:sym typeface="Wingdings" panose="05000000000000000000" pitchFamily="2" charset="2"/>
              </a:rPr>
              <a:t></a:t>
            </a:r>
            <a:br>
              <a:rPr lang="en-IN" dirty="0">
                <a:sym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EDFFF-A7C1-BE07-5E58-A29240064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b="0" i="1" dirty="0">
                <a:effectLst/>
                <a:latin typeface="georgia" panose="02040502050405020303" pitchFamily="18" charset="0"/>
              </a:rPr>
              <a:t>Sales and management software</a:t>
            </a:r>
            <a:r>
              <a:rPr lang="en-US" sz="2400" b="0" i="0" dirty="0">
                <a:effectLst/>
                <a:latin typeface="georgia" panose="02040502050405020303" pitchFamily="18" charset="0"/>
              </a:rPr>
              <a:t> will provide services for a marketing company for a better marketing of their products. In present competitive marketing business it had became hard for companies to provide consistent marketing solutions.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0288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A386-2384-A286-2578-0A9AE5BD1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5181598"/>
          </a:xfrm>
        </p:spPr>
        <p:txBody>
          <a:bodyPr>
            <a:normAutofit/>
          </a:bodyPr>
          <a:lstStyle/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DDA8A-E9DB-9702-2893-1730C5F0F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717176"/>
            <a:ext cx="8825659" cy="5302624"/>
          </a:xfrm>
        </p:spPr>
        <p:txBody>
          <a:bodyPr/>
          <a:lstStyle/>
          <a:p>
            <a:r>
              <a:rPr lang="en-IN" dirty="0"/>
              <a:t>THE FUNCTIONS IN THE WHOLE Project ARE</a:t>
            </a:r>
            <a:r>
              <a:rPr lang="en-IN" dirty="0">
                <a:sym typeface="Wingdings" panose="05000000000000000000" pitchFamily="2" charset="2"/>
              </a:rPr>
              <a:t></a:t>
            </a:r>
            <a:br>
              <a:rPr lang="en-IN" dirty="0">
                <a:sym typeface="Wingdings" panose="05000000000000000000" pitchFamily="2" charset="2"/>
              </a:rPr>
            </a:br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olidFill>
                <a:schemeClr val="tx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1)</a:t>
            </a:r>
            <a:r>
              <a:rPr lang="en-IN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Welcome Page</a:t>
            </a: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2) Select your choice</a:t>
            </a: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3) Enter password</a:t>
            </a: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4) Authorized personal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6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7DAF-F887-655B-26F5-A90983F5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HEADER FILES USED IN THE PROJECT</a:t>
            </a:r>
            <a:r>
              <a:rPr lang="en-IN" dirty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7393-09E6-AB7F-E166-E66E19176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&lt;conio.h&gt;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&lt;windows.h&gt;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&lt;time.h&gt;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&lt;iomanip&gt;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&lt;ctype.h&gt;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89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446F-0106-1C1E-9A50-F2C16E6B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 err="1"/>
              <a:t>CONCEPTSof</a:t>
            </a:r>
            <a:r>
              <a:rPr lang="en-US" sz="3600" b="1" u="sng" dirty="0"/>
              <a:t> </a:t>
            </a:r>
            <a:r>
              <a:rPr lang="en-US" sz="3600" b="1" u="sng" dirty="0" err="1"/>
              <a:t>c++</a:t>
            </a:r>
            <a:r>
              <a:rPr lang="en-US" sz="3600" b="1" u="sng" dirty="0"/>
              <a:t> language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B1612-7D59-C920-1650-D161BAFB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1. Class and Objectives.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2. Arrays.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3. Functions.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4. Structures.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5. File handling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10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3C0B-0EA8-8B5A-A691-E37CA8E7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BELOW IS THE EXECUTION OF THE PROGRAM AND FLOW OF THE PROGRAM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br>
              <a:rPr lang="en-IN" dirty="0">
                <a:sym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B0BF-86A6-CFBB-5778-CE485ED9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1) </a:t>
            </a:r>
            <a:r>
              <a:rPr lang="en-US" b="0" i="0" dirty="0">
                <a:effectLst/>
                <a:latin typeface="georgia" panose="02040502050405020303" pitchFamily="18" charset="0"/>
              </a:rPr>
              <a:t>This project is developed for computerizing of entire marketing statistics. This application is developed in different modules where each module is functioned at different levels to perform their work. </a:t>
            </a:r>
          </a:p>
          <a:p>
            <a:r>
              <a:rPr lang="en-IN" dirty="0"/>
              <a:t>2)IT WILL ASK US ABOUT THE LOGIN ID AND LOGIN PASSWORD OF THE CONTROLLER OF THE PROGRAM TO ENSURE SAFETY OF THE DATA.</a:t>
            </a:r>
          </a:p>
          <a:p>
            <a:r>
              <a:rPr lang="en-IN" dirty="0"/>
              <a:t>3) 4)FINALLY THE MAIN PAGE WILL SHOW UP WITH ALL THE OPERATION THAT COULD BE PERFORMED BY THE BUILT SOFTWARE.</a:t>
            </a:r>
          </a:p>
        </p:txBody>
      </p:sp>
    </p:spTree>
    <p:extLst>
      <p:ext uri="{BB962C8B-B14F-4D97-AF65-F5344CB8AC3E}">
        <p14:creationId xmlns:p14="http://schemas.microsoft.com/office/powerpoint/2010/main" val="113049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81E2-FD2F-4FD7-E8E1-F453C2B6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1BA765-DE30-6A7C-A4E7-FF2D3B93C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752" y="-132025"/>
            <a:ext cx="12155778" cy="6837625"/>
          </a:xfrm>
        </p:spPr>
      </p:pic>
    </p:spTree>
    <p:extLst>
      <p:ext uri="{BB962C8B-B14F-4D97-AF65-F5344CB8AC3E}">
        <p14:creationId xmlns:p14="http://schemas.microsoft.com/office/powerpoint/2010/main" val="371067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3F17-BCE1-5846-3FE2-7E542427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7BBE55-8E06-3B44-B6A5-9897E2376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" y="1"/>
            <a:ext cx="12034637" cy="6769484"/>
          </a:xfrm>
        </p:spPr>
      </p:pic>
    </p:spTree>
    <p:extLst>
      <p:ext uri="{BB962C8B-B14F-4D97-AF65-F5344CB8AC3E}">
        <p14:creationId xmlns:p14="http://schemas.microsoft.com/office/powerpoint/2010/main" val="147393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4DAB-1FE3-977C-5B2A-4CAE48E3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0C98DD-9ED6-7299-AC06-E376856CE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24203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65</TotalTime>
  <Words>280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Calisto MT</vt:lpstr>
      <vt:lpstr>Consolas</vt:lpstr>
      <vt:lpstr>georgia</vt:lpstr>
      <vt:lpstr>Wingdings 2</vt:lpstr>
      <vt:lpstr>Slate</vt:lpstr>
      <vt:lpstr>SALes MANAGEMENT SYSTEM</vt:lpstr>
      <vt:lpstr>OUR AIM FOR THE PROJECT </vt:lpstr>
      <vt:lpstr>       </vt:lpstr>
      <vt:lpstr>HEADER FILES USED IN THE PROJECT</vt:lpstr>
      <vt:lpstr>CONCEPTSof c++ language used</vt:lpstr>
      <vt:lpstr>BELOW IS THE EXECUTION OF THE PROGRAM AND FLOW OF THE PROGRAM 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MANAGEMENT SYSTEM</dc:title>
  <dc:creator>dev</dc:creator>
  <cp:lastModifiedBy>Devarsh Pandya</cp:lastModifiedBy>
  <cp:revision>2</cp:revision>
  <dcterms:created xsi:type="dcterms:W3CDTF">2022-07-04T20:18:18Z</dcterms:created>
  <dcterms:modified xsi:type="dcterms:W3CDTF">2022-07-05T03:31:07Z</dcterms:modified>
</cp:coreProperties>
</file>