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 lvl="0"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560361"/>
            <a:ext cx="7362415" cy="1093813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4400" b="1" i="0" cap="all" spc="15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654174"/>
            <a:ext cx="7362415" cy="43192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cap="all" baseline="0" dirty="0">
                <a:solidFill>
                  <a:schemeClr val="accent1"/>
                </a:solidFill>
                <a:latin typeface="Dosis-medium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 flipH="1" flipV="1">
            <a:off x="0" y="3724275"/>
            <a:ext cx="6331933" cy="11735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71500"/>
            <a:ext cx="8001000" cy="571500"/>
          </a:xfrm>
          <a:prstGeom prst="rect">
            <a:avLst/>
          </a:prstGeom>
          <a:noFill/>
          <a:ln w="9525" cap="flat">
            <a:noFill/>
            <a:prstDash val="solid"/>
            <a:round/>
          </a:ln>
        </p:spPr>
        <p:txBody>
          <a:bodyPr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4850" y="1439533"/>
            <a:ext cx="2381250" cy="2381250"/>
          </a:xfrm>
          <a:prstGeom prst="rect">
            <a:avLst/>
          </a:prstGeo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2"/>
          </p:nvPr>
        </p:nvSpPr>
        <p:spPr>
          <a:xfrm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b="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4"/>
          </p:nvPr>
        </p:nvSpPr>
        <p:spPr>
          <a:xfrm>
            <a:off x="3400425" y="2114550"/>
            <a:ext cx="2381250" cy="238125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5"/>
          </p:nvPr>
        </p:nvSpPr>
        <p:spPr>
          <a:xfrm>
            <a:off x="6038850" y="1447800"/>
            <a:ext cx="2381250" cy="238125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6"/>
          </p:nvPr>
        </p:nvSpPr>
        <p:spPr>
          <a:xfrm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b="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571500"/>
          </a:xfrm>
          <a:prstGeom prst="rect">
            <a:avLst/>
          </a:prstGeom>
        </p:spPr>
        <p:txBody>
          <a:bodyPr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631280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2607379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4610259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4"/>
          </p:nvPr>
        </p:nvSpPr>
        <p:spPr>
          <a:xfrm>
            <a:off x="6629081" y="1276350"/>
            <a:ext cx="1905000" cy="3286125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and Awarenes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1533525" y="1731102"/>
            <a:ext cx="2583170" cy="4120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lIns="0" tIns="47625" rIns="95250" bIns="47625" numCol="1" spcCol="0" rtlCol="0" anchor="b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2800" b="1" i="0" u="none" strike="noStrike" cap="all" baseline="0" dirty="0">
                <a:solidFill>
                  <a:srgbClr val="595959"/>
                </a:solidFill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 hidden="1"/>
          <p:cNvSpPr>
            <a:spLocks noGrp="1"/>
          </p:cNvSpPr>
          <p:nvPr>
            <p:ph type="sldNum" sz="quarter" idx="11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2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 hidden="1"/>
          <p:cNvSpPr>
            <a:spLocks noGrp="1"/>
          </p:cNvSpPr>
          <p:nvPr>
            <p:ph type="dt" sz="half" idx="13"/>
          </p:nvPr>
        </p:nvSpPr>
        <p:spPr>
          <a:xfrm>
            <a:off x="762000" y="4695034"/>
            <a:ext cx="1639570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14"/>
          </p:nvPr>
        </p:nvSpPr>
        <p:spPr>
          <a:xfrm>
            <a:off x="638175" y="1743075"/>
            <a:ext cx="857250" cy="1181100"/>
          </a:xfrm>
          <a:prstGeom prst="rect">
            <a:avLst/>
          </a:prstGeom>
          <a:solidFill>
            <a:srgbClr val="EF494B"/>
          </a:solidFill>
          <a:ln>
            <a:noFill/>
            <a:prstDash val="solid"/>
          </a:ln>
        </p:spPr>
        <p:txBody>
          <a:bodyPr vert="horz" lIns="95250" tIns="47625" rIns="95250" bIns="47625" numCol="1" spcCol="0" rtlCol="0" anchor="ctr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0000" b="1" i="0" u="none" strike="noStrike" cap="none" baseline="0" dirty="0">
                <a:solidFill>
                  <a:srgbClr val="FFFFFF"/>
                </a:solidFill>
                <a:latin typeface="Patua One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943372" y="0"/>
            <a:ext cx="2200627" cy="5141128"/>
          </a:xfrm>
          <a:prstGeom prst="rect">
            <a:avLst/>
          </a:prstGeom>
          <a:solidFill>
            <a:srgbClr val="F5F3F6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5"/>
          </p:nvPr>
        </p:nvSpPr>
        <p:spPr>
          <a:xfrm>
            <a:off x="5505450" y="638175"/>
            <a:ext cx="2905125" cy="3857625"/>
          </a:xfrm>
          <a:prstGeom prst="rect">
            <a:avLst/>
          </a:prstGeom>
          <a:noFill/>
          <a:ln w="95250" cap="flat">
            <a:solidFill>
              <a:srgbClr val="FDFCFF"/>
            </a:solidFill>
            <a:prstDash val="solid"/>
            <a:miter lim="800000"/>
          </a:ln>
          <a:effectLst>
            <a:outerShdw blurRad="762000" dist="28575" dir="2700000">
              <a:srgbClr val="3F3F3F">
                <a:alpha val="10000"/>
              </a:srgbClr>
            </a:outerShdw>
          </a:effectLst>
        </p:spPr>
        <p:txBody>
          <a:bodyPr vert="horz" lIns="91440" tIns="9360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3169100" y="3494922"/>
            <a:ext cx="939060" cy="0"/>
          </a:xfrm>
          <a:prstGeom prst="line">
            <a:avLst/>
          </a:prstGeom>
          <a:ln w="19050" cap="flat">
            <a:solidFill>
              <a:srgbClr val="0A0A0A"/>
            </a:solidFill>
            <a:prstDash val="solid"/>
            <a:round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0" name="Title 9"/>
          <p:cNvSpPr>
            <a:spLocks noGrp="1"/>
          </p:cNvSpPr>
          <p:nvPr>
            <p:ph type="title" idx="16"/>
          </p:nvPr>
        </p:nvSpPr>
        <p:spPr>
          <a:xfrm>
            <a:off x="1533406" y="2162175"/>
            <a:ext cx="619125" cy="762000"/>
          </a:xfrm>
          <a:prstGeom prst="rect">
            <a:avLst/>
          </a:prstGeom>
          <a:solidFill>
            <a:srgbClr val="3F7EE9"/>
          </a:solidFill>
          <a:ln>
            <a:noFill/>
            <a:prstDash val="solid"/>
          </a:ln>
        </p:spPr>
        <p:txBody>
          <a:bodyPr vert="horz" lIns="91440" tIns="93600" rIns="91440" bIns="45720" numCol="1" spcCol="0" rtlCol="0" anchor="ctr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1" i="0" u="none" strike="noStrike" cap="none" baseline="0" dirty="0">
                <a:solidFill>
                  <a:srgbClr val="FFFFFF"/>
                </a:solidFill>
                <a:latin typeface="Patua One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0"/>
          <p:cNvSpPr>
            <a:spLocks noGrp="1" noChangeAspect="1"/>
          </p:cNvSpPr>
          <p:nvPr>
            <p:ph type="title" idx="17"/>
          </p:nvPr>
        </p:nvSpPr>
        <p:spPr>
          <a:xfrm>
            <a:off x="2190512" y="2162175"/>
            <a:ext cx="619125" cy="758837"/>
          </a:xfrm>
          <a:prstGeom prst="rect">
            <a:avLst/>
          </a:prstGeom>
          <a:solidFill>
            <a:srgbClr val="33A04F"/>
          </a:solidFill>
          <a:ln>
            <a:noFill/>
            <a:prstDash val="solid"/>
          </a:ln>
        </p:spPr>
        <p:txBody>
          <a:bodyPr vert="horz" lIns="91440" tIns="93600" rIns="91440" bIns="45720" numCol="1" spcCol="0" rtlCol="0" anchor="ctr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1" i="0" u="none" strike="noStrike" cap="none" baseline="0" dirty="0">
                <a:solidFill>
                  <a:srgbClr val="FFFFFF"/>
                </a:solidFill>
                <a:latin typeface="Patua One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/>
          <p:cNvSpPr>
            <a:spLocks noGrp="1" noChangeAspect="1"/>
          </p:cNvSpPr>
          <p:nvPr>
            <p:ph type="title" idx="18"/>
          </p:nvPr>
        </p:nvSpPr>
        <p:spPr>
          <a:xfrm>
            <a:off x="2847617" y="2162175"/>
            <a:ext cx="619125" cy="762000"/>
          </a:xfrm>
          <a:prstGeom prst="rect">
            <a:avLst/>
          </a:prstGeom>
          <a:solidFill>
            <a:srgbClr val="F7BC11"/>
          </a:solidFill>
          <a:ln>
            <a:noFill/>
            <a:prstDash val="solid"/>
          </a:ln>
        </p:spPr>
        <p:txBody>
          <a:bodyPr vert="horz" lIns="0" tIns="0" rIns="0" bIns="0" numCol="1" spcCol="0" rtlCol="0" anchor="ctr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1" i="0" u="none" strike="noStrike" cap="none" baseline="0" dirty="0">
                <a:solidFill>
                  <a:srgbClr val="FFFFFF"/>
                </a:solidFill>
                <a:latin typeface="Patua One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idx="19"/>
          </p:nvPr>
        </p:nvSpPr>
        <p:spPr>
          <a:xfrm>
            <a:off x="3504724" y="2162175"/>
            <a:ext cx="619125" cy="762000"/>
          </a:xfrm>
          <a:prstGeom prst="rect">
            <a:avLst/>
          </a:prstGeom>
          <a:solidFill>
            <a:srgbClr val="FD7B44"/>
          </a:solidFill>
          <a:ln>
            <a:noFill/>
            <a:prstDash val="solid"/>
          </a:ln>
        </p:spPr>
        <p:txBody>
          <a:bodyPr vert="horz" lIns="91440" tIns="93600" rIns="91440" bIns="45720" numCol="1" spcCol="0" rtlCol="0" anchor="ctr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5400" b="1" i="0" u="none" strike="noStrike" cap="none" baseline="0" dirty="0">
                <a:solidFill>
                  <a:srgbClr val="FFFFFF"/>
                </a:solidFill>
                <a:latin typeface="Patua One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idx="20"/>
          </p:nvPr>
        </p:nvSpPr>
        <p:spPr>
          <a:xfrm>
            <a:off x="2153202" y="2907296"/>
            <a:ext cx="1954006" cy="55964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lIns="95250" tIns="95250" rIns="95250" bIns="95250" numCol="1" spcCol="0" rtlCol="0" anchor="t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2800" b="1" i="0" u="none" strike="noStrike" cap="none" baseline="0" dirty="0">
                <a:solidFill>
                  <a:srgbClr val="595959"/>
                </a:solidFill>
                <a:latin typeface="Roboto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idx="21"/>
          </p:nvPr>
        </p:nvSpPr>
        <p:spPr>
          <a:xfrm>
            <a:off x="638175" y="3667125"/>
            <a:ext cx="3469033" cy="56813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lIns="95250" tIns="95250" rIns="95250" bIns="95250" numCol="1" spcCol="0" rtlCol="0" anchor="t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="0" i="0" u="none" strike="noStrike" cap="none" baseline="0" dirty="0">
                <a:solidFill>
                  <a:srgbClr val="000000"/>
                </a:solidFill>
                <a:latin typeface="Josefin San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es - to sell is huma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 rot="21000000">
            <a:off x="1156277" y="984237"/>
            <a:ext cx="695305" cy="695305"/>
          </a:xfrm>
          <a:custGeom>
            <a:avLst/>
            <a:gdLst/>
            <a:ahLst/>
            <a:cxnLst/>
            <a:rect l="0" t="0" r="r" b="b"/>
            <a:pathLst>
              <a:path w="367975" h="367976">
                <a:moveTo>
                  <a:pt x="355430" y="146354"/>
                </a:moveTo>
                <a:cubicBezTo>
                  <a:pt x="338704" y="142173"/>
                  <a:pt x="338704" y="142173"/>
                  <a:pt x="338704" y="142173"/>
                </a:cubicBezTo>
                <a:cubicBezTo>
                  <a:pt x="334523" y="129628"/>
                  <a:pt x="328250" y="117083"/>
                  <a:pt x="321978" y="104539"/>
                </a:cubicBezTo>
                <a:cubicBezTo>
                  <a:pt x="332432" y="87812"/>
                  <a:pt x="332432" y="87812"/>
                  <a:pt x="332432" y="87812"/>
                </a:cubicBezTo>
                <a:cubicBezTo>
                  <a:pt x="334523" y="83631"/>
                  <a:pt x="336614" y="75268"/>
                  <a:pt x="332432" y="71086"/>
                </a:cubicBezTo>
                <a:cubicBezTo>
                  <a:pt x="296889" y="35543"/>
                  <a:pt x="296889" y="35543"/>
                  <a:pt x="296889" y="35543"/>
                </a:cubicBezTo>
                <a:cubicBezTo>
                  <a:pt x="294798" y="33452"/>
                  <a:pt x="292707" y="33452"/>
                  <a:pt x="288526" y="33452"/>
                </a:cubicBezTo>
                <a:cubicBezTo>
                  <a:pt x="286435" y="33452"/>
                  <a:pt x="282254" y="35543"/>
                  <a:pt x="280163" y="35543"/>
                </a:cubicBezTo>
                <a:cubicBezTo>
                  <a:pt x="263437" y="45997"/>
                  <a:pt x="263437" y="45997"/>
                  <a:pt x="263437" y="45997"/>
                </a:cubicBezTo>
                <a:cubicBezTo>
                  <a:pt x="250892" y="39725"/>
                  <a:pt x="238347" y="33452"/>
                  <a:pt x="225803" y="29271"/>
                </a:cubicBezTo>
                <a:cubicBezTo>
                  <a:pt x="221621" y="12545"/>
                  <a:pt x="221621" y="12545"/>
                  <a:pt x="221621" y="12545"/>
                </a:cubicBezTo>
                <a:cubicBezTo>
                  <a:pt x="219531" y="6272"/>
                  <a:pt x="215349" y="0"/>
                  <a:pt x="209077" y="0"/>
                </a:cubicBezTo>
                <a:cubicBezTo>
                  <a:pt x="158898" y="0"/>
                  <a:pt x="158898" y="0"/>
                  <a:pt x="158898" y="0"/>
                </a:cubicBezTo>
                <a:cubicBezTo>
                  <a:pt x="152626" y="0"/>
                  <a:pt x="148444" y="6272"/>
                  <a:pt x="146354" y="12545"/>
                </a:cubicBezTo>
                <a:cubicBezTo>
                  <a:pt x="142172" y="29271"/>
                  <a:pt x="142172" y="29271"/>
                  <a:pt x="142172" y="29271"/>
                </a:cubicBezTo>
                <a:cubicBezTo>
                  <a:pt x="129628" y="33452"/>
                  <a:pt x="117083" y="39725"/>
                  <a:pt x="104538" y="45997"/>
                </a:cubicBezTo>
                <a:cubicBezTo>
                  <a:pt x="87812" y="35543"/>
                  <a:pt x="87812" y="35543"/>
                  <a:pt x="87812" y="35543"/>
                </a:cubicBezTo>
                <a:cubicBezTo>
                  <a:pt x="85721" y="35543"/>
                  <a:pt x="81540" y="33452"/>
                  <a:pt x="79449" y="33452"/>
                </a:cubicBezTo>
                <a:cubicBezTo>
                  <a:pt x="75268" y="33452"/>
                  <a:pt x="73177" y="33452"/>
                  <a:pt x="71086" y="35543"/>
                </a:cubicBezTo>
                <a:cubicBezTo>
                  <a:pt x="35543" y="71086"/>
                  <a:pt x="35543" y="71086"/>
                  <a:pt x="35543" y="71086"/>
                </a:cubicBezTo>
                <a:cubicBezTo>
                  <a:pt x="31362" y="75268"/>
                  <a:pt x="33452" y="83631"/>
                  <a:pt x="35543" y="87812"/>
                </a:cubicBezTo>
                <a:cubicBezTo>
                  <a:pt x="45997" y="104539"/>
                  <a:pt x="45997" y="104539"/>
                  <a:pt x="45997" y="104539"/>
                </a:cubicBezTo>
                <a:cubicBezTo>
                  <a:pt x="39725" y="117083"/>
                  <a:pt x="33452" y="129628"/>
                  <a:pt x="29271" y="142173"/>
                </a:cubicBezTo>
                <a:cubicBezTo>
                  <a:pt x="12545" y="146354"/>
                  <a:pt x="12545" y="146354"/>
                  <a:pt x="12545" y="146354"/>
                </a:cubicBezTo>
                <a:cubicBezTo>
                  <a:pt x="6272" y="148445"/>
                  <a:pt x="0" y="152626"/>
                  <a:pt x="0" y="158899"/>
                </a:cubicBezTo>
                <a:cubicBezTo>
                  <a:pt x="0" y="209077"/>
                  <a:pt x="0" y="209077"/>
                  <a:pt x="0" y="209077"/>
                </a:cubicBezTo>
                <a:cubicBezTo>
                  <a:pt x="0" y="215350"/>
                  <a:pt x="6272" y="219531"/>
                  <a:pt x="12545" y="221622"/>
                </a:cubicBezTo>
                <a:cubicBezTo>
                  <a:pt x="29271" y="225804"/>
                  <a:pt x="29271" y="225804"/>
                  <a:pt x="29271" y="225804"/>
                </a:cubicBezTo>
                <a:cubicBezTo>
                  <a:pt x="33452" y="238348"/>
                  <a:pt x="39725" y="250893"/>
                  <a:pt x="45997" y="263437"/>
                </a:cubicBezTo>
                <a:cubicBezTo>
                  <a:pt x="35543" y="280164"/>
                  <a:pt x="35543" y="280164"/>
                  <a:pt x="35543" y="280164"/>
                </a:cubicBezTo>
                <a:cubicBezTo>
                  <a:pt x="33452" y="284345"/>
                  <a:pt x="31362" y="292708"/>
                  <a:pt x="35543" y="296890"/>
                </a:cubicBezTo>
                <a:cubicBezTo>
                  <a:pt x="71086" y="332433"/>
                  <a:pt x="71086" y="332433"/>
                  <a:pt x="71086" y="332433"/>
                </a:cubicBezTo>
                <a:cubicBezTo>
                  <a:pt x="73177" y="334524"/>
                  <a:pt x="75268" y="334524"/>
                  <a:pt x="79449" y="334524"/>
                </a:cubicBezTo>
                <a:cubicBezTo>
                  <a:pt x="81540" y="334524"/>
                  <a:pt x="85721" y="332433"/>
                  <a:pt x="87812" y="332433"/>
                </a:cubicBezTo>
                <a:cubicBezTo>
                  <a:pt x="104538" y="321979"/>
                  <a:pt x="104538" y="321979"/>
                  <a:pt x="104538" y="321979"/>
                </a:cubicBezTo>
                <a:cubicBezTo>
                  <a:pt x="117083" y="328251"/>
                  <a:pt x="129628" y="334524"/>
                  <a:pt x="142172" y="338705"/>
                </a:cubicBezTo>
                <a:cubicBezTo>
                  <a:pt x="146354" y="355431"/>
                  <a:pt x="146354" y="355431"/>
                  <a:pt x="146354" y="355431"/>
                </a:cubicBezTo>
                <a:cubicBezTo>
                  <a:pt x="148444" y="361704"/>
                  <a:pt x="152626" y="367976"/>
                  <a:pt x="158898" y="367976"/>
                </a:cubicBezTo>
                <a:cubicBezTo>
                  <a:pt x="209077" y="367976"/>
                  <a:pt x="209077" y="367976"/>
                  <a:pt x="209077" y="367976"/>
                </a:cubicBezTo>
                <a:cubicBezTo>
                  <a:pt x="215349" y="367976"/>
                  <a:pt x="219531" y="361704"/>
                  <a:pt x="221621" y="355431"/>
                </a:cubicBezTo>
                <a:cubicBezTo>
                  <a:pt x="225803" y="338705"/>
                  <a:pt x="225803" y="338705"/>
                  <a:pt x="225803" y="338705"/>
                </a:cubicBezTo>
                <a:cubicBezTo>
                  <a:pt x="238347" y="334524"/>
                  <a:pt x="250892" y="328251"/>
                  <a:pt x="263437" y="321979"/>
                </a:cubicBezTo>
                <a:cubicBezTo>
                  <a:pt x="280163" y="332433"/>
                  <a:pt x="280163" y="332433"/>
                  <a:pt x="280163" y="332433"/>
                </a:cubicBezTo>
                <a:cubicBezTo>
                  <a:pt x="282254" y="332433"/>
                  <a:pt x="286435" y="334524"/>
                  <a:pt x="288526" y="334524"/>
                </a:cubicBezTo>
                <a:cubicBezTo>
                  <a:pt x="292707" y="334524"/>
                  <a:pt x="294798" y="334524"/>
                  <a:pt x="296889" y="332433"/>
                </a:cubicBezTo>
                <a:cubicBezTo>
                  <a:pt x="332432" y="296890"/>
                  <a:pt x="332432" y="296890"/>
                  <a:pt x="332432" y="296890"/>
                </a:cubicBezTo>
                <a:cubicBezTo>
                  <a:pt x="336614" y="292708"/>
                  <a:pt x="334523" y="284345"/>
                  <a:pt x="332432" y="280164"/>
                </a:cubicBezTo>
                <a:cubicBezTo>
                  <a:pt x="321978" y="263437"/>
                  <a:pt x="321978" y="263437"/>
                  <a:pt x="321978" y="263437"/>
                </a:cubicBezTo>
                <a:cubicBezTo>
                  <a:pt x="328250" y="250893"/>
                  <a:pt x="334523" y="238348"/>
                  <a:pt x="338704" y="225804"/>
                </a:cubicBezTo>
                <a:cubicBezTo>
                  <a:pt x="355430" y="221622"/>
                  <a:pt x="355430" y="221622"/>
                  <a:pt x="355430" y="221622"/>
                </a:cubicBezTo>
                <a:cubicBezTo>
                  <a:pt x="361703" y="219531"/>
                  <a:pt x="367975" y="215350"/>
                  <a:pt x="367975" y="209077"/>
                </a:cubicBezTo>
                <a:cubicBezTo>
                  <a:pt x="367975" y="158899"/>
                  <a:pt x="367975" y="158899"/>
                  <a:pt x="367975" y="158899"/>
                </a:cubicBezTo>
                <a:cubicBezTo>
                  <a:pt x="367975" y="152626"/>
                  <a:pt x="361703" y="148445"/>
                  <a:pt x="355430" y="146354"/>
                </a:cubicBezTo>
                <a:moveTo>
                  <a:pt x="351249" y="204896"/>
                </a:moveTo>
                <a:cubicBezTo>
                  <a:pt x="351249" y="204896"/>
                  <a:pt x="351249" y="204896"/>
                  <a:pt x="351249" y="204896"/>
                </a:cubicBezTo>
                <a:cubicBezTo>
                  <a:pt x="334523" y="209077"/>
                  <a:pt x="334523" y="209077"/>
                  <a:pt x="334523" y="209077"/>
                </a:cubicBezTo>
                <a:cubicBezTo>
                  <a:pt x="328250" y="211168"/>
                  <a:pt x="324069" y="215350"/>
                  <a:pt x="321978" y="221622"/>
                </a:cubicBezTo>
                <a:cubicBezTo>
                  <a:pt x="317797" y="232076"/>
                  <a:pt x="313615" y="244620"/>
                  <a:pt x="307343" y="255074"/>
                </a:cubicBezTo>
                <a:cubicBezTo>
                  <a:pt x="305252" y="261347"/>
                  <a:pt x="305252" y="267619"/>
                  <a:pt x="307343" y="271800"/>
                </a:cubicBezTo>
                <a:cubicBezTo>
                  <a:pt x="317797" y="288527"/>
                  <a:pt x="317797" y="288527"/>
                  <a:pt x="317797" y="288527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71800" y="307344"/>
                  <a:pt x="271800" y="307344"/>
                  <a:pt x="271800" y="307344"/>
                </a:cubicBezTo>
                <a:cubicBezTo>
                  <a:pt x="269709" y="305253"/>
                  <a:pt x="267618" y="305253"/>
                  <a:pt x="263437" y="305253"/>
                </a:cubicBezTo>
                <a:cubicBezTo>
                  <a:pt x="261346" y="305253"/>
                  <a:pt x="257164" y="305253"/>
                  <a:pt x="255074" y="307344"/>
                </a:cubicBezTo>
                <a:cubicBezTo>
                  <a:pt x="244620" y="313616"/>
                  <a:pt x="232075" y="317798"/>
                  <a:pt x="221621" y="321979"/>
                </a:cubicBezTo>
                <a:cubicBezTo>
                  <a:pt x="215349" y="324070"/>
                  <a:pt x="211167" y="328251"/>
                  <a:pt x="209077" y="334524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163080" y="351250"/>
                  <a:pt x="163080" y="351250"/>
                  <a:pt x="163080" y="351250"/>
                </a:cubicBezTo>
                <a:cubicBezTo>
                  <a:pt x="158898" y="334524"/>
                  <a:pt x="158898" y="334524"/>
                  <a:pt x="158898" y="334524"/>
                </a:cubicBezTo>
                <a:cubicBezTo>
                  <a:pt x="156808" y="328251"/>
                  <a:pt x="152626" y="324070"/>
                  <a:pt x="146354" y="321979"/>
                </a:cubicBezTo>
                <a:cubicBezTo>
                  <a:pt x="135900" y="317798"/>
                  <a:pt x="123355" y="313616"/>
                  <a:pt x="112901" y="307344"/>
                </a:cubicBezTo>
                <a:cubicBezTo>
                  <a:pt x="110811" y="305253"/>
                  <a:pt x="106629" y="305253"/>
                  <a:pt x="104538" y="305253"/>
                </a:cubicBezTo>
                <a:cubicBezTo>
                  <a:pt x="100357" y="305253"/>
                  <a:pt x="98266" y="305253"/>
                  <a:pt x="96175" y="307344"/>
                </a:cubicBezTo>
                <a:cubicBezTo>
                  <a:pt x="81540" y="317798"/>
                  <a:pt x="81540" y="317798"/>
                  <a:pt x="81540" y="317798"/>
                </a:cubicBezTo>
                <a:cubicBezTo>
                  <a:pt x="79449" y="317798"/>
                  <a:pt x="79449" y="317798"/>
                  <a:pt x="79449" y="317798"/>
                </a:cubicBezTo>
                <a:cubicBezTo>
                  <a:pt x="50178" y="288527"/>
                  <a:pt x="50178" y="288527"/>
                  <a:pt x="50178" y="288527"/>
                </a:cubicBezTo>
                <a:cubicBezTo>
                  <a:pt x="60632" y="271800"/>
                  <a:pt x="60632" y="271800"/>
                  <a:pt x="60632" y="271800"/>
                </a:cubicBezTo>
                <a:cubicBezTo>
                  <a:pt x="62723" y="267619"/>
                  <a:pt x="62723" y="261347"/>
                  <a:pt x="60632" y="255074"/>
                </a:cubicBezTo>
                <a:cubicBezTo>
                  <a:pt x="54360" y="244620"/>
                  <a:pt x="50178" y="232076"/>
                  <a:pt x="45997" y="221622"/>
                </a:cubicBezTo>
                <a:cubicBezTo>
                  <a:pt x="43906" y="215350"/>
                  <a:pt x="39725" y="211168"/>
                  <a:pt x="33452" y="209077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163080"/>
                  <a:pt x="16726" y="163080"/>
                  <a:pt x="16726" y="163080"/>
                </a:cubicBezTo>
                <a:cubicBezTo>
                  <a:pt x="33452" y="158899"/>
                  <a:pt x="33452" y="158899"/>
                  <a:pt x="33452" y="158899"/>
                </a:cubicBezTo>
                <a:cubicBezTo>
                  <a:pt x="39725" y="156808"/>
                  <a:pt x="43906" y="152626"/>
                  <a:pt x="45997" y="146354"/>
                </a:cubicBezTo>
                <a:cubicBezTo>
                  <a:pt x="50178" y="135900"/>
                  <a:pt x="54360" y="123356"/>
                  <a:pt x="60632" y="112902"/>
                </a:cubicBezTo>
                <a:cubicBezTo>
                  <a:pt x="62723" y="106629"/>
                  <a:pt x="62723" y="100357"/>
                  <a:pt x="60632" y="96176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79449" y="50179"/>
                  <a:pt x="79449" y="50179"/>
                  <a:pt x="79449" y="50179"/>
                </a:cubicBezTo>
                <a:cubicBezTo>
                  <a:pt x="96175" y="60632"/>
                  <a:pt x="96175" y="60632"/>
                  <a:pt x="96175" y="60632"/>
                </a:cubicBezTo>
                <a:cubicBezTo>
                  <a:pt x="98266" y="62723"/>
                  <a:pt x="100357" y="62723"/>
                  <a:pt x="104538" y="62723"/>
                </a:cubicBezTo>
                <a:cubicBezTo>
                  <a:pt x="106629" y="62723"/>
                  <a:pt x="110811" y="62723"/>
                  <a:pt x="112901" y="60632"/>
                </a:cubicBezTo>
                <a:cubicBezTo>
                  <a:pt x="123355" y="54360"/>
                  <a:pt x="135900" y="50179"/>
                  <a:pt x="146354" y="45997"/>
                </a:cubicBezTo>
                <a:cubicBezTo>
                  <a:pt x="152626" y="43906"/>
                  <a:pt x="156808" y="39725"/>
                  <a:pt x="158898" y="33452"/>
                </a:cubicBezTo>
                <a:cubicBezTo>
                  <a:pt x="163080" y="16726"/>
                  <a:pt x="163080" y="16726"/>
                  <a:pt x="163080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9077" y="33452"/>
                  <a:pt x="209077" y="33452"/>
                  <a:pt x="209077" y="33452"/>
                </a:cubicBezTo>
                <a:cubicBezTo>
                  <a:pt x="211167" y="39725"/>
                  <a:pt x="215349" y="43906"/>
                  <a:pt x="221621" y="45997"/>
                </a:cubicBezTo>
                <a:cubicBezTo>
                  <a:pt x="232075" y="50179"/>
                  <a:pt x="244620" y="54360"/>
                  <a:pt x="255074" y="60632"/>
                </a:cubicBezTo>
                <a:cubicBezTo>
                  <a:pt x="257164" y="62723"/>
                  <a:pt x="261346" y="62723"/>
                  <a:pt x="263437" y="62723"/>
                </a:cubicBezTo>
                <a:cubicBezTo>
                  <a:pt x="267618" y="62723"/>
                  <a:pt x="269709" y="62723"/>
                  <a:pt x="271800" y="60632"/>
                </a:cubicBezTo>
                <a:cubicBezTo>
                  <a:pt x="288526" y="50179"/>
                  <a:pt x="288526" y="50179"/>
                  <a:pt x="288526" y="50179"/>
                </a:cubicBezTo>
                <a:cubicBezTo>
                  <a:pt x="317797" y="79449"/>
                  <a:pt x="317797" y="79449"/>
                  <a:pt x="317797" y="79449"/>
                </a:cubicBezTo>
                <a:cubicBezTo>
                  <a:pt x="317797" y="79449"/>
                  <a:pt x="317797" y="79449"/>
                  <a:pt x="317797" y="81540"/>
                </a:cubicBezTo>
                <a:cubicBezTo>
                  <a:pt x="307343" y="96176"/>
                  <a:pt x="307343" y="96176"/>
                  <a:pt x="307343" y="96176"/>
                </a:cubicBezTo>
                <a:cubicBezTo>
                  <a:pt x="305252" y="100357"/>
                  <a:pt x="305252" y="106629"/>
                  <a:pt x="307343" y="112902"/>
                </a:cubicBezTo>
                <a:cubicBezTo>
                  <a:pt x="313615" y="123356"/>
                  <a:pt x="317797" y="135900"/>
                  <a:pt x="321978" y="146354"/>
                </a:cubicBezTo>
                <a:cubicBezTo>
                  <a:pt x="324069" y="152626"/>
                  <a:pt x="328250" y="156808"/>
                  <a:pt x="334523" y="158899"/>
                </a:cubicBezTo>
                <a:cubicBezTo>
                  <a:pt x="351249" y="163080"/>
                  <a:pt x="351249" y="163080"/>
                  <a:pt x="351249" y="163080"/>
                </a:cubicBezTo>
                <a:lnTo>
                  <a:pt x="351249" y="204896"/>
                </a:lnTo>
                <a:close/>
                <a:moveTo>
                  <a:pt x="183988" y="100357"/>
                </a:moveTo>
                <a:cubicBezTo>
                  <a:pt x="137991" y="100357"/>
                  <a:pt x="100357" y="137991"/>
                  <a:pt x="100357" y="183988"/>
                </a:cubicBezTo>
                <a:cubicBezTo>
                  <a:pt x="100357" y="229985"/>
                  <a:pt x="137991" y="267619"/>
                  <a:pt x="183988" y="267619"/>
                </a:cubicBezTo>
                <a:cubicBezTo>
                  <a:pt x="229984" y="267619"/>
                  <a:pt x="267618" y="229985"/>
                  <a:pt x="267618" y="183988"/>
                </a:cubicBezTo>
                <a:cubicBezTo>
                  <a:pt x="267618" y="137991"/>
                  <a:pt x="229984" y="100357"/>
                  <a:pt x="183988" y="100357"/>
                </a:cubicBezTo>
                <a:moveTo>
                  <a:pt x="183988" y="250893"/>
                </a:moveTo>
                <a:cubicBezTo>
                  <a:pt x="146354" y="250893"/>
                  <a:pt x="117083" y="221622"/>
                  <a:pt x="117083" y="183988"/>
                </a:cubicBezTo>
                <a:cubicBezTo>
                  <a:pt x="117083" y="146354"/>
                  <a:pt x="146354" y="117083"/>
                  <a:pt x="183988" y="117083"/>
                </a:cubicBezTo>
                <a:cubicBezTo>
                  <a:pt x="221621" y="117083"/>
                  <a:pt x="250892" y="146354"/>
                  <a:pt x="250892" y="183988"/>
                </a:cubicBezTo>
                <a:cubicBezTo>
                  <a:pt x="250892" y="221622"/>
                  <a:pt x="221621" y="250893"/>
                  <a:pt x="183988" y="250893"/>
                </a:cubicBezTo>
              </a:path>
            </a:pathLst>
          </a:custGeom>
          <a:solidFill>
            <a:srgbClr val="4763C5"/>
          </a:solidFill>
          <a:ln w="9525" cap="flat">
            <a:noFill/>
            <a:prstDash val="solid"/>
            <a:round/>
          </a:ln>
        </p:spPr>
        <p:txBody>
          <a:bodyPr vert="horz" wrap="square" lIns="91440" tIns="45720" rIns="91440" bIns="45720" numCol="1" rtlCol="0" anchor="t"/>
          <a:lstStyle/>
          <a:p>
            <a:endParaRPr lang="en-US" dirty="0"/>
          </a:p>
        </p:txBody>
      </p:sp>
      <p:sp>
        <p:nvSpPr>
          <p:cNvPr id="3" name="Freeform 2"/>
          <p:cNvSpPr>
            <a:spLocks noChangeAspect="1"/>
          </p:cNvSpPr>
          <p:nvPr userDrawn="1"/>
        </p:nvSpPr>
        <p:spPr>
          <a:xfrm rot="21000000">
            <a:off x="1232477" y="1361198"/>
            <a:ext cx="2066925" cy="2571125"/>
          </a:xfrm>
          <a:custGeom>
            <a:avLst/>
            <a:gdLst/>
            <a:ahLst/>
            <a:cxnLst/>
            <a:rect l="0" t="0" r="r" b="b"/>
            <a:pathLst>
              <a:path w="2405339" h="2992076">
                <a:moveTo>
                  <a:pt x="313887" y="2989545"/>
                </a:moveTo>
                <a:cubicBezTo>
                  <a:pt x="362747" y="2736083"/>
                  <a:pt x="469557" y="2523722"/>
                  <a:pt x="443881" y="2266874"/>
                </a:cubicBezTo>
                <a:cubicBezTo>
                  <a:pt x="418205" y="2010027"/>
                  <a:pt x="412039" y="1895426"/>
                  <a:pt x="310489" y="1793104"/>
                </a:cubicBezTo>
                <a:cubicBezTo>
                  <a:pt x="124897" y="1572447"/>
                  <a:pt x="70977" y="1455822"/>
                  <a:pt x="27877" y="1243215"/>
                </a:cubicBezTo>
                <a:cubicBezTo>
                  <a:pt x="-43016" y="1065734"/>
                  <a:pt x="23226" y="635135"/>
                  <a:pt x="204696" y="417790"/>
                </a:cubicBezTo>
                <a:cubicBezTo>
                  <a:pt x="386167" y="200445"/>
                  <a:pt x="760847" y="25083"/>
                  <a:pt x="1046786" y="2976"/>
                </a:cubicBezTo>
                <a:cubicBezTo>
                  <a:pt x="1332725" y="-19131"/>
                  <a:pt x="1734279" y="82564"/>
                  <a:pt x="1935426" y="286975"/>
                </a:cubicBezTo>
                <a:cubicBezTo>
                  <a:pt x="2053862" y="389773"/>
                  <a:pt x="2234350" y="650443"/>
                  <a:pt x="2224815" y="834984"/>
                </a:cubicBezTo>
                <a:cubicBezTo>
                  <a:pt x="2210602" y="965595"/>
                  <a:pt x="2176436" y="982156"/>
                  <a:pt x="2164170" y="1055742"/>
                </a:cubicBezTo>
                <a:cubicBezTo>
                  <a:pt x="2196976" y="1174899"/>
                  <a:pt x="2383321" y="1394971"/>
                  <a:pt x="2403474" y="1454767"/>
                </a:cubicBezTo>
                <a:cubicBezTo>
                  <a:pt x="2423627" y="1514564"/>
                  <a:pt x="2274372" y="1487727"/>
                  <a:pt x="2246870" y="1551342"/>
                </a:cubicBezTo>
                <a:cubicBezTo>
                  <a:pt x="2219367" y="1614957"/>
                  <a:pt x="2265332" y="1642816"/>
                  <a:pt x="2274563" y="1688553"/>
                </a:cubicBezTo>
                <a:lnTo>
                  <a:pt x="2196368" y="1760906"/>
                </a:lnTo>
                <a:lnTo>
                  <a:pt x="2242365" y="1825302"/>
                </a:lnTo>
                <a:lnTo>
                  <a:pt x="2168770" y="1921896"/>
                </a:lnTo>
                <a:cubicBezTo>
                  <a:pt x="2162554" y="2001484"/>
                  <a:pt x="2205568" y="2082886"/>
                  <a:pt x="2154971" y="2147282"/>
                </a:cubicBezTo>
                <a:cubicBezTo>
                  <a:pt x="2053777" y="2248475"/>
                  <a:pt x="1731798" y="2147282"/>
                  <a:pt x="1612206" y="2299072"/>
                </a:cubicBezTo>
                <a:cubicBezTo>
                  <a:pt x="1529206" y="2436022"/>
                  <a:pt x="1638353" y="2762723"/>
                  <a:pt x="1691430" y="2992076"/>
                </a:cubicBezTo>
                <a:close/>
              </a:path>
            </a:pathLst>
          </a:custGeom>
          <a:solidFill>
            <a:srgbClr val="4763C5"/>
          </a:soli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pPr>
            <a:endParaRPr lang="en-US" sz="180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4" name="Freeform 3"/>
          <p:cNvSpPr>
            <a:spLocks noChangeAspect="1"/>
          </p:cNvSpPr>
          <p:nvPr userDrawn="1"/>
        </p:nvSpPr>
        <p:spPr>
          <a:xfrm rot="21000000">
            <a:off x="1975656" y="1885950"/>
            <a:ext cx="295275" cy="293272"/>
          </a:xfrm>
          <a:custGeom>
            <a:avLst/>
            <a:gdLst/>
            <a:ahLst/>
            <a:cxnLst/>
            <a:rect l="0" t="0" r="r" b="b"/>
            <a:pathLst>
              <a:path w="367975" h="367976">
                <a:moveTo>
                  <a:pt x="355430" y="146354"/>
                </a:moveTo>
                <a:cubicBezTo>
                  <a:pt x="338704" y="142173"/>
                  <a:pt x="338704" y="142173"/>
                  <a:pt x="338704" y="142173"/>
                </a:cubicBezTo>
                <a:cubicBezTo>
                  <a:pt x="334523" y="129628"/>
                  <a:pt x="328250" y="117083"/>
                  <a:pt x="321978" y="104539"/>
                </a:cubicBezTo>
                <a:cubicBezTo>
                  <a:pt x="332432" y="87812"/>
                  <a:pt x="332432" y="87812"/>
                  <a:pt x="332432" y="87812"/>
                </a:cubicBezTo>
                <a:cubicBezTo>
                  <a:pt x="334523" y="83631"/>
                  <a:pt x="336614" y="75268"/>
                  <a:pt x="332432" y="71086"/>
                </a:cubicBezTo>
                <a:cubicBezTo>
                  <a:pt x="296889" y="35543"/>
                  <a:pt x="296889" y="35543"/>
                  <a:pt x="296889" y="35543"/>
                </a:cubicBezTo>
                <a:cubicBezTo>
                  <a:pt x="294798" y="33452"/>
                  <a:pt x="292707" y="33452"/>
                  <a:pt x="288526" y="33452"/>
                </a:cubicBezTo>
                <a:cubicBezTo>
                  <a:pt x="286435" y="33452"/>
                  <a:pt x="282254" y="35543"/>
                  <a:pt x="280163" y="35543"/>
                </a:cubicBezTo>
                <a:cubicBezTo>
                  <a:pt x="263437" y="45997"/>
                  <a:pt x="263437" y="45997"/>
                  <a:pt x="263437" y="45997"/>
                </a:cubicBezTo>
                <a:cubicBezTo>
                  <a:pt x="250892" y="39725"/>
                  <a:pt x="238347" y="33452"/>
                  <a:pt x="225803" y="29271"/>
                </a:cubicBezTo>
                <a:cubicBezTo>
                  <a:pt x="221621" y="12545"/>
                  <a:pt x="221621" y="12545"/>
                  <a:pt x="221621" y="12545"/>
                </a:cubicBezTo>
                <a:cubicBezTo>
                  <a:pt x="219531" y="6272"/>
                  <a:pt x="215349" y="0"/>
                  <a:pt x="209077" y="0"/>
                </a:cubicBezTo>
                <a:cubicBezTo>
                  <a:pt x="158898" y="0"/>
                  <a:pt x="158898" y="0"/>
                  <a:pt x="158898" y="0"/>
                </a:cubicBezTo>
                <a:cubicBezTo>
                  <a:pt x="152626" y="0"/>
                  <a:pt x="148444" y="6272"/>
                  <a:pt x="146354" y="12545"/>
                </a:cubicBezTo>
                <a:cubicBezTo>
                  <a:pt x="142172" y="29271"/>
                  <a:pt x="142172" y="29271"/>
                  <a:pt x="142172" y="29271"/>
                </a:cubicBezTo>
                <a:cubicBezTo>
                  <a:pt x="129628" y="33452"/>
                  <a:pt x="117083" y="39725"/>
                  <a:pt x="104538" y="45997"/>
                </a:cubicBezTo>
                <a:cubicBezTo>
                  <a:pt x="87812" y="35543"/>
                  <a:pt x="87812" y="35543"/>
                  <a:pt x="87812" y="35543"/>
                </a:cubicBezTo>
                <a:cubicBezTo>
                  <a:pt x="85721" y="35543"/>
                  <a:pt x="81540" y="33452"/>
                  <a:pt x="79449" y="33452"/>
                </a:cubicBezTo>
                <a:cubicBezTo>
                  <a:pt x="75268" y="33452"/>
                  <a:pt x="73177" y="33452"/>
                  <a:pt x="71086" y="35543"/>
                </a:cubicBezTo>
                <a:cubicBezTo>
                  <a:pt x="35543" y="71086"/>
                  <a:pt x="35543" y="71086"/>
                  <a:pt x="35543" y="71086"/>
                </a:cubicBezTo>
                <a:cubicBezTo>
                  <a:pt x="31362" y="75268"/>
                  <a:pt x="33452" y="83631"/>
                  <a:pt x="35543" y="87812"/>
                </a:cubicBezTo>
                <a:cubicBezTo>
                  <a:pt x="45997" y="104539"/>
                  <a:pt x="45997" y="104539"/>
                  <a:pt x="45997" y="104539"/>
                </a:cubicBezTo>
                <a:cubicBezTo>
                  <a:pt x="39725" y="117083"/>
                  <a:pt x="33452" y="129628"/>
                  <a:pt x="29271" y="142173"/>
                </a:cubicBezTo>
                <a:cubicBezTo>
                  <a:pt x="12545" y="146354"/>
                  <a:pt x="12545" y="146354"/>
                  <a:pt x="12545" y="146354"/>
                </a:cubicBezTo>
                <a:cubicBezTo>
                  <a:pt x="6272" y="148445"/>
                  <a:pt x="0" y="152626"/>
                  <a:pt x="0" y="158899"/>
                </a:cubicBezTo>
                <a:cubicBezTo>
                  <a:pt x="0" y="209077"/>
                  <a:pt x="0" y="209077"/>
                  <a:pt x="0" y="209077"/>
                </a:cubicBezTo>
                <a:cubicBezTo>
                  <a:pt x="0" y="215350"/>
                  <a:pt x="6272" y="219531"/>
                  <a:pt x="12545" y="221622"/>
                </a:cubicBezTo>
                <a:cubicBezTo>
                  <a:pt x="29271" y="225804"/>
                  <a:pt x="29271" y="225804"/>
                  <a:pt x="29271" y="225804"/>
                </a:cubicBezTo>
                <a:cubicBezTo>
                  <a:pt x="33452" y="238348"/>
                  <a:pt x="39725" y="250893"/>
                  <a:pt x="45997" y="263437"/>
                </a:cubicBezTo>
                <a:cubicBezTo>
                  <a:pt x="35543" y="280164"/>
                  <a:pt x="35543" y="280164"/>
                  <a:pt x="35543" y="280164"/>
                </a:cubicBezTo>
                <a:cubicBezTo>
                  <a:pt x="33452" y="284345"/>
                  <a:pt x="31362" y="292708"/>
                  <a:pt x="35543" y="296890"/>
                </a:cubicBezTo>
                <a:cubicBezTo>
                  <a:pt x="71086" y="332433"/>
                  <a:pt x="71086" y="332433"/>
                  <a:pt x="71086" y="332433"/>
                </a:cubicBezTo>
                <a:cubicBezTo>
                  <a:pt x="73177" y="334524"/>
                  <a:pt x="75268" y="334524"/>
                  <a:pt x="79449" y="334524"/>
                </a:cubicBezTo>
                <a:cubicBezTo>
                  <a:pt x="81540" y="334524"/>
                  <a:pt x="85721" y="332433"/>
                  <a:pt x="87812" y="332433"/>
                </a:cubicBezTo>
                <a:cubicBezTo>
                  <a:pt x="104538" y="321979"/>
                  <a:pt x="104538" y="321979"/>
                  <a:pt x="104538" y="321979"/>
                </a:cubicBezTo>
                <a:cubicBezTo>
                  <a:pt x="117083" y="328251"/>
                  <a:pt x="129628" y="334524"/>
                  <a:pt x="142172" y="338705"/>
                </a:cubicBezTo>
                <a:cubicBezTo>
                  <a:pt x="146354" y="355431"/>
                  <a:pt x="146354" y="355431"/>
                  <a:pt x="146354" y="355431"/>
                </a:cubicBezTo>
                <a:cubicBezTo>
                  <a:pt x="148444" y="361704"/>
                  <a:pt x="152626" y="367976"/>
                  <a:pt x="158898" y="367976"/>
                </a:cubicBezTo>
                <a:cubicBezTo>
                  <a:pt x="209077" y="367976"/>
                  <a:pt x="209077" y="367976"/>
                  <a:pt x="209077" y="367976"/>
                </a:cubicBezTo>
                <a:cubicBezTo>
                  <a:pt x="215349" y="367976"/>
                  <a:pt x="219531" y="361704"/>
                  <a:pt x="221621" y="355431"/>
                </a:cubicBezTo>
                <a:cubicBezTo>
                  <a:pt x="225803" y="338705"/>
                  <a:pt x="225803" y="338705"/>
                  <a:pt x="225803" y="338705"/>
                </a:cubicBezTo>
                <a:cubicBezTo>
                  <a:pt x="238347" y="334524"/>
                  <a:pt x="250892" y="328251"/>
                  <a:pt x="263437" y="321979"/>
                </a:cubicBezTo>
                <a:cubicBezTo>
                  <a:pt x="280163" y="332433"/>
                  <a:pt x="280163" y="332433"/>
                  <a:pt x="280163" y="332433"/>
                </a:cubicBezTo>
                <a:cubicBezTo>
                  <a:pt x="282254" y="332433"/>
                  <a:pt x="286435" y="334524"/>
                  <a:pt x="288526" y="334524"/>
                </a:cubicBezTo>
                <a:cubicBezTo>
                  <a:pt x="292707" y="334524"/>
                  <a:pt x="294798" y="334524"/>
                  <a:pt x="296889" y="332433"/>
                </a:cubicBezTo>
                <a:cubicBezTo>
                  <a:pt x="332432" y="296890"/>
                  <a:pt x="332432" y="296890"/>
                  <a:pt x="332432" y="296890"/>
                </a:cubicBezTo>
                <a:cubicBezTo>
                  <a:pt x="336614" y="292708"/>
                  <a:pt x="334523" y="284345"/>
                  <a:pt x="332432" y="280164"/>
                </a:cubicBezTo>
                <a:cubicBezTo>
                  <a:pt x="321978" y="263437"/>
                  <a:pt x="321978" y="263437"/>
                  <a:pt x="321978" y="263437"/>
                </a:cubicBezTo>
                <a:cubicBezTo>
                  <a:pt x="328250" y="250893"/>
                  <a:pt x="334523" y="238348"/>
                  <a:pt x="338704" y="225804"/>
                </a:cubicBezTo>
                <a:cubicBezTo>
                  <a:pt x="355430" y="221622"/>
                  <a:pt x="355430" y="221622"/>
                  <a:pt x="355430" y="221622"/>
                </a:cubicBezTo>
                <a:cubicBezTo>
                  <a:pt x="361703" y="219531"/>
                  <a:pt x="367975" y="215350"/>
                  <a:pt x="367975" y="209077"/>
                </a:cubicBezTo>
                <a:cubicBezTo>
                  <a:pt x="367975" y="158899"/>
                  <a:pt x="367975" y="158899"/>
                  <a:pt x="367975" y="158899"/>
                </a:cubicBezTo>
                <a:cubicBezTo>
                  <a:pt x="367975" y="152626"/>
                  <a:pt x="361703" y="148445"/>
                  <a:pt x="355430" y="146354"/>
                </a:cubicBezTo>
                <a:moveTo>
                  <a:pt x="351249" y="204896"/>
                </a:moveTo>
                <a:cubicBezTo>
                  <a:pt x="351249" y="204896"/>
                  <a:pt x="351249" y="204896"/>
                  <a:pt x="351249" y="204896"/>
                </a:cubicBezTo>
                <a:cubicBezTo>
                  <a:pt x="334523" y="209077"/>
                  <a:pt x="334523" y="209077"/>
                  <a:pt x="334523" y="209077"/>
                </a:cubicBezTo>
                <a:cubicBezTo>
                  <a:pt x="328250" y="211168"/>
                  <a:pt x="324069" y="215350"/>
                  <a:pt x="321978" y="221622"/>
                </a:cubicBezTo>
                <a:cubicBezTo>
                  <a:pt x="317797" y="232076"/>
                  <a:pt x="313615" y="244620"/>
                  <a:pt x="307343" y="255074"/>
                </a:cubicBezTo>
                <a:cubicBezTo>
                  <a:pt x="305252" y="261347"/>
                  <a:pt x="305252" y="267619"/>
                  <a:pt x="307343" y="271800"/>
                </a:cubicBezTo>
                <a:cubicBezTo>
                  <a:pt x="317797" y="288527"/>
                  <a:pt x="317797" y="288527"/>
                  <a:pt x="317797" y="288527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71800" y="307344"/>
                  <a:pt x="271800" y="307344"/>
                  <a:pt x="271800" y="307344"/>
                </a:cubicBezTo>
                <a:cubicBezTo>
                  <a:pt x="269709" y="305253"/>
                  <a:pt x="267618" y="305253"/>
                  <a:pt x="263437" y="305253"/>
                </a:cubicBezTo>
                <a:cubicBezTo>
                  <a:pt x="261346" y="305253"/>
                  <a:pt x="257164" y="305253"/>
                  <a:pt x="255074" y="307344"/>
                </a:cubicBezTo>
                <a:cubicBezTo>
                  <a:pt x="244620" y="313616"/>
                  <a:pt x="232075" y="317798"/>
                  <a:pt x="221621" y="321979"/>
                </a:cubicBezTo>
                <a:cubicBezTo>
                  <a:pt x="215349" y="324070"/>
                  <a:pt x="211167" y="328251"/>
                  <a:pt x="209077" y="334524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163080" y="351250"/>
                  <a:pt x="163080" y="351250"/>
                  <a:pt x="163080" y="351250"/>
                </a:cubicBezTo>
                <a:cubicBezTo>
                  <a:pt x="158898" y="334524"/>
                  <a:pt x="158898" y="334524"/>
                  <a:pt x="158898" y="334524"/>
                </a:cubicBezTo>
                <a:cubicBezTo>
                  <a:pt x="156808" y="328251"/>
                  <a:pt x="152626" y="324070"/>
                  <a:pt x="146354" y="321979"/>
                </a:cubicBezTo>
                <a:cubicBezTo>
                  <a:pt x="135900" y="317798"/>
                  <a:pt x="123355" y="313616"/>
                  <a:pt x="112901" y="307344"/>
                </a:cubicBezTo>
                <a:cubicBezTo>
                  <a:pt x="110811" y="305253"/>
                  <a:pt x="106629" y="305253"/>
                  <a:pt x="104538" y="305253"/>
                </a:cubicBezTo>
                <a:cubicBezTo>
                  <a:pt x="100357" y="305253"/>
                  <a:pt x="98266" y="305253"/>
                  <a:pt x="96175" y="307344"/>
                </a:cubicBezTo>
                <a:cubicBezTo>
                  <a:pt x="81540" y="317798"/>
                  <a:pt x="81540" y="317798"/>
                  <a:pt x="81540" y="317798"/>
                </a:cubicBezTo>
                <a:cubicBezTo>
                  <a:pt x="79449" y="317798"/>
                  <a:pt x="79449" y="317798"/>
                  <a:pt x="79449" y="317798"/>
                </a:cubicBezTo>
                <a:cubicBezTo>
                  <a:pt x="50178" y="288527"/>
                  <a:pt x="50178" y="288527"/>
                  <a:pt x="50178" y="288527"/>
                </a:cubicBezTo>
                <a:cubicBezTo>
                  <a:pt x="60632" y="271800"/>
                  <a:pt x="60632" y="271800"/>
                  <a:pt x="60632" y="271800"/>
                </a:cubicBezTo>
                <a:cubicBezTo>
                  <a:pt x="62723" y="267619"/>
                  <a:pt x="62723" y="261347"/>
                  <a:pt x="60632" y="255074"/>
                </a:cubicBezTo>
                <a:cubicBezTo>
                  <a:pt x="54360" y="244620"/>
                  <a:pt x="50178" y="232076"/>
                  <a:pt x="45997" y="221622"/>
                </a:cubicBezTo>
                <a:cubicBezTo>
                  <a:pt x="43906" y="215350"/>
                  <a:pt x="39725" y="211168"/>
                  <a:pt x="33452" y="209077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163080"/>
                  <a:pt x="16726" y="163080"/>
                  <a:pt x="16726" y="163080"/>
                </a:cubicBezTo>
                <a:cubicBezTo>
                  <a:pt x="33452" y="158899"/>
                  <a:pt x="33452" y="158899"/>
                  <a:pt x="33452" y="158899"/>
                </a:cubicBezTo>
                <a:cubicBezTo>
                  <a:pt x="39725" y="156808"/>
                  <a:pt x="43906" y="152626"/>
                  <a:pt x="45997" y="146354"/>
                </a:cubicBezTo>
                <a:cubicBezTo>
                  <a:pt x="50178" y="135900"/>
                  <a:pt x="54360" y="123356"/>
                  <a:pt x="60632" y="112902"/>
                </a:cubicBezTo>
                <a:cubicBezTo>
                  <a:pt x="62723" y="106629"/>
                  <a:pt x="62723" y="100357"/>
                  <a:pt x="60632" y="96176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79449" y="50179"/>
                  <a:pt x="79449" y="50179"/>
                  <a:pt x="79449" y="50179"/>
                </a:cubicBezTo>
                <a:cubicBezTo>
                  <a:pt x="96175" y="60632"/>
                  <a:pt x="96175" y="60632"/>
                  <a:pt x="96175" y="60632"/>
                </a:cubicBezTo>
                <a:cubicBezTo>
                  <a:pt x="98266" y="62723"/>
                  <a:pt x="100357" y="62723"/>
                  <a:pt x="104538" y="62723"/>
                </a:cubicBezTo>
                <a:cubicBezTo>
                  <a:pt x="106629" y="62723"/>
                  <a:pt x="110811" y="62723"/>
                  <a:pt x="112901" y="60632"/>
                </a:cubicBezTo>
                <a:cubicBezTo>
                  <a:pt x="123355" y="54360"/>
                  <a:pt x="135900" y="50179"/>
                  <a:pt x="146354" y="45997"/>
                </a:cubicBezTo>
                <a:cubicBezTo>
                  <a:pt x="152626" y="43906"/>
                  <a:pt x="156808" y="39725"/>
                  <a:pt x="158898" y="33452"/>
                </a:cubicBezTo>
                <a:cubicBezTo>
                  <a:pt x="163080" y="16726"/>
                  <a:pt x="163080" y="16726"/>
                  <a:pt x="163080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9077" y="33452"/>
                  <a:pt x="209077" y="33452"/>
                  <a:pt x="209077" y="33452"/>
                </a:cubicBezTo>
                <a:cubicBezTo>
                  <a:pt x="211167" y="39725"/>
                  <a:pt x="215349" y="43906"/>
                  <a:pt x="221621" y="45997"/>
                </a:cubicBezTo>
                <a:cubicBezTo>
                  <a:pt x="232075" y="50179"/>
                  <a:pt x="244620" y="54360"/>
                  <a:pt x="255074" y="60632"/>
                </a:cubicBezTo>
                <a:cubicBezTo>
                  <a:pt x="257164" y="62723"/>
                  <a:pt x="261346" y="62723"/>
                  <a:pt x="263437" y="62723"/>
                </a:cubicBezTo>
                <a:cubicBezTo>
                  <a:pt x="267618" y="62723"/>
                  <a:pt x="269709" y="62723"/>
                  <a:pt x="271800" y="60632"/>
                </a:cubicBezTo>
                <a:cubicBezTo>
                  <a:pt x="288526" y="50179"/>
                  <a:pt x="288526" y="50179"/>
                  <a:pt x="288526" y="50179"/>
                </a:cubicBezTo>
                <a:cubicBezTo>
                  <a:pt x="317797" y="79449"/>
                  <a:pt x="317797" y="79449"/>
                  <a:pt x="317797" y="79449"/>
                </a:cubicBezTo>
                <a:cubicBezTo>
                  <a:pt x="317797" y="79449"/>
                  <a:pt x="317797" y="79449"/>
                  <a:pt x="317797" y="81540"/>
                </a:cubicBezTo>
                <a:cubicBezTo>
                  <a:pt x="307343" y="96176"/>
                  <a:pt x="307343" y="96176"/>
                  <a:pt x="307343" y="96176"/>
                </a:cubicBezTo>
                <a:cubicBezTo>
                  <a:pt x="305252" y="100357"/>
                  <a:pt x="305252" y="106629"/>
                  <a:pt x="307343" y="112902"/>
                </a:cubicBezTo>
                <a:cubicBezTo>
                  <a:pt x="313615" y="123356"/>
                  <a:pt x="317797" y="135900"/>
                  <a:pt x="321978" y="146354"/>
                </a:cubicBezTo>
                <a:cubicBezTo>
                  <a:pt x="324069" y="152626"/>
                  <a:pt x="328250" y="156808"/>
                  <a:pt x="334523" y="158899"/>
                </a:cubicBezTo>
                <a:cubicBezTo>
                  <a:pt x="351249" y="163080"/>
                  <a:pt x="351249" y="163080"/>
                  <a:pt x="351249" y="163080"/>
                </a:cubicBezTo>
                <a:lnTo>
                  <a:pt x="351249" y="204896"/>
                </a:lnTo>
                <a:close/>
                <a:moveTo>
                  <a:pt x="183988" y="100357"/>
                </a:moveTo>
                <a:cubicBezTo>
                  <a:pt x="137991" y="100357"/>
                  <a:pt x="100357" y="137991"/>
                  <a:pt x="100357" y="183988"/>
                </a:cubicBezTo>
                <a:cubicBezTo>
                  <a:pt x="100357" y="229985"/>
                  <a:pt x="137991" y="267619"/>
                  <a:pt x="183988" y="267619"/>
                </a:cubicBezTo>
                <a:cubicBezTo>
                  <a:pt x="229984" y="267619"/>
                  <a:pt x="267618" y="229985"/>
                  <a:pt x="267618" y="183988"/>
                </a:cubicBezTo>
                <a:cubicBezTo>
                  <a:pt x="267618" y="137991"/>
                  <a:pt x="229984" y="100357"/>
                  <a:pt x="183988" y="100357"/>
                </a:cubicBezTo>
                <a:moveTo>
                  <a:pt x="183988" y="250893"/>
                </a:moveTo>
                <a:cubicBezTo>
                  <a:pt x="146354" y="250893"/>
                  <a:pt x="117083" y="221622"/>
                  <a:pt x="117083" y="183988"/>
                </a:cubicBezTo>
                <a:cubicBezTo>
                  <a:pt x="117083" y="146354"/>
                  <a:pt x="146354" y="117083"/>
                  <a:pt x="183988" y="117083"/>
                </a:cubicBezTo>
                <a:cubicBezTo>
                  <a:pt x="221621" y="117083"/>
                  <a:pt x="250892" y="146354"/>
                  <a:pt x="250892" y="183988"/>
                </a:cubicBezTo>
                <a:cubicBezTo>
                  <a:pt x="250892" y="221622"/>
                  <a:pt x="221621" y="250893"/>
                  <a:pt x="183988" y="250893"/>
                </a:cubicBezTo>
              </a:path>
            </a:pathLst>
          </a:custGeom>
          <a:solidFill>
            <a:srgbClr val="FFFFFF"/>
          </a:solidFill>
          <a:ln w="9525" cap="flat">
            <a:noFill/>
            <a:prstDash val="solid"/>
            <a:round/>
          </a:ln>
        </p:spPr>
        <p:txBody>
          <a:bodyPr vert="horz" wrap="square" lIns="91440" tIns="45720" rIns="91440" bIns="45720" numCol="1" rtlCol="0" anchor="t"/>
          <a:lstStyle/>
          <a:p>
            <a:endParaRPr lang="en-US" dirty="0"/>
          </a:p>
        </p:txBody>
      </p:sp>
      <p:sp>
        <p:nvSpPr>
          <p:cNvPr id="5" name="Freeform 4"/>
          <p:cNvSpPr>
            <a:spLocks noChangeAspect="1"/>
          </p:cNvSpPr>
          <p:nvPr userDrawn="1"/>
        </p:nvSpPr>
        <p:spPr>
          <a:xfrm rot="21000000">
            <a:off x="2364533" y="1622631"/>
            <a:ext cx="485775" cy="485775"/>
          </a:xfrm>
          <a:custGeom>
            <a:avLst/>
            <a:gdLst/>
            <a:ahLst/>
            <a:cxnLst/>
            <a:rect l="0" t="0" r="r" b="b"/>
            <a:pathLst>
              <a:path w="367975" h="367976">
                <a:moveTo>
                  <a:pt x="355430" y="146354"/>
                </a:moveTo>
                <a:cubicBezTo>
                  <a:pt x="338704" y="142173"/>
                  <a:pt x="338704" y="142173"/>
                  <a:pt x="338704" y="142173"/>
                </a:cubicBezTo>
                <a:cubicBezTo>
                  <a:pt x="334523" y="129628"/>
                  <a:pt x="328250" y="117083"/>
                  <a:pt x="321978" y="104539"/>
                </a:cubicBezTo>
                <a:cubicBezTo>
                  <a:pt x="332432" y="87812"/>
                  <a:pt x="332432" y="87812"/>
                  <a:pt x="332432" y="87812"/>
                </a:cubicBezTo>
                <a:cubicBezTo>
                  <a:pt x="334523" y="83631"/>
                  <a:pt x="336614" y="75268"/>
                  <a:pt x="332432" y="71086"/>
                </a:cubicBezTo>
                <a:cubicBezTo>
                  <a:pt x="296889" y="35543"/>
                  <a:pt x="296889" y="35543"/>
                  <a:pt x="296889" y="35543"/>
                </a:cubicBezTo>
                <a:cubicBezTo>
                  <a:pt x="294798" y="33452"/>
                  <a:pt x="292707" y="33452"/>
                  <a:pt x="288526" y="33452"/>
                </a:cubicBezTo>
                <a:cubicBezTo>
                  <a:pt x="286435" y="33452"/>
                  <a:pt x="282254" y="35543"/>
                  <a:pt x="280163" y="35543"/>
                </a:cubicBezTo>
                <a:cubicBezTo>
                  <a:pt x="263437" y="45997"/>
                  <a:pt x="263437" y="45997"/>
                  <a:pt x="263437" y="45997"/>
                </a:cubicBezTo>
                <a:cubicBezTo>
                  <a:pt x="250892" y="39725"/>
                  <a:pt x="238347" y="33452"/>
                  <a:pt x="225803" y="29271"/>
                </a:cubicBezTo>
                <a:cubicBezTo>
                  <a:pt x="221621" y="12545"/>
                  <a:pt x="221621" y="12545"/>
                  <a:pt x="221621" y="12545"/>
                </a:cubicBezTo>
                <a:cubicBezTo>
                  <a:pt x="219531" y="6272"/>
                  <a:pt x="215349" y="0"/>
                  <a:pt x="209077" y="0"/>
                </a:cubicBezTo>
                <a:cubicBezTo>
                  <a:pt x="158898" y="0"/>
                  <a:pt x="158898" y="0"/>
                  <a:pt x="158898" y="0"/>
                </a:cubicBezTo>
                <a:cubicBezTo>
                  <a:pt x="152626" y="0"/>
                  <a:pt x="148444" y="6272"/>
                  <a:pt x="146354" y="12545"/>
                </a:cubicBezTo>
                <a:cubicBezTo>
                  <a:pt x="142172" y="29271"/>
                  <a:pt x="142172" y="29271"/>
                  <a:pt x="142172" y="29271"/>
                </a:cubicBezTo>
                <a:cubicBezTo>
                  <a:pt x="129628" y="33452"/>
                  <a:pt x="117083" y="39725"/>
                  <a:pt x="104538" y="45997"/>
                </a:cubicBezTo>
                <a:cubicBezTo>
                  <a:pt x="87812" y="35543"/>
                  <a:pt x="87812" y="35543"/>
                  <a:pt x="87812" y="35543"/>
                </a:cubicBezTo>
                <a:cubicBezTo>
                  <a:pt x="85721" y="35543"/>
                  <a:pt x="81540" y="33452"/>
                  <a:pt x="79449" y="33452"/>
                </a:cubicBezTo>
                <a:cubicBezTo>
                  <a:pt x="75268" y="33452"/>
                  <a:pt x="73177" y="33452"/>
                  <a:pt x="71086" y="35543"/>
                </a:cubicBezTo>
                <a:cubicBezTo>
                  <a:pt x="35543" y="71086"/>
                  <a:pt x="35543" y="71086"/>
                  <a:pt x="35543" y="71086"/>
                </a:cubicBezTo>
                <a:cubicBezTo>
                  <a:pt x="31362" y="75268"/>
                  <a:pt x="33452" y="83631"/>
                  <a:pt x="35543" y="87812"/>
                </a:cubicBezTo>
                <a:cubicBezTo>
                  <a:pt x="45997" y="104539"/>
                  <a:pt x="45997" y="104539"/>
                  <a:pt x="45997" y="104539"/>
                </a:cubicBezTo>
                <a:cubicBezTo>
                  <a:pt x="39725" y="117083"/>
                  <a:pt x="33452" y="129628"/>
                  <a:pt x="29271" y="142173"/>
                </a:cubicBezTo>
                <a:cubicBezTo>
                  <a:pt x="12545" y="146354"/>
                  <a:pt x="12545" y="146354"/>
                  <a:pt x="12545" y="146354"/>
                </a:cubicBezTo>
                <a:cubicBezTo>
                  <a:pt x="6272" y="148445"/>
                  <a:pt x="0" y="152626"/>
                  <a:pt x="0" y="158899"/>
                </a:cubicBezTo>
                <a:cubicBezTo>
                  <a:pt x="0" y="209077"/>
                  <a:pt x="0" y="209077"/>
                  <a:pt x="0" y="209077"/>
                </a:cubicBezTo>
                <a:cubicBezTo>
                  <a:pt x="0" y="215350"/>
                  <a:pt x="6272" y="219531"/>
                  <a:pt x="12545" y="221622"/>
                </a:cubicBezTo>
                <a:cubicBezTo>
                  <a:pt x="29271" y="225804"/>
                  <a:pt x="29271" y="225804"/>
                  <a:pt x="29271" y="225804"/>
                </a:cubicBezTo>
                <a:cubicBezTo>
                  <a:pt x="33452" y="238348"/>
                  <a:pt x="39725" y="250893"/>
                  <a:pt x="45997" y="263437"/>
                </a:cubicBezTo>
                <a:cubicBezTo>
                  <a:pt x="35543" y="280164"/>
                  <a:pt x="35543" y="280164"/>
                  <a:pt x="35543" y="280164"/>
                </a:cubicBezTo>
                <a:cubicBezTo>
                  <a:pt x="33452" y="284345"/>
                  <a:pt x="31362" y="292708"/>
                  <a:pt x="35543" y="296890"/>
                </a:cubicBezTo>
                <a:cubicBezTo>
                  <a:pt x="71086" y="332433"/>
                  <a:pt x="71086" y="332433"/>
                  <a:pt x="71086" y="332433"/>
                </a:cubicBezTo>
                <a:cubicBezTo>
                  <a:pt x="73177" y="334524"/>
                  <a:pt x="75268" y="334524"/>
                  <a:pt x="79449" y="334524"/>
                </a:cubicBezTo>
                <a:cubicBezTo>
                  <a:pt x="81540" y="334524"/>
                  <a:pt x="85721" y="332433"/>
                  <a:pt x="87812" y="332433"/>
                </a:cubicBezTo>
                <a:cubicBezTo>
                  <a:pt x="104538" y="321979"/>
                  <a:pt x="104538" y="321979"/>
                  <a:pt x="104538" y="321979"/>
                </a:cubicBezTo>
                <a:cubicBezTo>
                  <a:pt x="117083" y="328251"/>
                  <a:pt x="129628" y="334524"/>
                  <a:pt x="142172" y="338705"/>
                </a:cubicBezTo>
                <a:cubicBezTo>
                  <a:pt x="146354" y="355431"/>
                  <a:pt x="146354" y="355431"/>
                  <a:pt x="146354" y="355431"/>
                </a:cubicBezTo>
                <a:cubicBezTo>
                  <a:pt x="148444" y="361704"/>
                  <a:pt x="152626" y="367976"/>
                  <a:pt x="158898" y="367976"/>
                </a:cubicBezTo>
                <a:cubicBezTo>
                  <a:pt x="209077" y="367976"/>
                  <a:pt x="209077" y="367976"/>
                  <a:pt x="209077" y="367976"/>
                </a:cubicBezTo>
                <a:cubicBezTo>
                  <a:pt x="215349" y="367976"/>
                  <a:pt x="219531" y="361704"/>
                  <a:pt x="221621" y="355431"/>
                </a:cubicBezTo>
                <a:cubicBezTo>
                  <a:pt x="225803" y="338705"/>
                  <a:pt x="225803" y="338705"/>
                  <a:pt x="225803" y="338705"/>
                </a:cubicBezTo>
                <a:cubicBezTo>
                  <a:pt x="238347" y="334524"/>
                  <a:pt x="250892" y="328251"/>
                  <a:pt x="263437" y="321979"/>
                </a:cubicBezTo>
                <a:cubicBezTo>
                  <a:pt x="280163" y="332433"/>
                  <a:pt x="280163" y="332433"/>
                  <a:pt x="280163" y="332433"/>
                </a:cubicBezTo>
                <a:cubicBezTo>
                  <a:pt x="282254" y="332433"/>
                  <a:pt x="286435" y="334524"/>
                  <a:pt x="288526" y="334524"/>
                </a:cubicBezTo>
                <a:cubicBezTo>
                  <a:pt x="292707" y="334524"/>
                  <a:pt x="294798" y="334524"/>
                  <a:pt x="296889" y="332433"/>
                </a:cubicBezTo>
                <a:cubicBezTo>
                  <a:pt x="332432" y="296890"/>
                  <a:pt x="332432" y="296890"/>
                  <a:pt x="332432" y="296890"/>
                </a:cubicBezTo>
                <a:cubicBezTo>
                  <a:pt x="336614" y="292708"/>
                  <a:pt x="334523" y="284345"/>
                  <a:pt x="332432" y="280164"/>
                </a:cubicBezTo>
                <a:cubicBezTo>
                  <a:pt x="321978" y="263437"/>
                  <a:pt x="321978" y="263437"/>
                  <a:pt x="321978" y="263437"/>
                </a:cubicBezTo>
                <a:cubicBezTo>
                  <a:pt x="328250" y="250893"/>
                  <a:pt x="334523" y="238348"/>
                  <a:pt x="338704" y="225804"/>
                </a:cubicBezTo>
                <a:cubicBezTo>
                  <a:pt x="355430" y="221622"/>
                  <a:pt x="355430" y="221622"/>
                  <a:pt x="355430" y="221622"/>
                </a:cubicBezTo>
                <a:cubicBezTo>
                  <a:pt x="361703" y="219531"/>
                  <a:pt x="367975" y="215350"/>
                  <a:pt x="367975" y="209077"/>
                </a:cubicBezTo>
                <a:cubicBezTo>
                  <a:pt x="367975" y="158899"/>
                  <a:pt x="367975" y="158899"/>
                  <a:pt x="367975" y="158899"/>
                </a:cubicBezTo>
                <a:cubicBezTo>
                  <a:pt x="367975" y="152626"/>
                  <a:pt x="361703" y="148445"/>
                  <a:pt x="355430" y="146354"/>
                </a:cubicBezTo>
                <a:moveTo>
                  <a:pt x="351249" y="204896"/>
                </a:moveTo>
                <a:cubicBezTo>
                  <a:pt x="351249" y="204896"/>
                  <a:pt x="351249" y="204896"/>
                  <a:pt x="351249" y="204896"/>
                </a:cubicBezTo>
                <a:cubicBezTo>
                  <a:pt x="334523" y="209077"/>
                  <a:pt x="334523" y="209077"/>
                  <a:pt x="334523" y="209077"/>
                </a:cubicBezTo>
                <a:cubicBezTo>
                  <a:pt x="328250" y="211168"/>
                  <a:pt x="324069" y="215350"/>
                  <a:pt x="321978" y="221622"/>
                </a:cubicBezTo>
                <a:cubicBezTo>
                  <a:pt x="317797" y="232076"/>
                  <a:pt x="313615" y="244620"/>
                  <a:pt x="307343" y="255074"/>
                </a:cubicBezTo>
                <a:cubicBezTo>
                  <a:pt x="305252" y="261347"/>
                  <a:pt x="305252" y="267619"/>
                  <a:pt x="307343" y="271800"/>
                </a:cubicBezTo>
                <a:cubicBezTo>
                  <a:pt x="317797" y="288527"/>
                  <a:pt x="317797" y="288527"/>
                  <a:pt x="317797" y="288527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71800" y="307344"/>
                  <a:pt x="271800" y="307344"/>
                  <a:pt x="271800" y="307344"/>
                </a:cubicBezTo>
                <a:cubicBezTo>
                  <a:pt x="269709" y="305253"/>
                  <a:pt x="267618" y="305253"/>
                  <a:pt x="263437" y="305253"/>
                </a:cubicBezTo>
                <a:cubicBezTo>
                  <a:pt x="261346" y="305253"/>
                  <a:pt x="257164" y="305253"/>
                  <a:pt x="255074" y="307344"/>
                </a:cubicBezTo>
                <a:cubicBezTo>
                  <a:pt x="244620" y="313616"/>
                  <a:pt x="232075" y="317798"/>
                  <a:pt x="221621" y="321979"/>
                </a:cubicBezTo>
                <a:cubicBezTo>
                  <a:pt x="215349" y="324070"/>
                  <a:pt x="211167" y="328251"/>
                  <a:pt x="209077" y="334524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163080" y="351250"/>
                  <a:pt x="163080" y="351250"/>
                  <a:pt x="163080" y="351250"/>
                </a:cubicBezTo>
                <a:cubicBezTo>
                  <a:pt x="158898" y="334524"/>
                  <a:pt x="158898" y="334524"/>
                  <a:pt x="158898" y="334524"/>
                </a:cubicBezTo>
                <a:cubicBezTo>
                  <a:pt x="156808" y="328251"/>
                  <a:pt x="152626" y="324070"/>
                  <a:pt x="146354" y="321979"/>
                </a:cubicBezTo>
                <a:cubicBezTo>
                  <a:pt x="135900" y="317798"/>
                  <a:pt x="123355" y="313616"/>
                  <a:pt x="112901" y="307344"/>
                </a:cubicBezTo>
                <a:cubicBezTo>
                  <a:pt x="110811" y="305253"/>
                  <a:pt x="106629" y="305253"/>
                  <a:pt x="104538" y="305253"/>
                </a:cubicBezTo>
                <a:cubicBezTo>
                  <a:pt x="100357" y="305253"/>
                  <a:pt x="98266" y="305253"/>
                  <a:pt x="96175" y="307344"/>
                </a:cubicBezTo>
                <a:cubicBezTo>
                  <a:pt x="81540" y="317798"/>
                  <a:pt x="81540" y="317798"/>
                  <a:pt x="81540" y="317798"/>
                </a:cubicBezTo>
                <a:cubicBezTo>
                  <a:pt x="79449" y="317798"/>
                  <a:pt x="79449" y="317798"/>
                  <a:pt x="79449" y="317798"/>
                </a:cubicBezTo>
                <a:cubicBezTo>
                  <a:pt x="50178" y="288527"/>
                  <a:pt x="50178" y="288527"/>
                  <a:pt x="50178" y="288527"/>
                </a:cubicBezTo>
                <a:cubicBezTo>
                  <a:pt x="60632" y="271800"/>
                  <a:pt x="60632" y="271800"/>
                  <a:pt x="60632" y="271800"/>
                </a:cubicBezTo>
                <a:cubicBezTo>
                  <a:pt x="62723" y="267619"/>
                  <a:pt x="62723" y="261347"/>
                  <a:pt x="60632" y="255074"/>
                </a:cubicBezTo>
                <a:cubicBezTo>
                  <a:pt x="54360" y="244620"/>
                  <a:pt x="50178" y="232076"/>
                  <a:pt x="45997" y="221622"/>
                </a:cubicBezTo>
                <a:cubicBezTo>
                  <a:pt x="43906" y="215350"/>
                  <a:pt x="39725" y="211168"/>
                  <a:pt x="33452" y="209077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163080"/>
                  <a:pt x="16726" y="163080"/>
                  <a:pt x="16726" y="163080"/>
                </a:cubicBezTo>
                <a:cubicBezTo>
                  <a:pt x="33452" y="158899"/>
                  <a:pt x="33452" y="158899"/>
                  <a:pt x="33452" y="158899"/>
                </a:cubicBezTo>
                <a:cubicBezTo>
                  <a:pt x="39725" y="156808"/>
                  <a:pt x="43906" y="152626"/>
                  <a:pt x="45997" y="146354"/>
                </a:cubicBezTo>
                <a:cubicBezTo>
                  <a:pt x="50178" y="135900"/>
                  <a:pt x="54360" y="123356"/>
                  <a:pt x="60632" y="112902"/>
                </a:cubicBezTo>
                <a:cubicBezTo>
                  <a:pt x="62723" y="106629"/>
                  <a:pt x="62723" y="100357"/>
                  <a:pt x="60632" y="96176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79449" y="50179"/>
                  <a:pt x="79449" y="50179"/>
                  <a:pt x="79449" y="50179"/>
                </a:cubicBezTo>
                <a:cubicBezTo>
                  <a:pt x="96175" y="60632"/>
                  <a:pt x="96175" y="60632"/>
                  <a:pt x="96175" y="60632"/>
                </a:cubicBezTo>
                <a:cubicBezTo>
                  <a:pt x="98266" y="62723"/>
                  <a:pt x="100357" y="62723"/>
                  <a:pt x="104538" y="62723"/>
                </a:cubicBezTo>
                <a:cubicBezTo>
                  <a:pt x="106629" y="62723"/>
                  <a:pt x="110811" y="62723"/>
                  <a:pt x="112901" y="60632"/>
                </a:cubicBezTo>
                <a:cubicBezTo>
                  <a:pt x="123355" y="54360"/>
                  <a:pt x="135900" y="50179"/>
                  <a:pt x="146354" y="45997"/>
                </a:cubicBezTo>
                <a:cubicBezTo>
                  <a:pt x="152626" y="43906"/>
                  <a:pt x="156808" y="39725"/>
                  <a:pt x="158898" y="33452"/>
                </a:cubicBezTo>
                <a:cubicBezTo>
                  <a:pt x="163080" y="16726"/>
                  <a:pt x="163080" y="16726"/>
                  <a:pt x="163080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9077" y="33452"/>
                  <a:pt x="209077" y="33452"/>
                  <a:pt x="209077" y="33452"/>
                </a:cubicBezTo>
                <a:cubicBezTo>
                  <a:pt x="211167" y="39725"/>
                  <a:pt x="215349" y="43906"/>
                  <a:pt x="221621" y="45997"/>
                </a:cubicBezTo>
                <a:cubicBezTo>
                  <a:pt x="232075" y="50179"/>
                  <a:pt x="244620" y="54360"/>
                  <a:pt x="255074" y="60632"/>
                </a:cubicBezTo>
                <a:cubicBezTo>
                  <a:pt x="257164" y="62723"/>
                  <a:pt x="261346" y="62723"/>
                  <a:pt x="263437" y="62723"/>
                </a:cubicBezTo>
                <a:cubicBezTo>
                  <a:pt x="267618" y="62723"/>
                  <a:pt x="269709" y="62723"/>
                  <a:pt x="271800" y="60632"/>
                </a:cubicBezTo>
                <a:cubicBezTo>
                  <a:pt x="288526" y="50179"/>
                  <a:pt x="288526" y="50179"/>
                  <a:pt x="288526" y="50179"/>
                </a:cubicBezTo>
                <a:cubicBezTo>
                  <a:pt x="317797" y="79449"/>
                  <a:pt x="317797" y="79449"/>
                  <a:pt x="317797" y="79449"/>
                </a:cubicBezTo>
                <a:cubicBezTo>
                  <a:pt x="317797" y="79449"/>
                  <a:pt x="317797" y="79449"/>
                  <a:pt x="317797" y="81540"/>
                </a:cubicBezTo>
                <a:cubicBezTo>
                  <a:pt x="307343" y="96176"/>
                  <a:pt x="307343" y="96176"/>
                  <a:pt x="307343" y="96176"/>
                </a:cubicBezTo>
                <a:cubicBezTo>
                  <a:pt x="305252" y="100357"/>
                  <a:pt x="305252" y="106629"/>
                  <a:pt x="307343" y="112902"/>
                </a:cubicBezTo>
                <a:cubicBezTo>
                  <a:pt x="313615" y="123356"/>
                  <a:pt x="317797" y="135900"/>
                  <a:pt x="321978" y="146354"/>
                </a:cubicBezTo>
                <a:cubicBezTo>
                  <a:pt x="324069" y="152626"/>
                  <a:pt x="328250" y="156808"/>
                  <a:pt x="334523" y="158899"/>
                </a:cubicBezTo>
                <a:cubicBezTo>
                  <a:pt x="351249" y="163080"/>
                  <a:pt x="351249" y="163080"/>
                  <a:pt x="351249" y="163080"/>
                </a:cubicBezTo>
                <a:lnTo>
                  <a:pt x="351249" y="204896"/>
                </a:lnTo>
                <a:close/>
                <a:moveTo>
                  <a:pt x="183988" y="100357"/>
                </a:moveTo>
                <a:cubicBezTo>
                  <a:pt x="137991" y="100357"/>
                  <a:pt x="100357" y="137991"/>
                  <a:pt x="100357" y="183988"/>
                </a:cubicBezTo>
                <a:cubicBezTo>
                  <a:pt x="100357" y="229985"/>
                  <a:pt x="137991" y="267619"/>
                  <a:pt x="183988" y="267619"/>
                </a:cubicBezTo>
                <a:cubicBezTo>
                  <a:pt x="229984" y="267619"/>
                  <a:pt x="267618" y="229985"/>
                  <a:pt x="267618" y="183988"/>
                </a:cubicBezTo>
                <a:cubicBezTo>
                  <a:pt x="267618" y="137991"/>
                  <a:pt x="229984" y="100357"/>
                  <a:pt x="183988" y="100357"/>
                </a:cubicBezTo>
                <a:moveTo>
                  <a:pt x="183988" y="250893"/>
                </a:moveTo>
                <a:cubicBezTo>
                  <a:pt x="146354" y="250893"/>
                  <a:pt x="117083" y="221622"/>
                  <a:pt x="117083" y="183988"/>
                </a:cubicBezTo>
                <a:cubicBezTo>
                  <a:pt x="117083" y="146354"/>
                  <a:pt x="146354" y="117083"/>
                  <a:pt x="183988" y="117083"/>
                </a:cubicBezTo>
                <a:cubicBezTo>
                  <a:pt x="221621" y="117083"/>
                  <a:pt x="250892" y="146354"/>
                  <a:pt x="250892" y="183988"/>
                </a:cubicBezTo>
                <a:cubicBezTo>
                  <a:pt x="250892" y="221622"/>
                  <a:pt x="221621" y="250893"/>
                  <a:pt x="183988" y="250893"/>
                </a:cubicBezTo>
              </a:path>
            </a:pathLst>
          </a:custGeom>
          <a:solidFill>
            <a:srgbClr val="FFFFFF"/>
          </a:solidFill>
          <a:ln w="9525" cap="flat">
            <a:noFill/>
            <a:prstDash val="solid"/>
            <a:round/>
          </a:ln>
        </p:spPr>
        <p:txBody>
          <a:bodyPr vert="horz" wrap="square" lIns="91440" tIns="45720" rIns="91440" bIns="45720" numCol="1" rtlCol="0" anchor="t"/>
          <a:lstStyle/>
          <a:p>
            <a:endParaRPr lang="en-US" dirty="0"/>
          </a:p>
        </p:txBody>
      </p:sp>
      <p:sp>
        <p:nvSpPr>
          <p:cNvPr id="6" name="Freeform 5"/>
          <p:cNvSpPr>
            <a:spLocks noChangeAspect="1"/>
          </p:cNvSpPr>
          <p:nvPr userDrawn="1"/>
        </p:nvSpPr>
        <p:spPr>
          <a:xfrm rot="21000000">
            <a:off x="1353731" y="1855193"/>
            <a:ext cx="589045" cy="589045"/>
          </a:xfrm>
          <a:custGeom>
            <a:avLst/>
            <a:gdLst/>
            <a:ahLst/>
            <a:cxnLst/>
            <a:rect l="0" t="0" r="r" b="b"/>
            <a:pathLst>
              <a:path w="367975" h="367976">
                <a:moveTo>
                  <a:pt x="355430" y="146354"/>
                </a:moveTo>
                <a:cubicBezTo>
                  <a:pt x="338704" y="142173"/>
                  <a:pt x="338704" y="142173"/>
                  <a:pt x="338704" y="142173"/>
                </a:cubicBezTo>
                <a:cubicBezTo>
                  <a:pt x="334523" y="129628"/>
                  <a:pt x="328250" y="117083"/>
                  <a:pt x="321978" y="104539"/>
                </a:cubicBezTo>
                <a:cubicBezTo>
                  <a:pt x="332432" y="87812"/>
                  <a:pt x="332432" y="87812"/>
                  <a:pt x="332432" y="87812"/>
                </a:cubicBezTo>
                <a:cubicBezTo>
                  <a:pt x="334523" y="83631"/>
                  <a:pt x="336614" y="75268"/>
                  <a:pt x="332432" y="71086"/>
                </a:cubicBezTo>
                <a:cubicBezTo>
                  <a:pt x="296889" y="35543"/>
                  <a:pt x="296889" y="35543"/>
                  <a:pt x="296889" y="35543"/>
                </a:cubicBezTo>
                <a:cubicBezTo>
                  <a:pt x="294798" y="33452"/>
                  <a:pt x="292707" y="33452"/>
                  <a:pt x="288526" y="33452"/>
                </a:cubicBezTo>
                <a:cubicBezTo>
                  <a:pt x="286435" y="33452"/>
                  <a:pt x="282254" y="35543"/>
                  <a:pt x="280163" y="35543"/>
                </a:cubicBezTo>
                <a:cubicBezTo>
                  <a:pt x="263437" y="45997"/>
                  <a:pt x="263437" y="45997"/>
                  <a:pt x="263437" y="45997"/>
                </a:cubicBezTo>
                <a:cubicBezTo>
                  <a:pt x="250892" y="39725"/>
                  <a:pt x="238347" y="33452"/>
                  <a:pt x="225803" y="29271"/>
                </a:cubicBezTo>
                <a:cubicBezTo>
                  <a:pt x="221621" y="12545"/>
                  <a:pt x="221621" y="12545"/>
                  <a:pt x="221621" y="12545"/>
                </a:cubicBezTo>
                <a:cubicBezTo>
                  <a:pt x="219531" y="6272"/>
                  <a:pt x="215349" y="0"/>
                  <a:pt x="209077" y="0"/>
                </a:cubicBezTo>
                <a:cubicBezTo>
                  <a:pt x="158898" y="0"/>
                  <a:pt x="158898" y="0"/>
                  <a:pt x="158898" y="0"/>
                </a:cubicBezTo>
                <a:cubicBezTo>
                  <a:pt x="152626" y="0"/>
                  <a:pt x="148444" y="6272"/>
                  <a:pt x="146354" y="12545"/>
                </a:cubicBezTo>
                <a:cubicBezTo>
                  <a:pt x="142172" y="29271"/>
                  <a:pt x="142172" y="29271"/>
                  <a:pt x="142172" y="29271"/>
                </a:cubicBezTo>
                <a:cubicBezTo>
                  <a:pt x="129628" y="33452"/>
                  <a:pt x="117083" y="39725"/>
                  <a:pt x="104538" y="45997"/>
                </a:cubicBezTo>
                <a:cubicBezTo>
                  <a:pt x="87812" y="35543"/>
                  <a:pt x="87812" y="35543"/>
                  <a:pt x="87812" y="35543"/>
                </a:cubicBezTo>
                <a:cubicBezTo>
                  <a:pt x="85721" y="35543"/>
                  <a:pt x="81540" y="33452"/>
                  <a:pt x="79449" y="33452"/>
                </a:cubicBezTo>
                <a:cubicBezTo>
                  <a:pt x="75268" y="33452"/>
                  <a:pt x="73177" y="33452"/>
                  <a:pt x="71086" y="35543"/>
                </a:cubicBezTo>
                <a:cubicBezTo>
                  <a:pt x="35543" y="71086"/>
                  <a:pt x="35543" y="71086"/>
                  <a:pt x="35543" y="71086"/>
                </a:cubicBezTo>
                <a:cubicBezTo>
                  <a:pt x="31362" y="75268"/>
                  <a:pt x="33452" y="83631"/>
                  <a:pt x="35543" y="87812"/>
                </a:cubicBezTo>
                <a:cubicBezTo>
                  <a:pt x="45997" y="104539"/>
                  <a:pt x="45997" y="104539"/>
                  <a:pt x="45997" y="104539"/>
                </a:cubicBezTo>
                <a:cubicBezTo>
                  <a:pt x="39725" y="117083"/>
                  <a:pt x="33452" y="129628"/>
                  <a:pt x="29271" y="142173"/>
                </a:cubicBezTo>
                <a:cubicBezTo>
                  <a:pt x="12545" y="146354"/>
                  <a:pt x="12545" y="146354"/>
                  <a:pt x="12545" y="146354"/>
                </a:cubicBezTo>
                <a:cubicBezTo>
                  <a:pt x="6272" y="148445"/>
                  <a:pt x="0" y="152626"/>
                  <a:pt x="0" y="158899"/>
                </a:cubicBezTo>
                <a:cubicBezTo>
                  <a:pt x="0" y="209077"/>
                  <a:pt x="0" y="209077"/>
                  <a:pt x="0" y="209077"/>
                </a:cubicBezTo>
                <a:cubicBezTo>
                  <a:pt x="0" y="215350"/>
                  <a:pt x="6272" y="219531"/>
                  <a:pt x="12545" y="221622"/>
                </a:cubicBezTo>
                <a:cubicBezTo>
                  <a:pt x="29271" y="225804"/>
                  <a:pt x="29271" y="225804"/>
                  <a:pt x="29271" y="225804"/>
                </a:cubicBezTo>
                <a:cubicBezTo>
                  <a:pt x="33452" y="238348"/>
                  <a:pt x="39725" y="250893"/>
                  <a:pt x="45997" y="263437"/>
                </a:cubicBezTo>
                <a:cubicBezTo>
                  <a:pt x="35543" y="280164"/>
                  <a:pt x="35543" y="280164"/>
                  <a:pt x="35543" y="280164"/>
                </a:cubicBezTo>
                <a:cubicBezTo>
                  <a:pt x="33452" y="284345"/>
                  <a:pt x="31362" y="292708"/>
                  <a:pt x="35543" y="296890"/>
                </a:cubicBezTo>
                <a:cubicBezTo>
                  <a:pt x="71086" y="332433"/>
                  <a:pt x="71086" y="332433"/>
                  <a:pt x="71086" y="332433"/>
                </a:cubicBezTo>
                <a:cubicBezTo>
                  <a:pt x="73177" y="334524"/>
                  <a:pt x="75268" y="334524"/>
                  <a:pt x="79449" y="334524"/>
                </a:cubicBezTo>
                <a:cubicBezTo>
                  <a:pt x="81540" y="334524"/>
                  <a:pt x="85721" y="332433"/>
                  <a:pt x="87812" y="332433"/>
                </a:cubicBezTo>
                <a:cubicBezTo>
                  <a:pt x="104538" y="321979"/>
                  <a:pt x="104538" y="321979"/>
                  <a:pt x="104538" y="321979"/>
                </a:cubicBezTo>
                <a:cubicBezTo>
                  <a:pt x="117083" y="328251"/>
                  <a:pt x="129628" y="334524"/>
                  <a:pt x="142172" y="338705"/>
                </a:cubicBezTo>
                <a:cubicBezTo>
                  <a:pt x="146354" y="355431"/>
                  <a:pt x="146354" y="355431"/>
                  <a:pt x="146354" y="355431"/>
                </a:cubicBezTo>
                <a:cubicBezTo>
                  <a:pt x="148444" y="361704"/>
                  <a:pt x="152626" y="367976"/>
                  <a:pt x="158898" y="367976"/>
                </a:cubicBezTo>
                <a:cubicBezTo>
                  <a:pt x="209077" y="367976"/>
                  <a:pt x="209077" y="367976"/>
                  <a:pt x="209077" y="367976"/>
                </a:cubicBezTo>
                <a:cubicBezTo>
                  <a:pt x="215349" y="367976"/>
                  <a:pt x="219531" y="361704"/>
                  <a:pt x="221621" y="355431"/>
                </a:cubicBezTo>
                <a:cubicBezTo>
                  <a:pt x="225803" y="338705"/>
                  <a:pt x="225803" y="338705"/>
                  <a:pt x="225803" y="338705"/>
                </a:cubicBezTo>
                <a:cubicBezTo>
                  <a:pt x="238347" y="334524"/>
                  <a:pt x="250892" y="328251"/>
                  <a:pt x="263437" y="321979"/>
                </a:cubicBezTo>
                <a:cubicBezTo>
                  <a:pt x="280163" y="332433"/>
                  <a:pt x="280163" y="332433"/>
                  <a:pt x="280163" y="332433"/>
                </a:cubicBezTo>
                <a:cubicBezTo>
                  <a:pt x="282254" y="332433"/>
                  <a:pt x="286435" y="334524"/>
                  <a:pt x="288526" y="334524"/>
                </a:cubicBezTo>
                <a:cubicBezTo>
                  <a:pt x="292707" y="334524"/>
                  <a:pt x="294798" y="334524"/>
                  <a:pt x="296889" y="332433"/>
                </a:cubicBezTo>
                <a:cubicBezTo>
                  <a:pt x="332432" y="296890"/>
                  <a:pt x="332432" y="296890"/>
                  <a:pt x="332432" y="296890"/>
                </a:cubicBezTo>
                <a:cubicBezTo>
                  <a:pt x="336614" y="292708"/>
                  <a:pt x="334523" y="284345"/>
                  <a:pt x="332432" y="280164"/>
                </a:cubicBezTo>
                <a:cubicBezTo>
                  <a:pt x="321978" y="263437"/>
                  <a:pt x="321978" y="263437"/>
                  <a:pt x="321978" y="263437"/>
                </a:cubicBezTo>
                <a:cubicBezTo>
                  <a:pt x="328250" y="250893"/>
                  <a:pt x="334523" y="238348"/>
                  <a:pt x="338704" y="225804"/>
                </a:cubicBezTo>
                <a:cubicBezTo>
                  <a:pt x="355430" y="221622"/>
                  <a:pt x="355430" y="221622"/>
                  <a:pt x="355430" y="221622"/>
                </a:cubicBezTo>
                <a:cubicBezTo>
                  <a:pt x="361703" y="219531"/>
                  <a:pt x="367975" y="215350"/>
                  <a:pt x="367975" y="209077"/>
                </a:cubicBezTo>
                <a:cubicBezTo>
                  <a:pt x="367975" y="158899"/>
                  <a:pt x="367975" y="158899"/>
                  <a:pt x="367975" y="158899"/>
                </a:cubicBezTo>
                <a:cubicBezTo>
                  <a:pt x="367975" y="152626"/>
                  <a:pt x="361703" y="148445"/>
                  <a:pt x="355430" y="146354"/>
                </a:cubicBezTo>
                <a:moveTo>
                  <a:pt x="351249" y="204896"/>
                </a:moveTo>
                <a:cubicBezTo>
                  <a:pt x="351249" y="204896"/>
                  <a:pt x="351249" y="204896"/>
                  <a:pt x="351249" y="204896"/>
                </a:cubicBezTo>
                <a:cubicBezTo>
                  <a:pt x="334523" y="209077"/>
                  <a:pt x="334523" y="209077"/>
                  <a:pt x="334523" y="209077"/>
                </a:cubicBezTo>
                <a:cubicBezTo>
                  <a:pt x="328250" y="211168"/>
                  <a:pt x="324069" y="215350"/>
                  <a:pt x="321978" y="221622"/>
                </a:cubicBezTo>
                <a:cubicBezTo>
                  <a:pt x="317797" y="232076"/>
                  <a:pt x="313615" y="244620"/>
                  <a:pt x="307343" y="255074"/>
                </a:cubicBezTo>
                <a:cubicBezTo>
                  <a:pt x="305252" y="261347"/>
                  <a:pt x="305252" y="267619"/>
                  <a:pt x="307343" y="271800"/>
                </a:cubicBezTo>
                <a:cubicBezTo>
                  <a:pt x="317797" y="288527"/>
                  <a:pt x="317797" y="288527"/>
                  <a:pt x="317797" y="288527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71800" y="307344"/>
                  <a:pt x="271800" y="307344"/>
                  <a:pt x="271800" y="307344"/>
                </a:cubicBezTo>
                <a:cubicBezTo>
                  <a:pt x="269709" y="305253"/>
                  <a:pt x="267618" y="305253"/>
                  <a:pt x="263437" y="305253"/>
                </a:cubicBezTo>
                <a:cubicBezTo>
                  <a:pt x="261346" y="305253"/>
                  <a:pt x="257164" y="305253"/>
                  <a:pt x="255074" y="307344"/>
                </a:cubicBezTo>
                <a:cubicBezTo>
                  <a:pt x="244620" y="313616"/>
                  <a:pt x="232075" y="317798"/>
                  <a:pt x="221621" y="321979"/>
                </a:cubicBezTo>
                <a:cubicBezTo>
                  <a:pt x="215349" y="324070"/>
                  <a:pt x="211167" y="328251"/>
                  <a:pt x="209077" y="334524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163080" y="351250"/>
                  <a:pt x="163080" y="351250"/>
                  <a:pt x="163080" y="351250"/>
                </a:cubicBezTo>
                <a:cubicBezTo>
                  <a:pt x="158898" y="334524"/>
                  <a:pt x="158898" y="334524"/>
                  <a:pt x="158898" y="334524"/>
                </a:cubicBezTo>
                <a:cubicBezTo>
                  <a:pt x="156808" y="328251"/>
                  <a:pt x="152626" y="324070"/>
                  <a:pt x="146354" y="321979"/>
                </a:cubicBezTo>
                <a:cubicBezTo>
                  <a:pt x="135900" y="317798"/>
                  <a:pt x="123355" y="313616"/>
                  <a:pt x="112901" y="307344"/>
                </a:cubicBezTo>
                <a:cubicBezTo>
                  <a:pt x="110811" y="305253"/>
                  <a:pt x="106629" y="305253"/>
                  <a:pt x="104538" y="305253"/>
                </a:cubicBezTo>
                <a:cubicBezTo>
                  <a:pt x="100357" y="305253"/>
                  <a:pt x="98266" y="305253"/>
                  <a:pt x="96175" y="307344"/>
                </a:cubicBezTo>
                <a:cubicBezTo>
                  <a:pt x="81540" y="317798"/>
                  <a:pt x="81540" y="317798"/>
                  <a:pt x="81540" y="317798"/>
                </a:cubicBezTo>
                <a:cubicBezTo>
                  <a:pt x="79449" y="317798"/>
                  <a:pt x="79449" y="317798"/>
                  <a:pt x="79449" y="317798"/>
                </a:cubicBezTo>
                <a:cubicBezTo>
                  <a:pt x="50178" y="288527"/>
                  <a:pt x="50178" y="288527"/>
                  <a:pt x="50178" y="288527"/>
                </a:cubicBezTo>
                <a:cubicBezTo>
                  <a:pt x="60632" y="271800"/>
                  <a:pt x="60632" y="271800"/>
                  <a:pt x="60632" y="271800"/>
                </a:cubicBezTo>
                <a:cubicBezTo>
                  <a:pt x="62723" y="267619"/>
                  <a:pt x="62723" y="261347"/>
                  <a:pt x="60632" y="255074"/>
                </a:cubicBezTo>
                <a:cubicBezTo>
                  <a:pt x="54360" y="244620"/>
                  <a:pt x="50178" y="232076"/>
                  <a:pt x="45997" y="221622"/>
                </a:cubicBezTo>
                <a:cubicBezTo>
                  <a:pt x="43906" y="215350"/>
                  <a:pt x="39725" y="211168"/>
                  <a:pt x="33452" y="209077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163080"/>
                  <a:pt x="16726" y="163080"/>
                  <a:pt x="16726" y="163080"/>
                </a:cubicBezTo>
                <a:cubicBezTo>
                  <a:pt x="33452" y="158899"/>
                  <a:pt x="33452" y="158899"/>
                  <a:pt x="33452" y="158899"/>
                </a:cubicBezTo>
                <a:cubicBezTo>
                  <a:pt x="39725" y="156808"/>
                  <a:pt x="43906" y="152626"/>
                  <a:pt x="45997" y="146354"/>
                </a:cubicBezTo>
                <a:cubicBezTo>
                  <a:pt x="50178" y="135900"/>
                  <a:pt x="54360" y="123356"/>
                  <a:pt x="60632" y="112902"/>
                </a:cubicBezTo>
                <a:cubicBezTo>
                  <a:pt x="62723" y="106629"/>
                  <a:pt x="62723" y="100357"/>
                  <a:pt x="60632" y="96176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79449" y="50179"/>
                  <a:pt x="79449" y="50179"/>
                  <a:pt x="79449" y="50179"/>
                </a:cubicBezTo>
                <a:cubicBezTo>
                  <a:pt x="96175" y="60632"/>
                  <a:pt x="96175" y="60632"/>
                  <a:pt x="96175" y="60632"/>
                </a:cubicBezTo>
                <a:cubicBezTo>
                  <a:pt x="98266" y="62723"/>
                  <a:pt x="100357" y="62723"/>
                  <a:pt x="104538" y="62723"/>
                </a:cubicBezTo>
                <a:cubicBezTo>
                  <a:pt x="106629" y="62723"/>
                  <a:pt x="110811" y="62723"/>
                  <a:pt x="112901" y="60632"/>
                </a:cubicBezTo>
                <a:cubicBezTo>
                  <a:pt x="123355" y="54360"/>
                  <a:pt x="135900" y="50179"/>
                  <a:pt x="146354" y="45997"/>
                </a:cubicBezTo>
                <a:cubicBezTo>
                  <a:pt x="152626" y="43906"/>
                  <a:pt x="156808" y="39725"/>
                  <a:pt x="158898" y="33452"/>
                </a:cubicBezTo>
                <a:cubicBezTo>
                  <a:pt x="163080" y="16726"/>
                  <a:pt x="163080" y="16726"/>
                  <a:pt x="163080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9077" y="33452"/>
                  <a:pt x="209077" y="33452"/>
                  <a:pt x="209077" y="33452"/>
                </a:cubicBezTo>
                <a:cubicBezTo>
                  <a:pt x="211167" y="39725"/>
                  <a:pt x="215349" y="43906"/>
                  <a:pt x="221621" y="45997"/>
                </a:cubicBezTo>
                <a:cubicBezTo>
                  <a:pt x="232075" y="50179"/>
                  <a:pt x="244620" y="54360"/>
                  <a:pt x="255074" y="60632"/>
                </a:cubicBezTo>
                <a:cubicBezTo>
                  <a:pt x="257164" y="62723"/>
                  <a:pt x="261346" y="62723"/>
                  <a:pt x="263437" y="62723"/>
                </a:cubicBezTo>
                <a:cubicBezTo>
                  <a:pt x="267618" y="62723"/>
                  <a:pt x="269709" y="62723"/>
                  <a:pt x="271800" y="60632"/>
                </a:cubicBezTo>
                <a:cubicBezTo>
                  <a:pt x="288526" y="50179"/>
                  <a:pt x="288526" y="50179"/>
                  <a:pt x="288526" y="50179"/>
                </a:cubicBezTo>
                <a:cubicBezTo>
                  <a:pt x="317797" y="79449"/>
                  <a:pt x="317797" y="79449"/>
                  <a:pt x="317797" y="79449"/>
                </a:cubicBezTo>
                <a:cubicBezTo>
                  <a:pt x="317797" y="79449"/>
                  <a:pt x="317797" y="79449"/>
                  <a:pt x="317797" y="81540"/>
                </a:cubicBezTo>
                <a:cubicBezTo>
                  <a:pt x="307343" y="96176"/>
                  <a:pt x="307343" y="96176"/>
                  <a:pt x="307343" y="96176"/>
                </a:cubicBezTo>
                <a:cubicBezTo>
                  <a:pt x="305252" y="100357"/>
                  <a:pt x="305252" y="106629"/>
                  <a:pt x="307343" y="112902"/>
                </a:cubicBezTo>
                <a:cubicBezTo>
                  <a:pt x="313615" y="123356"/>
                  <a:pt x="317797" y="135900"/>
                  <a:pt x="321978" y="146354"/>
                </a:cubicBezTo>
                <a:cubicBezTo>
                  <a:pt x="324069" y="152626"/>
                  <a:pt x="328250" y="156808"/>
                  <a:pt x="334523" y="158899"/>
                </a:cubicBezTo>
                <a:cubicBezTo>
                  <a:pt x="351249" y="163080"/>
                  <a:pt x="351249" y="163080"/>
                  <a:pt x="351249" y="163080"/>
                </a:cubicBezTo>
                <a:lnTo>
                  <a:pt x="351249" y="204896"/>
                </a:lnTo>
                <a:close/>
                <a:moveTo>
                  <a:pt x="183988" y="100357"/>
                </a:moveTo>
                <a:cubicBezTo>
                  <a:pt x="137991" y="100357"/>
                  <a:pt x="100357" y="137991"/>
                  <a:pt x="100357" y="183988"/>
                </a:cubicBezTo>
                <a:cubicBezTo>
                  <a:pt x="100357" y="229985"/>
                  <a:pt x="137991" y="267619"/>
                  <a:pt x="183988" y="267619"/>
                </a:cubicBezTo>
                <a:cubicBezTo>
                  <a:pt x="229984" y="267619"/>
                  <a:pt x="267618" y="229985"/>
                  <a:pt x="267618" y="183988"/>
                </a:cubicBezTo>
                <a:cubicBezTo>
                  <a:pt x="267618" y="137991"/>
                  <a:pt x="229984" y="100357"/>
                  <a:pt x="183988" y="100357"/>
                </a:cubicBezTo>
                <a:moveTo>
                  <a:pt x="183988" y="250893"/>
                </a:moveTo>
                <a:cubicBezTo>
                  <a:pt x="146354" y="250893"/>
                  <a:pt x="117083" y="221622"/>
                  <a:pt x="117083" y="183988"/>
                </a:cubicBezTo>
                <a:cubicBezTo>
                  <a:pt x="117083" y="146354"/>
                  <a:pt x="146354" y="117083"/>
                  <a:pt x="183988" y="117083"/>
                </a:cubicBezTo>
                <a:cubicBezTo>
                  <a:pt x="221621" y="117083"/>
                  <a:pt x="250892" y="146354"/>
                  <a:pt x="250892" y="183988"/>
                </a:cubicBezTo>
                <a:cubicBezTo>
                  <a:pt x="250892" y="221622"/>
                  <a:pt x="221621" y="250893"/>
                  <a:pt x="183988" y="250893"/>
                </a:cubicBezTo>
              </a:path>
            </a:pathLst>
          </a:custGeom>
          <a:solidFill>
            <a:srgbClr val="FFFFFF"/>
          </a:solidFill>
          <a:ln w="9525" cap="flat">
            <a:noFill/>
            <a:prstDash val="solid"/>
            <a:round/>
          </a:ln>
        </p:spPr>
        <p:txBody>
          <a:bodyPr vert="horz" wrap="square" lIns="91440" tIns="45720" rIns="91440" bIns="45720" numCol="1" rtlCol="0" anchor="t"/>
          <a:lstStyle/>
          <a:p>
            <a:endParaRPr lang="en-US" dirty="0"/>
          </a:p>
        </p:txBody>
      </p:sp>
      <p:sp>
        <p:nvSpPr>
          <p:cNvPr id="7" name="Freeform 6"/>
          <p:cNvSpPr>
            <a:spLocks noChangeAspect="1"/>
          </p:cNvSpPr>
          <p:nvPr userDrawn="1"/>
        </p:nvSpPr>
        <p:spPr>
          <a:xfrm rot="21000000">
            <a:off x="1808702" y="2348360"/>
            <a:ext cx="323792" cy="323792"/>
          </a:xfrm>
          <a:custGeom>
            <a:avLst/>
            <a:gdLst/>
            <a:ahLst/>
            <a:cxnLst/>
            <a:rect l="0" t="0" r="r" b="b"/>
            <a:pathLst>
              <a:path w="367975" h="367976">
                <a:moveTo>
                  <a:pt x="355430" y="146354"/>
                </a:moveTo>
                <a:cubicBezTo>
                  <a:pt x="338704" y="142173"/>
                  <a:pt x="338704" y="142173"/>
                  <a:pt x="338704" y="142173"/>
                </a:cubicBezTo>
                <a:cubicBezTo>
                  <a:pt x="334523" y="129628"/>
                  <a:pt x="328250" y="117083"/>
                  <a:pt x="321978" y="104539"/>
                </a:cubicBezTo>
                <a:cubicBezTo>
                  <a:pt x="332432" y="87812"/>
                  <a:pt x="332432" y="87812"/>
                  <a:pt x="332432" y="87812"/>
                </a:cubicBezTo>
                <a:cubicBezTo>
                  <a:pt x="334523" y="83631"/>
                  <a:pt x="336614" y="75268"/>
                  <a:pt x="332432" y="71086"/>
                </a:cubicBezTo>
                <a:cubicBezTo>
                  <a:pt x="296889" y="35543"/>
                  <a:pt x="296889" y="35543"/>
                  <a:pt x="296889" y="35543"/>
                </a:cubicBezTo>
                <a:cubicBezTo>
                  <a:pt x="294798" y="33452"/>
                  <a:pt x="292707" y="33452"/>
                  <a:pt x="288526" y="33452"/>
                </a:cubicBezTo>
                <a:cubicBezTo>
                  <a:pt x="286435" y="33452"/>
                  <a:pt x="282254" y="35543"/>
                  <a:pt x="280163" y="35543"/>
                </a:cubicBezTo>
                <a:cubicBezTo>
                  <a:pt x="263437" y="45997"/>
                  <a:pt x="263437" y="45997"/>
                  <a:pt x="263437" y="45997"/>
                </a:cubicBezTo>
                <a:cubicBezTo>
                  <a:pt x="250892" y="39725"/>
                  <a:pt x="238347" y="33452"/>
                  <a:pt x="225803" y="29271"/>
                </a:cubicBezTo>
                <a:cubicBezTo>
                  <a:pt x="221621" y="12545"/>
                  <a:pt x="221621" y="12545"/>
                  <a:pt x="221621" y="12545"/>
                </a:cubicBezTo>
                <a:cubicBezTo>
                  <a:pt x="219531" y="6272"/>
                  <a:pt x="215349" y="0"/>
                  <a:pt x="209077" y="0"/>
                </a:cubicBezTo>
                <a:cubicBezTo>
                  <a:pt x="158898" y="0"/>
                  <a:pt x="158898" y="0"/>
                  <a:pt x="158898" y="0"/>
                </a:cubicBezTo>
                <a:cubicBezTo>
                  <a:pt x="152626" y="0"/>
                  <a:pt x="148444" y="6272"/>
                  <a:pt x="146354" y="12545"/>
                </a:cubicBezTo>
                <a:cubicBezTo>
                  <a:pt x="142172" y="29271"/>
                  <a:pt x="142172" y="29271"/>
                  <a:pt x="142172" y="29271"/>
                </a:cubicBezTo>
                <a:cubicBezTo>
                  <a:pt x="129628" y="33452"/>
                  <a:pt x="117083" y="39725"/>
                  <a:pt x="104538" y="45997"/>
                </a:cubicBezTo>
                <a:cubicBezTo>
                  <a:pt x="87812" y="35543"/>
                  <a:pt x="87812" y="35543"/>
                  <a:pt x="87812" y="35543"/>
                </a:cubicBezTo>
                <a:cubicBezTo>
                  <a:pt x="85721" y="35543"/>
                  <a:pt x="81540" y="33452"/>
                  <a:pt x="79449" y="33452"/>
                </a:cubicBezTo>
                <a:cubicBezTo>
                  <a:pt x="75268" y="33452"/>
                  <a:pt x="73177" y="33452"/>
                  <a:pt x="71086" y="35543"/>
                </a:cubicBezTo>
                <a:cubicBezTo>
                  <a:pt x="35543" y="71086"/>
                  <a:pt x="35543" y="71086"/>
                  <a:pt x="35543" y="71086"/>
                </a:cubicBezTo>
                <a:cubicBezTo>
                  <a:pt x="31362" y="75268"/>
                  <a:pt x="33452" y="83631"/>
                  <a:pt x="35543" y="87812"/>
                </a:cubicBezTo>
                <a:cubicBezTo>
                  <a:pt x="45997" y="104539"/>
                  <a:pt x="45997" y="104539"/>
                  <a:pt x="45997" y="104539"/>
                </a:cubicBezTo>
                <a:cubicBezTo>
                  <a:pt x="39725" y="117083"/>
                  <a:pt x="33452" y="129628"/>
                  <a:pt x="29271" y="142173"/>
                </a:cubicBezTo>
                <a:cubicBezTo>
                  <a:pt x="12545" y="146354"/>
                  <a:pt x="12545" y="146354"/>
                  <a:pt x="12545" y="146354"/>
                </a:cubicBezTo>
                <a:cubicBezTo>
                  <a:pt x="6272" y="148445"/>
                  <a:pt x="0" y="152626"/>
                  <a:pt x="0" y="158899"/>
                </a:cubicBezTo>
                <a:cubicBezTo>
                  <a:pt x="0" y="209077"/>
                  <a:pt x="0" y="209077"/>
                  <a:pt x="0" y="209077"/>
                </a:cubicBezTo>
                <a:cubicBezTo>
                  <a:pt x="0" y="215350"/>
                  <a:pt x="6272" y="219531"/>
                  <a:pt x="12545" y="221622"/>
                </a:cubicBezTo>
                <a:cubicBezTo>
                  <a:pt x="29271" y="225804"/>
                  <a:pt x="29271" y="225804"/>
                  <a:pt x="29271" y="225804"/>
                </a:cubicBezTo>
                <a:cubicBezTo>
                  <a:pt x="33452" y="238348"/>
                  <a:pt x="39725" y="250893"/>
                  <a:pt x="45997" y="263437"/>
                </a:cubicBezTo>
                <a:cubicBezTo>
                  <a:pt x="35543" y="280164"/>
                  <a:pt x="35543" y="280164"/>
                  <a:pt x="35543" y="280164"/>
                </a:cubicBezTo>
                <a:cubicBezTo>
                  <a:pt x="33452" y="284345"/>
                  <a:pt x="31362" y="292708"/>
                  <a:pt x="35543" y="296890"/>
                </a:cubicBezTo>
                <a:cubicBezTo>
                  <a:pt x="71086" y="332433"/>
                  <a:pt x="71086" y="332433"/>
                  <a:pt x="71086" y="332433"/>
                </a:cubicBezTo>
                <a:cubicBezTo>
                  <a:pt x="73177" y="334524"/>
                  <a:pt x="75268" y="334524"/>
                  <a:pt x="79449" y="334524"/>
                </a:cubicBezTo>
                <a:cubicBezTo>
                  <a:pt x="81540" y="334524"/>
                  <a:pt x="85721" y="332433"/>
                  <a:pt x="87812" y="332433"/>
                </a:cubicBezTo>
                <a:cubicBezTo>
                  <a:pt x="104538" y="321979"/>
                  <a:pt x="104538" y="321979"/>
                  <a:pt x="104538" y="321979"/>
                </a:cubicBezTo>
                <a:cubicBezTo>
                  <a:pt x="117083" y="328251"/>
                  <a:pt x="129628" y="334524"/>
                  <a:pt x="142172" y="338705"/>
                </a:cubicBezTo>
                <a:cubicBezTo>
                  <a:pt x="146354" y="355431"/>
                  <a:pt x="146354" y="355431"/>
                  <a:pt x="146354" y="355431"/>
                </a:cubicBezTo>
                <a:cubicBezTo>
                  <a:pt x="148444" y="361704"/>
                  <a:pt x="152626" y="367976"/>
                  <a:pt x="158898" y="367976"/>
                </a:cubicBezTo>
                <a:cubicBezTo>
                  <a:pt x="209077" y="367976"/>
                  <a:pt x="209077" y="367976"/>
                  <a:pt x="209077" y="367976"/>
                </a:cubicBezTo>
                <a:cubicBezTo>
                  <a:pt x="215349" y="367976"/>
                  <a:pt x="219531" y="361704"/>
                  <a:pt x="221621" y="355431"/>
                </a:cubicBezTo>
                <a:cubicBezTo>
                  <a:pt x="225803" y="338705"/>
                  <a:pt x="225803" y="338705"/>
                  <a:pt x="225803" y="338705"/>
                </a:cubicBezTo>
                <a:cubicBezTo>
                  <a:pt x="238347" y="334524"/>
                  <a:pt x="250892" y="328251"/>
                  <a:pt x="263437" y="321979"/>
                </a:cubicBezTo>
                <a:cubicBezTo>
                  <a:pt x="280163" y="332433"/>
                  <a:pt x="280163" y="332433"/>
                  <a:pt x="280163" y="332433"/>
                </a:cubicBezTo>
                <a:cubicBezTo>
                  <a:pt x="282254" y="332433"/>
                  <a:pt x="286435" y="334524"/>
                  <a:pt x="288526" y="334524"/>
                </a:cubicBezTo>
                <a:cubicBezTo>
                  <a:pt x="292707" y="334524"/>
                  <a:pt x="294798" y="334524"/>
                  <a:pt x="296889" y="332433"/>
                </a:cubicBezTo>
                <a:cubicBezTo>
                  <a:pt x="332432" y="296890"/>
                  <a:pt x="332432" y="296890"/>
                  <a:pt x="332432" y="296890"/>
                </a:cubicBezTo>
                <a:cubicBezTo>
                  <a:pt x="336614" y="292708"/>
                  <a:pt x="334523" y="284345"/>
                  <a:pt x="332432" y="280164"/>
                </a:cubicBezTo>
                <a:cubicBezTo>
                  <a:pt x="321978" y="263437"/>
                  <a:pt x="321978" y="263437"/>
                  <a:pt x="321978" y="263437"/>
                </a:cubicBezTo>
                <a:cubicBezTo>
                  <a:pt x="328250" y="250893"/>
                  <a:pt x="334523" y="238348"/>
                  <a:pt x="338704" y="225804"/>
                </a:cubicBezTo>
                <a:cubicBezTo>
                  <a:pt x="355430" y="221622"/>
                  <a:pt x="355430" y="221622"/>
                  <a:pt x="355430" y="221622"/>
                </a:cubicBezTo>
                <a:cubicBezTo>
                  <a:pt x="361703" y="219531"/>
                  <a:pt x="367975" y="215350"/>
                  <a:pt x="367975" y="209077"/>
                </a:cubicBezTo>
                <a:cubicBezTo>
                  <a:pt x="367975" y="158899"/>
                  <a:pt x="367975" y="158899"/>
                  <a:pt x="367975" y="158899"/>
                </a:cubicBezTo>
                <a:cubicBezTo>
                  <a:pt x="367975" y="152626"/>
                  <a:pt x="361703" y="148445"/>
                  <a:pt x="355430" y="146354"/>
                </a:cubicBezTo>
                <a:moveTo>
                  <a:pt x="351249" y="204896"/>
                </a:moveTo>
                <a:cubicBezTo>
                  <a:pt x="351249" y="204896"/>
                  <a:pt x="351249" y="204896"/>
                  <a:pt x="351249" y="204896"/>
                </a:cubicBezTo>
                <a:cubicBezTo>
                  <a:pt x="334523" y="209077"/>
                  <a:pt x="334523" y="209077"/>
                  <a:pt x="334523" y="209077"/>
                </a:cubicBezTo>
                <a:cubicBezTo>
                  <a:pt x="328250" y="211168"/>
                  <a:pt x="324069" y="215350"/>
                  <a:pt x="321978" y="221622"/>
                </a:cubicBezTo>
                <a:cubicBezTo>
                  <a:pt x="317797" y="232076"/>
                  <a:pt x="313615" y="244620"/>
                  <a:pt x="307343" y="255074"/>
                </a:cubicBezTo>
                <a:cubicBezTo>
                  <a:pt x="305252" y="261347"/>
                  <a:pt x="305252" y="267619"/>
                  <a:pt x="307343" y="271800"/>
                </a:cubicBezTo>
                <a:cubicBezTo>
                  <a:pt x="317797" y="288527"/>
                  <a:pt x="317797" y="288527"/>
                  <a:pt x="317797" y="288527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71800" y="307344"/>
                  <a:pt x="271800" y="307344"/>
                  <a:pt x="271800" y="307344"/>
                </a:cubicBezTo>
                <a:cubicBezTo>
                  <a:pt x="269709" y="305253"/>
                  <a:pt x="267618" y="305253"/>
                  <a:pt x="263437" y="305253"/>
                </a:cubicBezTo>
                <a:cubicBezTo>
                  <a:pt x="261346" y="305253"/>
                  <a:pt x="257164" y="305253"/>
                  <a:pt x="255074" y="307344"/>
                </a:cubicBezTo>
                <a:cubicBezTo>
                  <a:pt x="244620" y="313616"/>
                  <a:pt x="232075" y="317798"/>
                  <a:pt x="221621" y="321979"/>
                </a:cubicBezTo>
                <a:cubicBezTo>
                  <a:pt x="215349" y="324070"/>
                  <a:pt x="211167" y="328251"/>
                  <a:pt x="209077" y="334524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163080" y="351250"/>
                  <a:pt x="163080" y="351250"/>
                  <a:pt x="163080" y="351250"/>
                </a:cubicBezTo>
                <a:cubicBezTo>
                  <a:pt x="158898" y="334524"/>
                  <a:pt x="158898" y="334524"/>
                  <a:pt x="158898" y="334524"/>
                </a:cubicBezTo>
                <a:cubicBezTo>
                  <a:pt x="156808" y="328251"/>
                  <a:pt x="152626" y="324070"/>
                  <a:pt x="146354" y="321979"/>
                </a:cubicBezTo>
                <a:cubicBezTo>
                  <a:pt x="135900" y="317798"/>
                  <a:pt x="123355" y="313616"/>
                  <a:pt x="112901" y="307344"/>
                </a:cubicBezTo>
                <a:cubicBezTo>
                  <a:pt x="110811" y="305253"/>
                  <a:pt x="106629" y="305253"/>
                  <a:pt x="104538" y="305253"/>
                </a:cubicBezTo>
                <a:cubicBezTo>
                  <a:pt x="100357" y="305253"/>
                  <a:pt x="98266" y="305253"/>
                  <a:pt x="96175" y="307344"/>
                </a:cubicBezTo>
                <a:cubicBezTo>
                  <a:pt x="81540" y="317798"/>
                  <a:pt x="81540" y="317798"/>
                  <a:pt x="81540" y="317798"/>
                </a:cubicBezTo>
                <a:cubicBezTo>
                  <a:pt x="79449" y="317798"/>
                  <a:pt x="79449" y="317798"/>
                  <a:pt x="79449" y="317798"/>
                </a:cubicBezTo>
                <a:cubicBezTo>
                  <a:pt x="50178" y="288527"/>
                  <a:pt x="50178" y="288527"/>
                  <a:pt x="50178" y="288527"/>
                </a:cubicBezTo>
                <a:cubicBezTo>
                  <a:pt x="60632" y="271800"/>
                  <a:pt x="60632" y="271800"/>
                  <a:pt x="60632" y="271800"/>
                </a:cubicBezTo>
                <a:cubicBezTo>
                  <a:pt x="62723" y="267619"/>
                  <a:pt x="62723" y="261347"/>
                  <a:pt x="60632" y="255074"/>
                </a:cubicBezTo>
                <a:cubicBezTo>
                  <a:pt x="54360" y="244620"/>
                  <a:pt x="50178" y="232076"/>
                  <a:pt x="45997" y="221622"/>
                </a:cubicBezTo>
                <a:cubicBezTo>
                  <a:pt x="43906" y="215350"/>
                  <a:pt x="39725" y="211168"/>
                  <a:pt x="33452" y="209077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163080"/>
                  <a:pt x="16726" y="163080"/>
                  <a:pt x="16726" y="163080"/>
                </a:cubicBezTo>
                <a:cubicBezTo>
                  <a:pt x="33452" y="158899"/>
                  <a:pt x="33452" y="158899"/>
                  <a:pt x="33452" y="158899"/>
                </a:cubicBezTo>
                <a:cubicBezTo>
                  <a:pt x="39725" y="156808"/>
                  <a:pt x="43906" y="152626"/>
                  <a:pt x="45997" y="146354"/>
                </a:cubicBezTo>
                <a:cubicBezTo>
                  <a:pt x="50178" y="135900"/>
                  <a:pt x="54360" y="123356"/>
                  <a:pt x="60632" y="112902"/>
                </a:cubicBezTo>
                <a:cubicBezTo>
                  <a:pt x="62723" y="106629"/>
                  <a:pt x="62723" y="100357"/>
                  <a:pt x="60632" y="96176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79449" y="50179"/>
                  <a:pt x="79449" y="50179"/>
                  <a:pt x="79449" y="50179"/>
                </a:cubicBezTo>
                <a:cubicBezTo>
                  <a:pt x="96175" y="60632"/>
                  <a:pt x="96175" y="60632"/>
                  <a:pt x="96175" y="60632"/>
                </a:cubicBezTo>
                <a:cubicBezTo>
                  <a:pt x="98266" y="62723"/>
                  <a:pt x="100357" y="62723"/>
                  <a:pt x="104538" y="62723"/>
                </a:cubicBezTo>
                <a:cubicBezTo>
                  <a:pt x="106629" y="62723"/>
                  <a:pt x="110811" y="62723"/>
                  <a:pt x="112901" y="60632"/>
                </a:cubicBezTo>
                <a:cubicBezTo>
                  <a:pt x="123355" y="54360"/>
                  <a:pt x="135900" y="50179"/>
                  <a:pt x="146354" y="45997"/>
                </a:cubicBezTo>
                <a:cubicBezTo>
                  <a:pt x="152626" y="43906"/>
                  <a:pt x="156808" y="39725"/>
                  <a:pt x="158898" y="33452"/>
                </a:cubicBezTo>
                <a:cubicBezTo>
                  <a:pt x="163080" y="16726"/>
                  <a:pt x="163080" y="16726"/>
                  <a:pt x="163080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9077" y="33452"/>
                  <a:pt x="209077" y="33452"/>
                  <a:pt x="209077" y="33452"/>
                </a:cubicBezTo>
                <a:cubicBezTo>
                  <a:pt x="211167" y="39725"/>
                  <a:pt x="215349" y="43906"/>
                  <a:pt x="221621" y="45997"/>
                </a:cubicBezTo>
                <a:cubicBezTo>
                  <a:pt x="232075" y="50179"/>
                  <a:pt x="244620" y="54360"/>
                  <a:pt x="255074" y="60632"/>
                </a:cubicBezTo>
                <a:cubicBezTo>
                  <a:pt x="257164" y="62723"/>
                  <a:pt x="261346" y="62723"/>
                  <a:pt x="263437" y="62723"/>
                </a:cubicBezTo>
                <a:cubicBezTo>
                  <a:pt x="267618" y="62723"/>
                  <a:pt x="269709" y="62723"/>
                  <a:pt x="271800" y="60632"/>
                </a:cubicBezTo>
                <a:cubicBezTo>
                  <a:pt x="288526" y="50179"/>
                  <a:pt x="288526" y="50179"/>
                  <a:pt x="288526" y="50179"/>
                </a:cubicBezTo>
                <a:cubicBezTo>
                  <a:pt x="317797" y="79449"/>
                  <a:pt x="317797" y="79449"/>
                  <a:pt x="317797" y="79449"/>
                </a:cubicBezTo>
                <a:cubicBezTo>
                  <a:pt x="317797" y="79449"/>
                  <a:pt x="317797" y="79449"/>
                  <a:pt x="317797" y="81540"/>
                </a:cubicBezTo>
                <a:cubicBezTo>
                  <a:pt x="307343" y="96176"/>
                  <a:pt x="307343" y="96176"/>
                  <a:pt x="307343" y="96176"/>
                </a:cubicBezTo>
                <a:cubicBezTo>
                  <a:pt x="305252" y="100357"/>
                  <a:pt x="305252" y="106629"/>
                  <a:pt x="307343" y="112902"/>
                </a:cubicBezTo>
                <a:cubicBezTo>
                  <a:pt x="313615" y="123356"/>
                  <a:pt x="317797" y="135900"/>
                  <a:pt x="321978" y="146354"/>
                </a:cubicBezTo>
                <a:cubicBezTo>
                  <a:pt x="324069" y="152626"/>
                  <a:pt x="328250" y="156808"/>
                  <a:pt x="334523" y="158899"/>
                </a:cubicBezTo>
                <a:cubicBezTo>
                  <a:pt x="351249" y="163080"/>
                  <a:pt x="351249" y="163080"/>
                  <a:pt x="351249" y="163080"/>
                </a:cubicBezTo>
                <a:lnTo>
                  <a:pt x="351249" y="204896"/>
                </a:lnTo>
                <a:close/>
                <a:moveTo>
                  <a:pt x="183988" y="100357"/>
                </a:moveTo>
                <a:cubicBezTo>
                  <a:pt x="137991" y="100357"/>
                  <a:pt x="100357" y="137991"/>
                  <a:pt x="100357" y="183988"/>
                </a:cubicBezTo>
                <a:cubicBezTo>
                  <a:pt x="100357" y="229985"/>
                  <a:pt x="137991" y="267619"/>
                  <a:pt x="183988" y="267619"/>
                </a:cubicBezTo>
                <a:cubicBezTo>
                  <a:pt x="229984" y="267619"/>
                  <a:pt x="267618" y="229985"/>
                  <a:pt x="267618" y="183988"/>
                </a:cubicBezTo>
                <a:cubicBezTo>
                  <a:pt x="267618" y="137991"/>
                  <a:pt x="229984" y="100357"/>
                  <a:pt x="183988" y="100357"/>
                </a:cubicBezTo>
                <a:moveTo>
                  <a:pt x="183988" y="250893"/>
                </a:moveTo>
                <a:cubicBezTo>
                  <a:pt x="146354" y="250893"/>
                  <a:pt x="117083" y="221622"/>
                  <a:pt x="117083" y="183988"/>
                </a:cubicBezTo>
                <a:cubicBezTo>
                  <a:pt x="117083" y="146354"/>
                  <a:pt x="146354" y="117083"/>
                  <a:pt x="183988" y="117083"/>
                </a:cubicBezTo>
                <a:cubicBezTo>
                  <a:pt x="221621" y="117083"/>
                  <a:pt x="250892" y="146354"/>
                  <a:pt x="250892" y="183988"/>
                </a:cubicBezTo>
                <a:cubicBezTo>
                  <a:pt x="250892" y="221622"/>
                  <a:pt x="221621" y="250893"/>
                  <a:pt x="183988" y="250893"/>
                </a:cubicBezTo>
              </a:path>
            </a:pathLst>
          </a:custGeom>
          <a:solidFill>
            <a:srgbClr val="FFFFFF"/>
          </a:solidFill>
          <a:ln w="9525" cap="flat">
            <a:noFill/>
            <a:prstDash val="solid"/>
            <a:round/>
          </a:ln>
        </p:spPr>
        <p:txBody>
          <a:bodyPr vert="horz" wrap="square" lIns="91440" tIns="45720" rIns="91440" bIns="45720" numCol="1" rtlCol="0" anchor="t"/>
          <a:lstStyle/>
          <a:p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 rot="21000000">
            <a:off x="779059" y="2032044"/>
            <a:ext cx="424386" cy="424386"/>
          </a:xfrm>
          <a:custGeom>
            <a:avLst/>
            <a:gdLst/>
            <a:ahLst/>
            <a:cxnLst/>
            <a:rect l="0" t="0" r="r" b="b"/>
            <a:pathLst>
              <a:path w="367975" h="367976">
                <a:moveTo>
                  <a:pt x="355430" y="146354"/>
                </a:moveTo>
                <a:cubicBezTo>
                  <a:pt x="338704" y="142173"/>
                  <a:pt x="338704" y="142173"/>
                  <a:pt x="338704" y="142173"/>
                </a:cubicBezTo>
                <a:cubicBezTo>
                  <a:pt x="334523" y="129628"/>
                  <a:pt x="328250" y="117083"/>
                  <a:pt x="321978" y="104539"/>
                </a:cubicBezTo>
                <a:cubicBezTo>
                  <a:pt x="332432" y="87812"/>
                  <a:pt x="332432" y="87812"/>
                  <a:pt x="332432" y="87812"/>
                </a:cubicBezTo>
                <a:cubicBezTo>
                  <a:pt x="334523" y="83631"/>
                  <a:pt x="336614" y="75268"/>
                  <a:pt x="332432" y="71086"/>
                </a:cubicBezTo>
                <a:cubicBezTo>
                  <a:pt x="296889" y="35543"/>
                  <a:pt x="296889" y="35543"/>
                  <a:pt x="296889" y="35543"/>
                </a:cubicBezTo>
                <a:cubicBezTo>
                  <a:pt x="294798" y="33452"/>
                  <a:pt x="292707" y="33452"/>
                  <a:pt x="288526" y="33452"/>
                </a:cubicBezTo>
                <a:cubicBezTo>
                  <a:pt x="286435" y="33452"/>
                  <a:pt x="282254" y="35543"/>
                  <a:pt x="280163" y="35543"/>
                </a:cubicBezTo>
                <a:cubicBezTo>
                  <a:pt x="263437" y="45997"/>
                  <a:pt x="263437" y="45997"/>
                  <a:pt x="263437" y="45997"/>
                </a:cubicBezTo>
                <a:cubicBezTo>
                  <a:pt x="250892" y="39725"/>
                  <a:pt x="238347" y="33452"/>
                  <a:pt x="225803" y="29271"/>
                </a:cubicBezTo>
                <a:cubicBezTo>
                  <a:pt x="221621" y="12545"/>
                  <a:pt x="221621" y="12545"/>
                  <a:pt x="221621" y="12545"/>
                </a:cubicBezTo>
                <a:cubicBezTo>
                  <a:pt x="219531" y="6272"/>
                  <a:pt x="215349" y="0"/>
                  <a:pt x="209077" y="0"/>
                </a:cubicBezTo>
                <a:cubicBezTo>
                  <a:pt x="158898" y="0"/>
                  <a:pt x="158898" y="0"/>
                  <a:pt x="158898" y="0"/>
                </a:cubicBezTo>
                <a:cubicBezTo>
                  <a:pt x="152626" y="0"/>
                  <a:pt x="148444" y="6272"/>
                  <a:pt x="146354" y="12545"/>
                </a:cubicBezTo>
                <a:cubicBezTo>
                  <a:pt x="142172" y="29271"/>
                  <a:pt x="142172" y="29271"/>
                  <a:pt x="142172" y="29271"/>
                </a:cubicBezTo>
                <a:cubicBezTo>
                  <a:pt x="129628" y="33452"/>
                  <a:pt x="117083" y="39725"/>
                  <a:pt x="104538" y="45997"/>
                </a:cubicBezTo>
                <a:cubicBezTo>
                  <a:pt x="87812" y="35543"/>
                  <a:pt x="87812" y="35543"/>
                  <a:pt x="87812" y="35543"/>
                </a:cubicBezTo>
                <a:cubicBezTo>
                  <a:pt x="85721" y="35543"/>
                  <a:pt x="81540" y="33452"/>
                  <a:pt x="79449" y="33452"/>
                </a:cubicBezTo>
                <a:cubicBezTo>
                  <a:pt x="75268" y="33452"/>
                  <a:pt x="73177" y="33452"/>
                  <a:pt x="71086" y="35543"/>
                </a:cubicBezTo>
                <a:cubicBezTo>
                  <a:pt x="35543" y="71086"/>
                  <a:pt x="35543" y="71086"/>
                  <a:pt x="35543" y="71086"/>
                </a:cubicBezTo>
                <a:cubicBezTo>
                  <a:pt x="31362" y="75268"/>
                  <a:pt x="33452" y="83631"/>
                  <a:pt x="35543" y="87812"/>
                </a:cubicBezTo>
                <a:cubicBezTo>
                  <a:pt x="45997" y="104539"/>
                  <a:pt x="45997" y="104539"/>
                  <a:pt x="45997" y="104539"/>
                </a:cubicBezTo>
                <a:cubicBezTo>
                  <a:pt x="39725" y="117083"/>
                  <a:pt x="33452" y="129628"/>
                  <a:pt x="29271" y="142173"/>
                </a:cubicBezTo>
                <a:cubicBezTo>
                  <a:pt x="12545" y="146354"/>
                  <a:pt x="12545" y="146354"/>
                  <a:pt x="12545" y="146354"/>
                </a:cubicBezTo>
                <a:cubicBezTo>
                  <a:pt x="6272" y="148445"/>
                  <a:pt x="0" y="152626"/>
                  <a:pt x="0" y="158899"/>
                </a:cubicBezTo>
                <a:cubicBezTo>
                  <a:pt x="0" y="209077"/>
                  <a:pt x="0" y="209077"/>
                  <a:pt x="0" y="209077"/>
                </a:cubicBezTo>
                <a:cubicBezTo>
                  <a:pt x="0" y="215350"/>
                  <a:pt x="6272" y="219531"/>
                  <a:pt x="12545" y="221622"/>
                </a:cubicBezTo>
                <a:cubicBezTo>
                  <a:pt x="29271" y="225804"/>
                  <a:pt x="29271" y="225804"/>
                  <a:pt x="29271" y="225804"/>
                </a:cubicBezTo>
                <a:cubicBezTo>
                  <a:pt x="33452" y="238348"/>
                  <a:pt x="39725" y="250893"/>
                  <a:pt x="45997" y="263437"/>
                </a:cubicBezTo>
                <a:cubicBezTo>
                  <a:pt x="35543" y="280164"/>
                  <a:pt x="35543" y="280164"/>
                  <a:pt x="35543" y="280164"/>
                </a:cubicBezTo>
                <a:cubicBezTo>
                  <a:pt x="33452" y="284345"/>
                  <a:pt x="31362" y="292708"/>
                  <a:pt x="35543" y="296890"/>
                </a:cubicBezTo>
                <a:cubicBezTo>
                  <a:pt x="71086" y="332433"/>
                  <a:pt x="71086" y="332433"/>
                  <a:pt x="71086" y="332433"/>
                </a:cubicBezTo>
                <a:cubicBezTo>
                  <a:pt x="73177" y="334524"/>
                  <a:pt x="75268" y="334524"/>
                  <a:pt x="79449" y="334524"/>
                </a:cubicBezTo>
                <a:cubicBezTo>
                  <a:pt x="81540" y="334524"/>
                  <a:pt x="85721" y="332433"/>
                  <a:pt x="87812" y="332433"/>
                </a:cubicBezTo>
                <a:cubicBezTo>
                  <a:pt x="104538" y="321979"/>
                  <a:pt x="104538" y="321979"/>
                  <a:pt x="104538" y="321979"/>
                </a:cubicBezTo>
                <a:cubicBezTo>
                  <a:pt x="117083" y="328251"/>
                  <a:pt x="129628" y="334524"/>
                  <a:pt x="142172" y="338705"/>
                </a:cubicBezTo>
                <a:cubicBezTo>
                  <a:pt x="146354" y="355431"/>
                  <a:pt x="146354" y="355431"/>
                  <a:pt x="146354" y="355431"/>
                </a:cubicBezTo>
                <a:cubicBezTo>
                  <a:pt x="148444" y="361704"/>
                  <a:pt x="152626" y="367976"/>
                  <a:pt x="158898" y="367976"/>
                </a:cubicBezTo>
                <a:cubicBezTo>
                  <a:pt x="209077" y="367976"/>
                  <a:pt x="209077" y="367976"/>
                  <a:pt x="209077" y="367976"/>
                </a:cubicBezTo>
                <a:cubicBezTo>
                  <a:pt x="215349" y="367976"/>
                  <a:pt x="219531" y="361704"/>
                  <a:pt x="221621" y="355431"/>
                </a:cubicBezTo>
                <a:cubicBezTo>
                  <a:pt x="225803" y="338705"/>
                  <a:pt x="225803" y="338705"/>
                  <a:pt x="225803" y="338705"/>
                </a:cubicBezTo>
                <a:cubicBezTo>
                  <a:pt x="238347" y="334524"/>
                  <a:pt x="250892" y="328251"/>
                  <a:pt x="263437" y="321979"/>
                </a:cubicBezTo>
                <a:cubicBezTo>
                  <a:pt x="280163" y="332433"/>
                  <a:pt x="280163" y="332433"/>
                  <a:pt x="280163" y="332433"/>
                </a:cubicBezTo>
                <a:cubicBezTo>
                  <a:pt x="282254" y="332433"/>
                  <a:pt x="286435" y="334524"/>
                  <a:pt x="288526" y="334524"/>
                </a:cubicBezTo>
                <a:cubicBezTo>
                  <a:pt x="292707" y="334524"/>
                  <a:pt x="294798" y="334524"/>
                  <a:pt x="296889" y="332433"/>
                </a:cubicBezTo>
                <a:cubicBezTo>
                  <a:pt x="332432" y="296890"/>
                  <a:pt x="332432" y="296890"/>
                  <a:pt x="332432" y="296890"/>
                </a:cubicBezTo>
                <a:cubicBezTo>
                  <a:pt x="336614" y="292708"/>
                  <a:pt x="334523" y="284345"/>
                  <a:pt x="332432" y="280164"/>
                </a:cubicBezTo>
                <a:cubicBezTo>
                  <a:pt x="321978" y="263437"/>
                  <a:pt x="321978" y="263437"/>
                  <a:pt x="321978" y="263437"/>
                </a:cubicBezTo>
                <a:cubicBezTo>
                  <a:pt x="328250" y="250893"/>
                  <a:pt x="334523" y="238348"/>
                  <a:pt x="338704" y="225804"/>
                </a:cubicBezTo>
                <a:cubicBezTo>
                  <a:pt x="355430" y="221622"/>
                  <a:pt x="355430" y="221622"/>
                  <a:pt x="355430" y="221622"/>
                </a:cubicBezTo>
                <a:cubicBezTo>
                  <a:pt x="361703" y="219531"/>
                  <a:pt x="367975" y="215350"/>
                  <a:pt x="367975" y="209077"/>
                </a:cubicBezTo>
                <a:cubicBezTo>
                  <a:pt x="367975" y="158899"/>
                  <a:pt x="367975" y="158899"/>
                  <a:pt x="367975" y="158899"/>
                </a:cubicBezTo>
                <a:cubicBezTo>
                  <a:pt x="367975" y="152626"/>
                  <a:pt x="361703" y="148445"/>
                  <a:pt x="355430" y="146354"/>
                </a:cubicBezTo>
                <a:moveTo>
                  <a:pt x="351249" y="204896"/>
                </a:moveTo>
                <a:cubicBezTo>
                  <a:pt x="351249" y="204896"/>
                  <a:pt x="351249" y="204896"/>
                  <a:pt x="351249" y="204896"/>
                </a:cubicBezTo>
                <a:cubicBezTo>
                  <a:pt x="334523" y="209077"/>
                  <a:pt x="334523" y="209077"/>
                  <a:pt x="334523" y="209077"/>
                </a:cubicBezTo>
                <a:cubicBezTo>
                  <a:pt x="328250" y="211168"/>
                  <a:pt x="324069" y="215350"/>
                  <a:pt x="321978" y="221622"/>
                </a:cubicBezTo>
                <a:cubicBezTo>
                  <a:pt x="317797" y="232076"/>
                  <a:pt x="313615" y="244620"/>
                  <a:pt x="307343" y="255074"/>
                </a:cubicBezTo>
                <a:cubicBezTo>
                  <a:pt x="305252" y="261347"/>
                  <a:pt x="305252" y="267619"/>
                  <a:pt x="307343" y="271800"/>
                </a:cubicBezTo>
                <a:cubicBezTo>
                  <a:pt x="317797" y="288527"/>
                  <a:pt x="317797" y="288527"/>
                  <a:pt x="317797" y="288527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71800" y="307344"/>
                  <a:pt x="271800" y="307344"/>
                  <a:pt x="271800" y="307344"/>
                </a:cubicBezTo>
                <a:cubicBezTo>
                  <a:pt x="269709" y="305253"/>
                  <a:pt x="267618" y="305253"/>
                  <a:pt x="263437" y="305253"/>
                </a:cubicBezTo>
                <a:cubicBezTo>
                  <a:pt x="261346" y="305253"/>
                  <a:pt x="257164" y="305253"/>
                  <a:pt x="255074" y="307344"/>
                </a:cubicBezTo>
                <a:cubicBezTo>
                  <a:pt x="244620" y="313616"/>
                  <a:pt x="232075" y="317798"/>
                  <a:pt x="221621" y="321979"/>
                </a:cubicBezTo>
                <a:cubicBezTo>
                  <a:pt x="215349" y="324070"/>
                  <a:pt x="211167" y="328251"/>
                  <a:pt x="209077" y="334524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163080" y="351250"/>
                  <a:pt x="163080" y="351250"/>
                  <a:pt x="163080" y="351250"/>
                </a:cubicBezTo>
                <a:cubicBezTo>
                  <a:pt x="158898" y="334524"/>
                  <a:pt x="158898" y="334524"/>
                  <a:pt x="158898" y="334524"/>
                </a:cubicBezTo>
                <a:cubicBezTo>
                  <a:pt x="156808" y="328251"/>
                  <a:pt x="152626" y="324070"/>
                  <a:pt x="146354" y="321979"/>
                </a:cubicBezTo>
                <a:cubicBezTo>
                  <a:pt x="135900" y="317798"/>
                  <a:pt x="123355" y="313616"/>
                  <a:pt x="112901" y="307344"/>
                </a:cubicBezTo>
                <a:cubicBezTo>
                  <a:pt x="110811" y="305253"/>
                  <a:pt x="106629" y="305253"/>
                  <a:pt x="104538" y="305253"/>
                </a:cubicBezTo>
                <a:cubicBezTo>
                  <a:pt x="100357" y="305253"/>
                  <a:pt x="98266" y="305253"/>
                  <a:pt x="96175" y="307344"/>
                </a:cubicBezTo>
                <a:cubicBezTo>
                  <a:pt x="81540" y="317798"/>
                  <a:pt x="81540" y="317798"/>
                  <a:pt x="81540" y="317798"/>
                </a:cubicBezTo>
                <a:cubicBezTo>
                  <a:pt x="79449" y="317798"/>
                  <a:pt x="79449" y="317798"/>
                  <a:pt x="79449" y="317798"/>
                </a:cubicBezTo>
                <a:cubicBezTo>
                  <a:pt x="50178" y="288527"/>
                  <a:pt x="50178" y="288527"/>
                  <a:pt x="50178" y="288527"/>
                </a:cubicBezTo>
                <a:cubicBezTo>
                  <a:pt x="60632" y="271800"/>
                  <a:pt x="60632" y="271800"/>
                  <a:pt x="60632" y="271800"/>
                </a:cubicBezTo>
                <a:cubicBezTo>
                  <a:pt x="62723" y="267619"/>
                  <a:pt x="62723" y="261347"/>
                  <a:pt x="60632" y="255074"/>
                </a:cubicBezTo>
                <a:cubicBezTo>
                  <a:pt x="54360" y="244620"/>
                  <a:pt x="50178" y="232076"/>
                  <a:pt x="45997" y="221622"/>
                </a:cubicBezTo>
                <a:cubicBezTo>
                  <a:pt x="43906" y="215350"/>
                  <a:pt x="39725" y="211168"/>
                  <a:pt x="33452" y="209077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163080"/>
                  <a:pt x="16726" y="163080"/>
                  <a:pt x="16726" y="163080"/>
                </a:cubicBezTo>
                <a:cubicBezTo>
                  <a:pt x="33452" y="158899"/>
                  <a:pt x="33452" y="158899"/>
                  <a:pt x="33452" y="158899"/>
                </a:cubicBezTo>
                <a:cubicBezTo>
                  <a:pt x="39725" y="156808"/>
                  <a:pt x="43906" y="152626"/>
                  <a:pt x="45997" y="146354"/>
                </a:cubicBezTo>
                <a:cubicBezTo>
                  <a:pt x="50178" y="135900"/>
                  <a:pt x="54360" y="123356"/>
                  <a:pt x="60632" y="112902"/>
                </a:cubicBezTo>
                <a:cubicBezTo>
                  <a:pt x="62723" y="106629"/>
                  <a:pt x="62723" y="100357"/>
                  <a:pt x="60632" y="96176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79449" y="50179"/>
                  <a:pt x="79449" y="50179"/>
                  <a:pt x="79449" y="50179"/>
                </a:cubicBezTo>
                <a:cubicBezTo>
                  <a:pt x="96175" y="60632"/>
                  <a:pt x="96175" y="60632"/>
                  <a:pt x="96175" y="60632"/>
                </a:cubicBezTo>
                <a:cubicBezTo>
                  <a:pt x="98266" y="62723"/>
                  <a:pt x="100357" y="62723"/>
                  <a:pt x="104538" y="62723"/>
                </a:cubicBezTo>
                <a:cubicBezTo>
                  <a:pt x="106629" y="62723"/>
                  <a:pt x="110811" y="62723"/>
                  <a:pt x="112901" y="60632"/>
                </a:cubicBezTo>
                <a:cubicBezTo>
                  <a:pt x="123355" y="54360"/>
                  <a:pt x="135900" y="50179"/>
                  <a:pt x="146354" y="45997"/>
                </a:cubicBezTo>
                <a:cubicBezTo>
                  <a:pt x="152626" y="43906"/>
                  <a:pt x="156808" y="39725"/>
                  <a:pt x="158898" y="33452"/>
                </a:cubicBezTo>
                <a:cubicBezTo>
                  <a:pt x="163080" y="16726"/>
                  <a:pt x="163080" y="16726"/>
                  <a:pt x="163080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9077" y="33452"/>
                  <a:pt x="209077" y="33452"/>
                  <a:pt x="209077" y="33452"/>
                </a:cubicBezTo>
                <a:cubicBezTo>
                  <a:pt x="211167" y="39725"/>
                  <a:pt x="215349" y="43906"/>
                  <a:pt x="221621" y="45997"/>
                </a:cubicBezTo>
                <a:cubicBezTo>
                  <a:pt x="232075" y="50179"/>
                  <a:pt x="244620" y="54360"/>
                  <a:pt x="255074" y="60632"/>
                </a:cubicBezTo>
                <a:cubicBezTo>
                  <a:pt x="257164" y="62723"/>
                  <a:pt x="261346" y="62723"/>
                  <a:pt x="263437" y="62723"/>
                </a:cubicBezTo>
                <a:cubicBezTo>
                  <a:pt x="267618" y="62723"/>
                  <a:pt x="269709" y="62723"/>
                  <a:pt x="271800" y="60632"/>
                </a:cubicBezTo>
                <a:cubicBezTo>
                  <a:pt x="288526" y="50179"/>
                  <a:pt x="288526" y="50179"/>
                  <a:pt x="288526" y="50179"/>
                </a:cubicBezTo>
                <a:cubicBezTo>
                  <a:pt x="317797" y="79449"/>
                  <a:pt x="317797" y="79449"/>
                  <a:pt x="317797" y="79449"/>
                </a:cubicBezTo>
                <a:cubicBezTo>
                  <a:pt x="317797" y="79449"/>
                  <a:pt x="317797" y="79449"/>
                  <a:pt x="317797" y="81540"/>
                </a:cubicBezTo>
                <a:cubicBezTo>
                  <a:pt x="307343" y="96176"/>
                  <a:pt x="307343" y="96176"/>
                  <a:pt x="307343" y="96176"/>
                </a:cubicBezTo>
                <a:cubicBezTo>
                  <a:pt x="305252" y="100357"/>
                  <a:pt x="305252" y="106629"/>
                  <a:pt x="307343" y="112902"/>
                </a:cubicBezTo>
                <a:cubicBezTo>
                  <a:pt x="313615" y="123356"/>
                  <a:pt x="317797" y="135900"/>
                  <a:pt x="321978" y="146354"/>
                </a:cubicBezTo>
                <a:cubicBezTo>
                  <a:pt x="324069" y="152626"/>
                  <a:pt x="328250" y="156808"/>
                  <a:pt x="334523" y="158899"/>
                </a:cubicBezTo>
                <a:cubicBezTo>
                  <a:pt x="351249" y="163080"/>
                  <a:pt x="351249" y="163080"/>
                  <a:pt x="351249" y="163080"/>
                </a:cubicBezTo>
                <a:lnTo>
                  <a:pt x="351249" y="204896"/>
                </a:lnTo>
                <a:close/>
                <a:moveTo>
                  <a:pt x="183988" y="100357"/>
                </a:moveTo>
                <a:cubicBezTo>
                  <a:pt x="137991" y="100357"/>
                  <a:pt x="100357" y="137991"/>
                  <a:pt x="100357" y="183988"/>
                </a:cubicBezTo>
                <a:cubicBezTo>
                  <a:pt x="100357" y="229985"/>
                  <a:pt x="137991" y="267619"/>
                  <a:pt x="183988" y="267619"/>
                </a:cubicBezTo>
                <a:cubicBezTo>
                  <a:pt x="229984" y="267619"/>
                  <a:pt x="267618" y="229985"/>
                  <a:pt x="267618" y="183988"/>
                </a:cubicBezTo>
                <a:cubicBezTo>
                  <a:pt x="267618" y="137991"/>
                  <a:pt x="229984" y="100357"/>
                  <a:pt x="183988" y="100357"/>
                </a:cubicBezTo>
                <a:moveTo>
                  <a:pt x="183988" y="250893"/>
                </a:moveTo>
                <a:cubicBezTo>
                  <a:pt x="146354" y="250893"/>
                  <a:pt x="117083" y="221622"/>
                  <a:pt x="117083" y="183988"/>
                </a:cubicBezTo>
                <a:cubicBezTo>
                  <a:pt x="117083" y="146354"/>
                  <a:pt x="146354" y="117083"/>
                  <a:pt x="183988" y="117083"/>
                </a:cubicBezTo>
                <a:cubicBezTo>
                  <a:pt x="221621" y="117083"/>
                  <a:pt x="250892" y="146354"/>
                  <a:pt x="250892" y="183988"/>
                </a:cubicBezTo>
                <a:cubicBezTo>
                  <a:pt x="250892" y="221622"/>
                  <a:pt x="221621" y="250893"/>
                  <a:pt x="183988" y="250893"/>
                </a:cubicBezTo>
              </a:path>
            </a:pathLst>
          </a:custGeom>
          <a:solidFill>
            <a:srgbClr val="4763C5"/>
          </a:solidFill>
          <a:ln w="9525" cap="flat">
            <a:noFill/>
            <a:prstDash val="solid"/>
            <a:round/>
          </a:ln>
        </p:spPr>
        <p:txBody>
          <a:bodyPr vert="horz" wrap="square" lIns="91440" tIns="45720" rIns="91440" bIns="45720" numCol="1" rtlCol="0" anchor="t"/>
          <a:lstStyle/>
          <a:p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 rot="21000000">
            <a:off x="2554919" y="1226924"/>
            <a:ext cx="323792" cy="323792"/>
          </a:xfrm>
          <a:custGeom>
            <a:avLst/>
            <a:gdLst/>
            <a:ahLst/>
            <a:cxnLst/>
            <a:rect l="0" t="0" r="r" b="b"/>
            <a:pathLst>
              <a:path w="367975" h="367976">
                <a:moveTo>
                  <a:pt x="355430" y="146354"/>
                </a:moveTo>
                <a:cubicBezTo>
                  <a:pt x="338704" y="142173"/>
                  <a:pt x="338704" y="142173"/>
                  <a:pt x="338704" y="142173"/>
                </a:cubicBezTo>
                <a:cubicBezTo>
                  <a:pt x="334523" y="129628"/>
                  <a:pt x="328250" y="117083"/>
                  <a:pt x="321978" y="104539"/>
                </a:cubicBezTo>
                <a:cubicBezTo>
                  <a:pt x="332432" y="87812"/>
                  <a:pt x="332432" y="87812"/>
                  <a:pt x="332432" y="87812"/>
                </a:cubicBezTo>
                <a:cubicBezTo>
                  <a:pt x="334523" y="83631"/>
                  <a:pt x="336614" y="75268"/>
                  <a:pt x="332432" y="71086"/>
                </a:cubicBezTo>
                <a:cubicBezTo>
                  <a:pt x="296889" y="35543"/>
                  <a:pt x="296889" y="35543"/>
                  <a:pt x="296889" y="35543"/>
                </a:cubicBezTo>
                <a:cubicBezTo>
                  <a:pt x="294798" y="33452"/>
                  <a:pt x="292707" y="33452"/>
                  <a:pt x="288526" y="33452"/>
                </a:cubicBezTo>
                <a:cubicBezTo>
                  <a:pt x="286435" y="33452"/>
                  <a:pt x="282254" y="35543"/>
                  <a:pt x="280163" y="35543"/>
                </a:cubicBezTo>
                <a:cubicBezTo>
                  <a:pt x="263437" y="45997"/>
                  <a:pt x="263437" y="45997"/>
                  <a:pt x="263437" y="45997"/>
                </a:cubicBezTo>
                <a:cubicBezTo>
                  <a:pt x="250892" y="39725"/>
                  <a:pt x="238347" y="33452"/>
                  <a:pt x="225803" y="29271"/>
                </a:cubicBezTo>
                <a:cubicBezTo>
                  <a:pt x="221621" y="12545"/>
                  <a:pt x="221621" y="12545"/>
                  <a:pt x="221621" y="12545"/>
                </a:cubicBezTo>
                <a:cubicBezTo>
                  <a:pt x="219531" y="6272"/>
                  <a:pt x="215349" y="0"/>
                  <a:pt x="209077" y="0"/>
                </a:cubicBezTo>
                <a:cubicBezTo>
                  <a:pt x="158898" y="0"/>
                  <a:pt x="158898" y="0"/>
                  <a:pt x="158898" y="0"/>
                </a:cubicBezTo>
                <a:cubicBezTo>
                  <a:pt x="152626" y="0"/>
                  <a:pt x="148444" y="6272"/>
                  <a:pt x="146354" y="12545"/>
                </a:cubicBezTo>
                <a:cubicBezTo>
                  <a:pt x="142172" y="29271"/>
                  <a:pt x="142172" y="29271"/>
                  <a:pt x="142172" y="29271"/>
                </a:cubicBezTo>
                <a:cubicBezTo>
                  <a:pt x="129628" y="33452"/>
                  <a:pt x="117083" y="39725"/>
                  <a:pt x="104538" y="45997"/>
                </a:cubicBezTo>
                <a:cubicBezTo>
                  <a:pt x="87812" y="35543"/>
                  <a:pt x="87812" y="35543"/>
                  <a:pt x="87812" y="35543"/>
                </a:cubicBezTo>
                <a:cubicBezTo>
                  <a:pt x="85721" y="35543"/>
                  <a:pt x="81540" y="33452"/>
                  <a:pt x="79449" y="33452"/>
                </a:cubicBezTo>
                <a:cubicBezTo>
                  <a:pt x="75268" y="33452"/>
                  <a:pt x="73177" y="33452"/>
                  <a:pt x="71086" y="35543"/>
                </a:cubicBezTo>
                <a:cubicBezTo>
                  <a:pt x="35543" y="71086"/>
                  <a:pt x="35543" y="71086"/>
                  <a:pt x="35543" y="71086"/>
                </a:cubicBezTo>
                <a:cubicBezTo>
                  <a:pt x="31362" y="75268"/>
                  <a:pt x="33452" y="83631"/>
                  <a:pt x="35543" y="87812"/>
                </a:cubicBezTo>
                <a:cubicBezTo>
                  <a:pt x="45997" y="104539"/>
                  <a:pt x="45997" y="104539"/>
                  <a:pt x="45997" y="104539"/>
                </a:cubicBezTo>
                <a:cubicBezTo>
                  <a:pt x="39725" y="117083"/>
                  <a:pt x="33452" y="129628"/>
                  <a:pt x="29271" y="142173"/>
                </a:cubicBezTo>
                <a:cubicBezTo>
                  <a:pt x="12545" y="146354"/>
                  <a:pt x="12545" y="146354"/>
                  <a:pt x="12545" y="146354"/>
                </a:cubicBezTo>
                <a:cubicBezTo>
                  <a:pt x="6272" y="148445"/>
                  <a:pt x="0" y="152626"/>
                  <a:pt x="0" y="158899"/>
                </a:cubicBezTo>
                <a:cubicBezTo>
                  <a:pt x="0" y="209077"/>
                  <a:pt x="0" y="209077"/>
                  <a:pt x="0" y="209077"/>
                </a:cubicBezTo>
                <a:cubicBezTo>
                  <a:pt x="0" y="215350"/>
                  <a:pt x="6272" y="219531"/>
                  <a:pt x="12545" y="221622"/>
                </a:cubicBezTo>
                <a:cubicBezTo>
                  <a:pt x="29271" y="225804"/>
                  <a:pt x="29271" y="225804"/>
                  <a:pt x="29271" y="225804"/>
                </a:cubicBezTo>
                <a:cubicBezTo>
                  <a:pt x="33452" y="238348"/>
                  <a:pt x="39725" y="250893"/>
                  <a:pt x="45997" y="263437"/>
                </a:cubicBezTo>
                <a:cubicBezTo>
                  <a:pt x="35543" y="280164"/>
                  <a:pt x="35543" y="280164"/>
                  <a:pt x="35543" y="280164"/>
                </a:cubicBezTo>
                <a:cubicBezTo>
                  <a:pt x="33452" y="284345"/>
                  <a:pt x="31362" y="292708"/>
                  <a:pt x="35543" y="296890"/>
                </a:cubicBezTo>
                <a:cubicBezTo>
                  <a:pt x="71086" y="332433"/>
                  <a:pt x="71086" y="332433"/>
                  <a:pt x="71086" y="332433"/>
                </a:cubicBezTo>
                <a:cubicBezTo>
                  <a:pt x="73177" y="334524"/>
                  <a:pt x="75268" y="334524"/>
                  <a:pt x="79449" y="334524"/>
                </a:cubicBezTo>
                <a:cubicBezTo>
                  <a:pt x="81540" y="334524"/>
                  <a:pt x="85721" y="332433"/>
                  <a:pt x="87812" y="332433"/>
                </a:cubicBezTo>
                <a:cubicBezTo>
                  <a:pt x="104538" y="321979"/>
                  <a:pt x="104538" y="321979"/>
                  <a:pt x="104538" y="321979"/>
                </a:cubicBezTo>
                <a:cubicBezTo>
                  <a:pt x="117083" y="328251"/>
                  <a:pt x="129628" y="334524"/>
                  <a:pt x="142172" y="338705"/>
                </a:cubicBezTo>
                <a:cubicBezTo>
                  <a:pt x="146354" y="355431"/>
                  <a:pt x="146354" y="355431"/>
                  <a:pt x="146354" y="355431"/>
                </a:cubicBezTo>
                <a:cubicBezTo>
                  <a:pt x="148444" y="361704"/>
                  <a:pt x="152626" y="367976"/>
                  <a:pt x="158898" y="367976"/>
                </a:cubicBezTo>
                <a:cubicBezTo>
                  <a:pt x="209077" y="367976"/>
                  <a:pt x="209077" y="367976"/>
                  <a:pt x="209077" y="367976"/>
                </a:cubicBezTo>
                <a:cubicBezTo>
                  <a:pt x="215349" y="367976"/>
                  <a:pt x="219531" y="361704"/>
                  <a:pt x="221621" y="355431"/>
                </a:cubicBezTo>
                <a:cubicBezTo>
                  <a:pt x="225803" y="338705"/>
                  <a:pt x="225803" y="338705"/>
                  <a:pt x="225803" y="338705"/>
                </a:cubicBezTo>
                <a:cubicBezTo>
                  <a:pt x="238347" y="334524"/>
                  <a:pt x="250892" y="328251"/>
                  <a:pt x="263437" y="321979"/>
                </a:cubicBezTo>
                <a:cubicBezTo>
                  <a:pt x="280163" y="332433"/>
                  <a:pt x="280163" y="332433"/>
                  <a:pt x="280163" y="332433"/>
                </a:cubicBezTo>
                <a:cubicBezTo>
                  <a:pt x="282254" y="332433"/>
                  <a:pt x="286435" y="334524"/>
                  <a:pt x="288526" y="334524"/>
                </a:cubicBezTo>
                <a:cubicBezTo>
                  <a:pt x="292707" y="334524"/>
                  <a:pt x="294798" y="334524"/>
                  <a:pt x="296889" y="332433"/>
                </a:cubicBezTo>
                <a:cubicBezTo>
                  <a:pt x="332432" y="296890"/>
                  <a:pt x="332432" y="296890"/>
                  <a:pt x="332432" y="296890"/>
                </a:cubicBezTo>
                <a:cubicBezTo>
                  <a:pt x="336614" y="292708"/>
                  <a:pt x="334523" y="284345"/>
                  <a:pt x="332432" y="280164"/>
                </a:cubicBezTo>
                <a:cubicBezTo>
                  <a:pt x="321978" y="263437"/>
                  <a:pt x="321978" y="263437"/>
                  <a:pt x="321978" y="263437"/>
                </a:cubicBezTo>
                <a:cubicBezTo>
                  <a:pt x="328250" y="250893"/>
                  <a:pt x="334523" y="238348"/>
                  <a:pt x="338704" y="225804"/>
                </a:cubicBezTo>
                <a:cubicBezTo>
                  <a:pt x="355430" y="221622"/>
                  <a:pt x="355430" y="221622"/>
                  <a:pt x="355430" y="221622"/>
                </a:cubicBezTo>
                <a:cubicBezTo>
                  <a:pt x="361703" y="219531"/>
                  <a:pt x="367975" y="215350"/>
                  <a:pt x="367975" y="209077"/>
                </a:cubicBezTo>
                <a:cubicBezTo>
                  <a:pt x="367975" y="158899"/>
                  <a:pt x="367975" y="158899"/>
                  <a:pt x="367975" y="158899"/>
                </a:cubicBezTo>
                <a:cubicBezTo>
                  <a:pt x="367975" y="152626"/>
                  <a:pt x="361703" y="148445"/>
                  <a:pt x="355430" y="146354"/>
                </a:cubicBezTo>
                <a:moveTo>
                  <a:pt x="351249" y="204896"/>
                </a:moveTo>
                <a:cubicBezTo>
                  <a:pt x="351249" y="204896"/>
                  <a:pt x="351249" y="204896"/>
                  <a:pt x="351249" y="204896"/>
                </a:cubicBezTo>
                <a:cubicBezTo>
                  <a:pt x="334523" y="209077"/>
                  <a:pt x="334523" y="209077"/>
                  <a:pt x="334523" y="209077"/>
                </a:cubicBezTo>
                <a:cubicBezTo>
                  <a:pt x="328250" y="211168"/>
                  <a:pt x="324069" y="215350"/>
                  <a:pt x="321978" y="221622"/>
                </a:cubicBezTo>
                <a:cubicBezTo>
                  <a:pt x="317797" y="232076"/>
                  <a:pt x="313615" y="244620"/>
                  <a:pt x="307343" y="255074"/>
                </a:cubicBezTo>
                <a:cubicBezTo>
                  <a:pt x="305252" y="261347"/>
                  <a:pt x="305252" y="267619"/>
                  <a:pt x="307343" y="271800"/>
                </a:cubicBezTo>
                <a:cubicBezTo>
                  <a:pt x="317797" y="288527"/>
                  <a:pt x="317797" y="288527"/>
                  <a:pt x="317797" y="288527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88526" y="317798"/>
                  <a:pt x="288526" y="317798"/>
                  <a:pt x="288526" y="317798"/>
                </a:cubicBezTo>
                <a:cubicBezTo>
                  <a:pt x="271800" y="307344"/>
                  <a:pt x="271800" y="307344"/>
                  <a:pt x="271800" y="307344"/>
                </a:cubicBezTo>
                <a:cubicBezTo>
                  <a:pt x="269709" y="305253"/>
                  <a:pt x="267618" y="305253"/>
                  <a:pt x="263437" y="305253"/>
                </a:cubicBezTo>
                <a:cubicBezTo>
                  <a:pt x="261346" y="305253"/>
                  <a:pt x="257164" y="305253"/>
                  <a:pt x="255074" y="307344"/>
                </a:cubicBezTo>
                <a:cubicBezTo>
                  <a:pt x="244620" y="313616"/>
                  <a:pt x="232075" y="317798"/>
                  <a:pt x="221621" y="321979"/>
                </a:cubicBezTo>
                <a:cubicBezTo>
                  <a:pt x="215349" y="324070"/>
                  <a:pt x="211167" y="328251"/>
                  <a:pt x="209077" y="334524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204895" y="351250"/>
                  <a:pt x="204895" y="351250"/>
                  <a:pt x="204895" y="351250"/>
                </a:cubicBezTo>
                <a:cubicBezTo>
                  <a:pt x="163080" y="351250"/>
                  <a:pt x="163080" y="351250"/>
                  <a:pt x="163080" y="351250"/>
                </a:cubicBezTo>
                <a:cubicBezTo>
                  <a:pt x="158898" y="334524"/>
                  <a:pt x="158898" y="334524"/>
                  <a:pt x="158898" y="334524"/>
                </a:cubicBezTo>
                <a:cubicBezTo>
                  <a:pt x="156808" y="328251"/>
                  <a:pt x="152626" y="324070"/>
                  <a:pt x="146354" y="321979"/>
                </a:cubicBezTo>
                <a:cubicBezTo>
                  <a:pt x="135900" y="317798"/>
                  <a:pt x="123355" y="313616"/>
                  <a:pt x="112901" y="307344"/>
                </a:cubicBezTo>
                <a:cubicBezTo>
                  <a:pt x="110811" y="305253"/>
                  <a:pt x="106629" y="305253"/>
                  <a:pt x="104538" y="305253"/>
                </a:cubicBezTo>
                <a:cubicBezTo>
                  <a:pt x="100357" y="305253"/>
                  <a:pt x="98266" y="305253"/>
                  <a:pt x="96175" y="307344"/>
                </a:cubicBezTo>
                <a:cubicBezTo>
                  <a:pt x="81540" y="317798"/>
                  <a:pt x="81540" y="317798"/>
                  <a:pt x="81540" y="317798"/>
                </a:cubicBezTo>
                <a:cubicBezTo>
                  <a:pt x="79449" y="317798"/>
                  <a:pt x="79449" y="317798"/>
                  <a:pt x="79449" y="317798"/>
                </a:cubicBezTo>
                <a:cubicBezTo>
                  <a:pt x="50178" y="288527"/>
                  <a:pt x="50178" y="288527"/>
                  <a:pt x="50178" y="288527"/>
                </a:cubicBezTo>
                <a:cubicBezTo>
                  <a:pt x="60632" y="271800"/>
                  <a:pt x="60632" y="271800"/>
                  <a:pt x="60632" y="271800"/>
                </a:cubicBezTo>
                <a:cubicBezTo>
                  <a:pt x="62723" y="267619"/>
                  <a:pt x="62723" y="261347"/>
                  <a:pt x="60632" y="255074"/>
                </a:cubicBezTo>
                <a:cubicBezTo>
                  <a:pt x="54360" y="244620"/>
                  <a:pt x="50178" y="232076"/>
                  <a:pt x="45997" y="221622"/>
                </a:cubicBezTo>
                <a:cubicBezTo>
                  <a:pt x="43906" y="215350"/>
                  <a:pt x="39725" y="211168"/>
                  <a:pt x="33452" y="209077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204896"/>
                  <a:pt x="16726" y="204896"/>
                  <a:pt x="16726" y="204896"/>
                </a:cubicBezTo>
                <a:cubicBezTo>
                  <a:pt x="16726" y="163080"/>
                  <a:pt x="16726" y="163080"/>
                  <a:pt x="16726" y="163080"/>
                </a:cubicBezTo>
                <a:cubicBezTo>
                  <a:pt x="33452" y="158899"/>
                  <a:pt x="33452" y="158899"/>
                  <a:pt x="33452" y="158899"/>
                </a:cubicBezTo>
                <a:cubicBezTo>
                  <a:pt x="39725" y="156808"/>
                  <a:pt x="43906" y="152626"/>
                  <a:pt x="45997" y="146354"/>
                </a:cubicBezTo>
                <a:cubicBezTo>
                  <a:pt x="50178" y="135900"/>
                  <a:pt x="54360" y="123356"/>
                  <a:pt x="60632" y="112902"/>
                </a:cubicBezTo>
                <a:cubicBezTo>
                  <a:pt x="62723" y="106629"/>
                  <a:pt x="62723" y="100357"/>
                  <a:pt x="60632" y="96176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50178" y="79449"/>
                  <a:pt x="50178" y="79449"/>
                  <a:pt x="50178" y="79449"/>
                </a:cubicBezTo>
                <a:cubicBezTo>
                  <a:pt x="79449" y="50179"/>
                  <a:pt x="79449" y="50179"/>
                  <a:pt x="79449" y="50179"/>
                </a:cubicBezTo>
                <a:cubicBezTo>
                  <a:pt x="96175" y="60632"/>
                  <a:pt x="96175" y="60632"/>
                  <a:pt x="96175" y="60632"/>
                </a:cubicBezTo>
                <a:cubicBezTo>
                  <a:pt x="98266" y="62723"/>
                  <a:pt x="100357" y="62723"/>
                  <a:pt x="104538" y="62723"/>
                </a:cubicBezTo>
                <a:cubicBezTo>
                  <a:pt x="106629" y="62723"/>
                  <a:pt x="110811" y="62723"/>
                  <a:pt x="112901" y="60632"/>
                </a:cubicBezTo>
                <a:cubicBezTo>
                  <a:pt x="123355" y="54360"/>
                  <a:pt x="135900" y="50179"/>
                  <a:pt x="146354" y="45997"/>
                </a:cubicBezTo>
                <a:cubicBezTo>
                  <a:pt x="152626" y="43906"/>
                  <a:pt x="156808" y="39725"/>
                  <a:pt x="158898" y="33452"/>
                </a:cubicBezTo>
                <a:cubicBezTo>
                  <a:pt x="163080" y="16726"/>
                  <a:pt x="163080" y="16726"/>
                  <a:pt x="163080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4895" y="16726"/>
                  <a:pt x="204895" y="16726"/>
                  <a:pt x="204895" y="16726"/>
                </a:cubicBezTo>
                <a:cubicBezTo>
                  <a:pt x="209077" y="33452"/>
                  <a:pt x="209077" y="33452"/>
                  <a:pt x="209077" y="33452"/>
                </a:cubicBezTo>
                <a:cubicBezTo>
                  <a:pt x="211167" y="39725"/>
                  <a:pt x="215349" y="43906"/>
                  <a:pt x="221621" y="45997"/>
                </a:cubicBezTo>
                <a:cubicBezTo>
                  <a:pt x="232075" y="50179"/>
                  <a:pt x="244620" y="54360"/>
                  <a:pt x="255074" y="60632"/>
                </a:cubicBezTo>
                <a:cubicBezTo>
                  <a:pt x="257164" y="62723"/>
                  <a:pt x="261346" y="62723"/>
                  <a:pt x="263437" y="62723"/>
                </a:cubicBezTo>
                <a:cubicBezTo>
                  <a:pt x="267618" y="62723"/>
                  <a:pt x="269709" y="62723"/>
                  <a:pt x="271800" y="60632"/>
                </a:cubicBezTo>
                <a:cubicBezTo>
                  <a:pt x="288526" y="50179"/>
                  <a:pt x="288526" y="50179"/>
                  <a:pt x="288526" y="50179"/>
                </a:cubicBezTo>
                <a:cubicBezTo>
                  <a:pt x="317797" y="79449"/>
                  <a:pt x="317797" y="79449"/>
                  <a:pt x="317797" y="79449"/>
                </a:cubicBezTo>
                <a:cubicBezTo>
                  <a:pt x="317797" y="79449"/>
                  <a:pt x="317797" y="79449"/>
                  <a:pt x="317797" y="81540"/>
                </a:cubicBezTo>
                <a:cubicBezTo>
                  <a:pt x="307343" y="96176"/>
                  <a:pt x="307343" y="96176"/>
                  <a:pt x="307343" y="96176"/>
                </a:cubicBezTo>
                <a:cubicBezTo>
                  <a:pt x="305252" y="100357"/>
                  <a:pt x="305252" y="106629"/>
                  <a:pt x="307343" y="112902"/>
                </a:cubicBezTo>
                <a:cubicBezTo>
                  <a:pt x="313615" y="123356"/>
                  <a:pt x="317797" y="135900"/>
                  <a:pt x="321978" y="146354"/>
                </a:cubicBezTo>
                <a:cubicBezTo>
                  <a:pt x="324069" y="152626"/>
                  <a:pt x="328250" y="156808"/>
                  <a:pt x="334523" y="158899"/>
                </a:cubicBezTo>
                <a:cubicBezTo>
                  <a:pt x="351249" y="163080"/>
                  <a:pt x="351249" y="163080"/>
                  <a:pt x="351249" y="163080"/>
                </a:cubicBezTo>
                <a:lnTo>
                  <a:pt x="351249" y="204896"/>
                </a:lnTo>
                <a:close/>
                <a:moveTo>
                  <a:pt x="183988" y="100357"/>
                </a:moveTo>
                <a:cubicBezTo>
                  <a:pt x="137991" y="100357"/>
                  <a:pt x="100357" y="137991"/>
                  <a:pt x="100357" y="183988"/>
                </a:cubicBezTo>
                <a:cubicBezTo>
                  <a:pt x="100357" y="229985"/>
                  <a:pt x="137991" y="267619"/>
                  <a:pt x="183988" y="267619"/>
                </a:cubicBezTo>
                <a:cubicBezTo>
                  <a:pt x="229984" y="267619"/>
                  <a:pt x="267618" y="229985"/>
                  <a:pt x="267618" y="183988"/>
                </a:cubicBezTo>
                <a:cubicBezTo>
                  <a:pt x="267618" y="137991"/>
                  <a:pt x="229984" y="100357"/>
                  <a:pt x="183988" y="100357"/>
                </a:cubicBezTo>
                <a:moveTo>
                  <a:pt x="183988" y="250893"/>
                </a:moveTo>
                <a:cubicBezTo>
                  <a:pt x="146354" y="250893"/>
                  <a:pt x="117083" y="221622"/>
                  <a:pt x="117083" y="183988"/>
                </a:cubicBezTo>
                <a:cubicBezTo>
                  <a:pt x="117083" y="146354"/>
                  <a:pt x="146354" y="117083"/>
                  <a:pt x="183988" y="117083"/>
                </a:cubicBezTo>
                <a:cubicBezTo>
                  <a:pt x="221621" y="117083"/>
                  <a:pt x="250892" y="146354"/>
                  <a:pt x="250892" y="183988"/>
                </a:cubicBezTo>
                <a:cubicBezTo>
                  <a:pt x="250892" y="221622"/>
                  <a:pt x="221621" y="250893"/>
                  <a:pt x="183988" y="250893"/>
                </a:cubicBezTo>
              </a:path>
            </a:pathLst>
          </a:custGeom>
          <a:solidFill>
            <a:srgbClr val="4763C5"/>
          </a:solidFill>
          <a:ln w="9525" cap="flat">
            <a:noFill/>
            <a:prstDash val="solid"/>
            <a:round/>
          </a:ln>
        </p:spPr>
        <p:txBody>
          <a:bodyPr vert="horz" wrap="square" lIns="91440" tIns="45720" rIns="91440" bIns="45720" numCol="1" rtlCol="0" anchor="t"/>
          <a:lstStyle/>
          <a:p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-79" y="2546194"/>
            <a:ext cx="9144276" cy="2594934"/>
          </a:xfrm>
          <a:custGeom>
            <a:avLst/>
            <a:gdLst/>
            <a:ahLst/>
            <a:cxnLst/>
            <a:rect l="0" t="0" r="r" b="b"/>
            <a:pathLst>
              <a:path w="9144276" h="2594934">
                <a:moveTo>
                  <a:pt x="0" y="1304164"/>
                </a:moveTo>
                <a:lnTo>
                  <a:pt x="9144000" y="0"/>
                </a:lnTo>
                <a:lnTo>
                  <a:pt x="9144276" y="2594934"/>
                </a:lnTo>
                <a:lnTo>
                  <a:pt x="79" y="2594934"/>
                </a:lnTo>
                <a:close/>
              </a:path>
            </a:pathLst>
          </a:custGeom>
          <a:solidFill>
            <a:srgbClr val="4763C5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idx="10"/>
          </p:nvPr>
        </p:nvSpPr>
        <p:spPr>
          <a:xfrm rot="21120000">
            <a:off x="4055230" y="2256244"/>
            <a:ext cx="4538462" cy="8572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lIns="95250" tIns="0" rIns="95250" bIns="0" numCol="1" spcCol="0" rtlCol="0" anchor="b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6000" b="1" i="0" u="none" strike="noStrike" cap="all" baseline="0" dirty="0">
                <a:solidFill>
                  <a:srgbClr val="4763C5"/>
                </a:solidFill>
                <a:latin typeface="Abe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>
            <a:lvl1pPr lvl="0">
              <a:defRPr lang="en-US" b="0" dirty="0">
                <a:latin typeface="Open Sans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idx="14"/>
          </p:nvPr>
        </p:nvSpPr>
        <p:spPr>
          <a:xfrm rot="21120000">
            <a:off x="4154252" y="3168872"/>
            <a:ext cx="2685726" cy="46451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lIns="95250" tIns="0" rIns="95250" bIns="0" numCol="1" spcCol="0" rtlCol="0" anchor="t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i="0" u="none" strike="noStrike" cap="none" baseline="0" dirty="0">
                <a:solidFill>
                  <a:srgbClr val="FFFFFF"/>
                </a:solidFill>
                <a:latin typeface="Open San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ality sco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03587"/>
            <a:ext cx="9162974" cy="137541"/>
          </a:xfrm>
          <a:prstGeom prst="rect">
            <a:avLst/>
          </a:prstGeom>
          <a:solidFill>
            <a:srgbClr val="3B92FF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>
            <a:lvl1pPr lvl="0">
              <a:defRPr lang="en-US" dirty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>
            <a:lvl1pPr lvl="0">
              <a:defRPr lang="en-US" dirty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>
            <a:lvl1pPr lvl="0">
              <a:defRPr lang="en-US" dirty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3"/>
          </p:nvPr>
        </p:nvSpPr>
        <p:spPr>
          <a:xfrm>
            <a:off x="717372" y="1134075"/>
            <a:ext cx="3323917" cy="1402975"/>
          </a:xfrm>
          <a:custGeom>
            <a:avLst/>
            <a:gdLst/>
            <a:ahLst/>
            <a:cxnLst/>
            <a:rect l="0" t="0" r="r" b="b"/>
            <a:pathLst>
              <a:path w="3054277" h="2420217">
                <a:moveTo>
                  <a:pt x="0" y="0"/>
                </a:moveTo>
                <a:lnTo>
                  <a:pt x="3054277" y="0"/>
                </a:lnTo>
                <a:lnTo>
                  <a:pt x="3054277" y="2420217"/>
                </a:lnTo>
                <a:lnTo>
                  <a:pt x="0" y="2420217"/>
                </a:lnTo>
                <a:close/>
              </a:path>
            </a:pathLst>
          </a:custGeom>
          <a:noFill/>
          <a:ln w="9525" cap="flat">
            <a:noFill/>
            <a:prstDash val="solid"/>
            <a:miter lim="800000"/>
          </a:ln>
        </p:spPr>
        <p:txBody>
          <a:bodyPr vert="horz" lIns="91440" tIns="45720" rIns="91440" bIns="45720" numCol="1" spcCol="0" rtlCol="0" anchor="b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5400" b="1" u="none" strike="noStrike" cap="none" baseline="0" dirty="0">
                <a:solidFill>
                  <a:srgbClr val="3585EC"/>
                </a:solidFill>
                <a:latin typeface="Raleway-blac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"/>
          </p:nvPr>
        </p:nvSpPr>
        <p:spPr>
          <a:xfrm>
            <a:off x="4946199" y="2613879"/>
            <a:ext cx="3600212" cy="177378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lIns="91440" tIns="93600" rIns="91440" bIns="45720" numCol="1" spcCol="0" rtlCol="0" anchor="t">
            <a:normAutofit/>
          </a:bodyPr>
          <a:lstStyle>
            <a:lvl1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en-US" sz="1400" b="0" u="none" strike="noStrike" cap="none" baseline="0" dirty="0">
                <a:solidFill>
                  <a:srgbClr val="000000"/>
                </a:solidFill>
                <a:latin typeface="Open Sans"/>
              </a:defRPr>
            </a:lvl1pPr>
            <a:lvl2pPr marL="457200" lvl="1" indent="0" algn="l">
              <a:buClr>
                <a:srgbClr val="000000"/>
              </a:buClr>
              <a:buNone/>
              <a:defRPr lang="en-US" sz="1200" dirty="0"/>
            </a:lvl2pPr>
            <a:lvl3pPr marL="914400" lvl="2" indent="0" algn="l">
              <a:buClr>
                <a:srgbClr val="000000"/>
              </a:buClr>
              <a:buNone/>
              <a:defRPr lang="en-US" sz="1000" dirty="0"/>
            </a:lvl3pPr>
            <a:lvl4pPr marL="1371600" lvl="3" indent="0" algn="l">
              <a:buClr>
                <a:srgbClr val="000000"/>
              </a:buClr>
              <a:buNone/>
              <a:defRPr lang="en-US" sz="900" dirty="0"/>
            </a:lvl4pPr>
            <a:lvl5pPr marL="1828800" lvl="4" indent="0" algn="l">
              <a:buClr>
                <a:srgbClr val="000000"/>
              </a:buClr>
              <a:buNone/>
              <a:defRPr lang="en-US" sz="8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/>
          </p:nvPr>
        </p:nvSpPr>
        <p:spPr>
          <a:xfrm>
            <a:off x="0" y="0"/>
            <a:ext cx="3931510" cy="5142709"/>
          </a:xfrm>
          <a:prstGeom prst="rect">
            <a:avLst/>
          </a:prstGeom>
          <a:noFill/>
          <a:ln w="28575" cap="flat">
            <a:noFill/>
            <a:prstDash val="solid"/>
            <a:miter lim="800000"/>
          </a:ln>
        </p:spPr>
        <p:txBody>
          <a:bodyPr vert="horz" lIns="91440" tIns="9360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2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589659" y="545411"/>
            <a:ext cx="3880875" cy="258163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lIns="91440" tIns="93600" rIns="91440" bIns="45720" numCol="1" spcCol="0" rtlCol="0" anchor="b">
            <a:normAutofit/>
          </a:bodyPr>
          <a:lstStyle>
            <a:lvl1pPr marL="342900" lvl="0" indent="-34290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FFCC00"/>
              </a:buClr>
              <a:buFont typeface="Source Sans Pro"/>
              <a:buChar char="☞"/>
              <a:defRPr lang="en-US" sz="1200" b="0" u="none" strike="noStrike" cap="none" baseline="0" dirty="0">
                <a:solidFill>
                  <a:srgbClr val="000000"/>
                </a:solidFill>
                <a:latin typeface="Raleway"/>
              </a:defRPr>
            </a:lvl1pPr>
            <a:lvl2pPr marL="742950" lvl="1" indent="-285750" algn="l">
              <a:lnSpc>
                <a:spcPct val="125000"/>
              </a:lnSpc>
              <a:buClr>
                <a:srgbClr val="FFCC00"/>
              </a:buClr>
              <a:buFont typeface="Source Sans Pro"/>
              <a:buChar char="☞"/>
              <a:defRPr lang="en-US" sz="1000" b="0" dirty="0">
                <a:solidFill>
                  <a:srgbClr val="000000"/>
                </a:solidFill>
                <a:latin typeface="Raleway"/>
              </a:defRPr>
            </a:lvl2pPr>
            <a:lvl3pPr marL="1143000" lvl="2" indent="-228600" algn="l">
              <a:lnSpc>
                <a:spcPct val="125000"/>
              </a:lnSpc>
              <a:buClr>
                <a:srgbClr val="FFCC00"/>
              </a:buClr>
              <a:buFont typeface="Source Sans Pro"/>
              <a:buChar char="☞"/>
              <a:defRPr lang="en-US" sz="900" b="0" dirty="0">
                <a:solidFill>
                  <a:srgbClr val="000000"/>
                </a:solidFill>
                <a:latin typeface="Raleway"/>
              </a:defRPr>
            </a:lvl3pPr>
            <a:lvl4pPr marL="1600200" lvl="3" indent="-228600" algn="l">
              <a:lnSpc>
                <a:spcPct val="125000"/>
              </a:lnSpc>
              <a:buClr>
                <a:srgbClr val="FFCC00"/>
              </a:buClr>
              <a:buFont typeface="Source Sans Pro"/>
              <a:buChar char="☞"/>
              <a:defRPr lang="en-US" sz="800" b="0" dirty="0">
                <a:solidFill>
                  <a:srgbClr val="000000"/>
                </a:solidFill>
                <a:latin typeface="Raleway"/>
              </a:defRPr>
            </a:lvl4pPr>
            <a:lvl5pPr marL="2057400" lvl="4" indent="-228600" algn="l">
              <a:lnSpc>
                <a:spcPct val="125000"/>
              </a:lnSpc>
              <a:buClr>
                <a:srgbClr val="FFCC00"/>
              </a:buClr>
              <a:buFont typeface="Source Sans Pro"/>
              <a:buChar char="☞"/>
              <a:defRPr lang="en-US" sz="700" b="0" dirty="0">
                <a:solidFill>
                  <a:srgbClr val="000000"/>
                </a:solidFill>
                <a:latin typeface="Raleway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idx="5"/>
          </p:nvPr>
        </p:nvSpPr>
        <p:spPr>
          <a:xfrm>
            <a:off x="4590974" y="3562559"/>
            <a:ext cx="3907307" cy="1075210"/>
          </a:xfrm>
          <a:custGeom>
            <a:avLst/>
            <a:gdLst/>
            <a:ahLst/>
            <a:cxnLst/>
            <a:rect l="0" t="0" r="r" b="b"/>
            <a:pathLst>
              <a:path w="3054277" h="2420217">
                <a:moveTo>
                  <a:pt x="0" y="0"/>
                </a:moveTo>
                <a:lnTo>
                  <a:pt x="3054277" y="0"/>
                </a:lnTo>
                <a:lnTo>
                  <a:pt x="3054277" y="2420217"/>
                </a:lnTo>
                <a:lnTo>
                  <a:pt x="0" y="2420217"/>
                </a:lnTo>
                <a:close/>
              </a:path>
            </a:pathLst>
          </a:custGeom>
          <a:noFill/>
          <a:ln w="38100">
            <a:noFill/>
            <a:prstDash val="solid"/>
          </a:ln>
        </p:spPr>
        <p:txBody>
          <a:bodyPr vert="horz" lIns="91440" tIns="45720" rIns="91440" bIns="45720" numCol="1" spcCol="0" rtlCol="0" anchor="t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1" u="none" strike="noStrike" cap="none" baseline="0" dirty="0">
                <a:solidFill>
                  <a:srgbClr val="000000"/>
                </a:solidFill>
                <a:latin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49954" y="0"/>
            <a:ext cx="294046" cy="279825"/>
          </a:xfrm>
          <a:prstGeom prst="rect">
            <a:avLst/>
          </a:prstGeom>
          <a:solidFill>
            <a:srgbClr val="FFCC00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 Step Financi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3451539" y="2143125"/>
            <a:ext cx="2236109" cy="8572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lIns="91440" tIns="45720" rIns="91440" bIns="45720" numCol="1" spcCol="0" rtlCol="0" anchor="ctr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1" u="none" strike="noStrike" cap="none" baseline="0" dirty="0">
                <a:solidFill>
                  <a:srgbClr val="000000"/>
                </a:solidFill>
                <a:latin typeface="Raleway-extra_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3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Arc 5"/>
          <p:cNvSpPr>
            <a:spLocks noChangeAspect="1"/>
          </p:cNvSpPr>
          <p:nvPr userDrawn="1"/>
        </p:nvSpPr>
        <p:spPr>
          <a:xfrm>
            <a:off x="3144492" y="1144242"/>
            <a:ext cx="2856847" cy="2856847"/>
          </a:xfrm>
          <a:prstGeom prst="arc">
            <a:avLst>
              <a:gd name="adj1" fmla="val 16200000"/>
              <a:gd name="adj2" fmla="val 19778638"/>
            </a:avLst>
          </a:prstGeom>
          <a:noFill/>
          <a:ln w="285750" cap="flat">
            <a:solidFill>
              <a:srgbClr val="45AAB4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c 6"/>
          <p:cNvSpPr>
            <a:spLocks noChangeAspect="1"/>
          </p:cNvSpPr>
          <p:nvPr userDrawn="1"/>
        </p:nvSpPr>
        <p:spPr>
          <a:xfrm>
            <a:off x="3144492" y="1144242"/>
            <a:ext cx="2856847" cy="2856847"/>
          </a:xfrm>
          <a:prstGeom prst="arc">
            <a:avLst>
              <a:gd name="adj1" fmla="val 19795210"/>
              <a:gd name="adj2" fmla="val 1776836"/>
            </a:avLst>
          </a:prstGeom>
          <a:noFill/>
          <a:ln w="285750" cap="flat">
            <a:solidFill>
              <a:srgbClr val="038DB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c 7"/>
          <p:cNvSpPr>
            <a:spLocks noChangeAspect="1"/>
          </p:cNvSpPr>
          <p:nvPr userDrawn="1"/>
        </p:nvSpPr>
        <p:spPr>
          <a:xfrm>
            <a:off x="3144492" y="1144242"/>
            <a:ext cx="2856847" cy="2856847"/>
          </a:xfrm>
          <a:prstGeom prst="arc">
            <a:avLst>
              <a:gd name="adj1" fmla="val 1830549"/>
              <a:gd name="adj2" fmla="val 5350659"/>
            </a:avLst>
          </a:prstGeom>
          <a:noFill/>
          <a:ln w="285750" cap="flat">
            <a:solidFill>
              <a:srgbClr val="206491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c 8"/>
          <p:cNvSpPr>
            <a:spLocks noChangeAspect="1"/>
          </p:cNvSpPr>
          <p:nvPr userDrawn="1"/>
        </p:nvSpPr>
        <p:spPr>
          <a:xfrm>
            <a:off x="3144492" y="1144242"/>
            <a:ext cx="2856847" cy="2856847"/>
          </a:xfrm>
          <a:prstGeom prst="arc">
            <a:avLst>
              <a:gd name="adj1" fmla="val 5383931"/>
              <a:gd name="adj2" fmla="val 8977012"/>
            </a:avLst>
          </a:prstGeom>
          <a:noFill/>
          <a:ln w="285750" cap="flat">
            <a:solidFill>
              <a:srgbClr val="FBB45C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c 9"/>
          <p:cNvSpPr>
            <a:spLocks noChangeAspect="1"/>
          </p:cNvSpPr>
          <p:nvPr userDrawn="1"/>
        </p:nvSpPr>
        <p:spPr>
          <a:xfrm>
            <a:off x="3144492" y="1144242"/>
            <a:ext cx="2856847" cy="2856847"/>
          </a:xfrm>
          <a:prstGeom prst="arc">
            <a:avLst>
              <a:gd name="adj1" fmla="val 9011554"/>
              <a:gd name="adj2" fmla="val 12590926"/>
            </a:avLst>
          </a:prstGeom>
          <a:noFill/>
          <a:ln w="285750" cap="flat">
            <a:solidFill>
              <a:srgbClr val="FE7A66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c 10"/>
          <p:cNvSpPr>
            <a:spLocks noChangeAspect="1"/>
          </p:cNvSpPr>
          <p:nvPr userDrawn="1"/>
        </p:nvSpPr>
        <p:spPr>
          <a:xfrm>
            <a:off x="3144492" y="1144242"/>
            <a:ext cx="2856847" cy="2856847"/>
          </a:xfrm>
          <a:prstGeom prst="arc">
            <a:avLst>
              <a:gd name="adj1" fmla="val 12605572"/>
              <a:gd name="adj2" fmla="val 16197841"/>
            </a:avLst>
          </a:prstGeom>
          <a:noFill/>
          <a:ln w="285750" cap="flat">
            <a:solidFill>
              <a:srgbClr val="F9637C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5105400"/>
            <a:ext cx="9144000" cy="34570"/>
          </a:xfrm>
          <a:prstGeom prst="rect">
            <a:avLst/>
          </a:prstGeom>
          <a:solidFill>
            <a:srgbClr val="028DB2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cxnSp>
        <p:nvCxnSpPr>
          <p:cNvPr id="6" name="Straight Connector 4"/>
          <p:cNvCxnSpPr/>
          <p:nvPr/>
        </p:nvCxnSpPr>
        <p:spPr>
          <a:xfrm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/>
          <p:nvPr/>
        </p:nvCxnSpPr>
        <p:spPr>
          <a:xfrm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8675" y="2773762"/>
            <a:ext cx="7480300" cy="626002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000" b="1" i="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cap="all" dirty="0">
                <a:solidFill>
                  <a:schemeClr val="accent1"/>
                </a:solidFill>
                <a:latin typeface="Dosis-medium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5805404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 flipV="1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round/>
          </a:ln>
        </p:spPr>
        <p:txBody>
          <a:bodyPr rot="10800000" vert="horz" rtlCol="0" anchor="ctr"/>
          <a:lstStyle>
            <a:lvl1pPr lvl="0" algn="ctr">
              <a:lnSpc>
                <a:spcPct val="125000"/>
              </a:lnSpc>
              <a:defRPr lang="en-US" sz="2400" b="1" cap="all" spc="150" dirty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352425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2825" y="568924"/>
            <a:ext cx="2038789" cy="3925290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</a:ln>
        </p:spPr>
        <p:txBody>
          <a:bodyPr vert="horz" rtlCol="0" anchor="ctr"/>
          <a:lstStyle>
            <a:lvl1pPr lvl="0" algn="ctr">
              <a:lnSpc>
                <a:spcPct val="125000"/>
              </a:lnSpc>
              <a:defRPr lang="en-US" sz="2400" cap="all" spc="15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"/>
          </p:nvPr>
        </p:nvSpPr>
        <p:spPr>
          <a:xfrm>
            <a:off x="542925" y="1234290"/>
            <a:ext cx="2857500" cy="3259923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idx="3"/>
          </p:nvPr>
        </p:nvSpPr>
        <p:spPr>
          <a:xfrm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b="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"/>
          </p:nvPr>
        </p:nvSpPr>
        <p:spPr>
          <a:xfrm>
            <a:off x="5762625" y="1233866"/>
            <a:ext cx="2862083" cy="32575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2219325"/>
            <a:ext cx="7330866" cy="704850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lnSpc>
                <a:spcPct val="100000"/>
              </a:lnSpc>
              <a:defRPr lang="en-US" sz="400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V="1">
            <a:off x="2812066" y="3724275"/>
            <a:ext cx="6331933" cy="1173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H="1">
            <a:off x="0" y="219075"/>
            <a:ext cx="6331933" cy="11735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9"/>
          <p:cNvCxnSpPr/>
          <p:nvPr/>
        </p:nvCxnSpPr>
        <p:spPr>
          <a:xfrm rot="10800000" flipH="1">
            <a:off x="3463781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45407" y="314325"/>
            <a:ext cx="5127093" cy="10001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44591" y="1380137"/>
            <a:ext cx="5127908" cy="3181668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idx="2"/>
          </p:nvPr>
        </p:nvSpPr>
        <p:spPr>
          <a:xfrm>
            <a:off x="737532" y="374676"/>
            <a:ext cx="2220634" cy="4196724"/>
          </a:xfrm>
          <a:ln w="9525" cap="flat">
            <a:solidFill>
              <a:schemeClr val="bg1"/>
            </a:solidFill>
            <a:prstDash val="solid"/>
            <a:round/>
          </a:ln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cap="all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/>
          </p:nvPr>
        </p:nvSpPr>
        <p:spPr>
          <a:xfrm>
            <a:off x="3828390" y="1371600"/>
            <a:ext cx="4744109" cy="318135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b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3828390" y="317763"/>
            <a:ext cx="4742470" cy="99597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2"/>
          </p:nvPr>
        </p:nvSpPr>
        <p:spPr>
          <a:xfrm>
            <a:off x="0" y="0"/>
            <a:ext cx="3603599" cy="514290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4"/>
          <p:cNvCxnSpPr/>
          <p:nvPr/>
        </p:nvCxnSpPr>
        <p:spPr>
          <a:xfrm rot="10800000" flipH="1" flipV="1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624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276350"/>
            <a:ext cx="8001000" cy="3289226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61638"/>
            <a:ext cx="245014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70403" y="4771233"/>
            <a:ext cx="2462604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cap="all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lang="en-US" sz="1800" b="0" i="0" dirty="0">
          <a:solidFill>
            <a:schemeClr val="tx1"/>
          </a:solidFill>
          <a:latin typeface="+mn-lt"/>
        </a:defRPr>
      </a:lvl1pPr>
      <a:lvl2pPr marL="742950" lvl="1" indent="-28575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400" b="0" i="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200" b="0" i="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100" b="0" i="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b="0" i="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832" y="964606"/>
            <a:ext cx="7330868" cy="3216992"/>
          </a:xfrm>
        </p:spPr>
        <p:txBody>
          <a:bodyPr rtlCol="0"/>
          <a:lstStyle/>
          <a:p>
            <a:pPr algn="ctr"/>
            <a:r>
              <a:rPr lang="en-US" sz="2800" b="1" dirty="0">
                <a:latin typeface="Calibri"/>
              </a:rPr>
              <a:t>SRI ESHWAR COLLEGE OF ENGINEERING</a:t>
            </a:r>
            <a:br>
              <a:rPr lang="en-US" sz="2800" b="1" dirty="0">
                <a:latin typeface="Calibri"/>
              </a:rPr>
            </a:br>
            <a:r>
              <a:rPr lang="en-US" sz="2800" b="1" dirty="0">
                <a:latin typeface="Calibri"/>
              </a:rPr>
              <a:t> </a:t>
            </a:r>
          </a:p>
          <a:p>
            <a:r>
              <a:rPr lang="en-US" sz="2400" b="0" dirty="0">
                <a:latin typeface="Calibri"/>
              </a:rPr>
              <a:t>Dept. of Computer Science and Engineering</a:t>
            </a:r>
            <a:br>
              <a:rPr lang="en-US" sz="2400" b="0" dirty="0">
                <a:latin typeface="Calibri"/>
              </a:rPr>
            </a:br>
            <a:br>
              <a:rPr lang="en-US" sz="2400" b="0" dirty="0">
                <a:latin typeface="Calibri"/>
              </a:rPr>
            </a:br>
            <a:r>
              <a:rPr lang="en-US" sz="2400" b="0" dirty="0">
                <a:latin typeface="Calibri"/>
              </a:rPr>
              <a:t>Academic Year: 2019 – 20 (Even </a:t>
            </a:r>
            <a:r>
              <a:rPr lang="en-US" sz="2400" b="0" dirty="0" err="1">
                <a:latin typeface="Calibri"/>
              </a:rPr>
              <a:t>Sem</a:t>
            </a:r>
            <a:r>
              <a:rPr lang="en-US" sz="2400" b="0" dirty="0">
                <a:latin typeface="Calibri"/>
              </a:rPr>
              <a:t>)</a:t>
            </a:r>
            <a:br>
              <a:rPr lang="en-US" sz="2400" b="0" dirty="0">
                <a:latin typeface="Calibri"/>
              </a:rPr>
            </a:br>
            <a:endParaRPr/>
          </a:p>
          <a:p>
            <a:pPr algn="ctr"/>
            <a:r>
              <a:rPr lang="en-US" sz="2400" b="1" dirty="0">
                <a:latin typeface="Calibri"/>
              </a:rPr>
              <a:t>MINI</a:t>
            </a:r>
            <a:r>
              <a:rPr lang="en-US" sz="2400" b="1" dirty="0" err="1">
                <a:latin typeface="Calibri"/>
              </a:rPr>
              <a:t> </a:t>
            </a:r>
            <a:r>
              <a:rPr lang="en-US" sz="2400" b="1" dirty="0">
                <a:latin typeface="Calibri"/>
              </a:rPr>
              <a:t>PROJECT</a:t>
            </a:r>
            <a:r>
              <a:rPr lang="en-US" sz="2400" b="1" dirty="0" err="1">
                <a:latin typeface="Calibri"/>
              </a:rPr>
              <a:t> </a:t>
            </a:r>
            <a:r>
              <a:rPr lang="en-US" sz="2400" b="1" dirty="0">
                <a:latin typeface="Calibri"/>
              </a:rPr>
              <a:t>REVIEW</a:t>
            </a:r>
          </a:p>
          <a:p>
            <a:pPr algn="ctr"/>
            <a:r>
              <a:rPr lang="en-US" sz="2400" b="1" dirty="0">
                <a:latin typeface="Calibri"/>
              </a:rPr>
              <a:t>DATE OF REVIEW: 29/02/2020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pPr>
              <a:buChar char="•"/>
            </a:pPr>
            <a:r>
              <a:rPr lang="en-US" dirty="0">
                <a:latin typeface="Calibri"/>
              </a:rPr>
              <a:t>Chatbot (Core System)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Video Player</a:t>
            </a:r>
          </a:p>
          <a:p>
            <a:r>
              <a:rPr>
                <a:latin typeface="Calibri"/>
              </a:rPr>
              <a:t>Chatbot Dictionary</a:t>
            </a:r>
            <a:endParaRPr lang="en-US" dirty="0">
              <a:latin typeface="Calibri"/>
            </a:endParaRPr>
          </a:p>
          <a:p>
            <a:pPr>
              <a:buChar char="•"/>
            </a:pPr>
            <a:r>
              <a:rPr lang="en-US" dirty="0">
                <a:latin typeface="Calibri"/>
              </a:rPr>
              <a:t>Text-to-Speech Converter</a:t>
            </a:r>
          </a:p>
          <a:p>
            <a:pPr>
              <a:buChar char="•"/>
            </a:pPr>
            <a:r>
              <a:rPr>
                <a:latin typeface="Calibri"/>
              </a:rPr>
              <a:t>Details </a:t>
            </a:r>
            <a:r>
              <a:rPr lang="en-US" dirty="0">
                <a:latin typeface="Calibri"/>
              </a:rPr>
              <a:t>Collection 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M</a:t>
            </a:r>
            <a:r>
              <a:rPr lang="en-US" b="1" cap="small" dirty="0">
                <a:latin typeface="Calibri"/>
              </a:rPr>
              <a:t>odules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>
            <a:normAutofit/>
          </a:bodyPr>
          <a:lstStyle/>
          <a:p>
            <a:r>
              <a:rPr lang="en-US" b="1" dirty="0">
                <a:latin typeface="Times New Roman"/>
              </a:rPr>
              <a:t>Chatbot </a:t>
            </a:r>
            <a:r>
              <a:rPr b="1">
                <a:latin typeface="Calibri"/>
              </a:rPr>
              <a:t>(Core System) </a:t>
            </a:r>
            <a:r>
              <a:rPr lang="en-US" b="1" dirty="0">
                <a:latin typeface="Times New Roman"/>
              </a:rPr>
              <a:t>Module</a:t>
            </a:r>
          </a:p>
          <a:p>
            <a:pPr lvl="2">
              <a:buChar char="•"/>
            </a:pPr>
            <a:r>
              <a:rPr lang="en-US" b="1" dirty="0">
                <a:latin typeface="Times New Roman"/>
              </a:rPr>
              <a:t> </a:t>
            </a:r>
            <a:r>
              <a:rPr lang="en-US" dirty="0">
                <a:latin typeface="Times New Roman"/>
              </a:rPr>
              <a:t> Chatbot module is the main module for all the sub-modules in the project.</a:t>
            </a:r>
          </a:p>
          <a:p>
            <a:pPr lvl="2">
              <a:buChar char="•"/>
            </a:pPr>
            <a:r>
              <a:rPr lang="en-US" dirty="0">
                <a:latin typeface="Times New Roman"/>
              </a:rPr>
              <a:t>  It works as a chat tool for queries asked by user.</a:t>
            </a:r>
          </a:p>
          <a:p>
            <a:pPr>
              <a:buChar char="•"/>
            </a:pPr>
            <a:r>
              <a:rPr lang="en-US" b="1" dirty="0">
                <a:latin typeface="Times New Roman"/>
              </a:rPr>
              <a:t>Video Player Module</a:t>
            </a:r>
          </a:p>
          <a:p>
            <a:pPr lvl="2">
              <a:buChar char="•"/>
            </a:pPr>
            <a:r>
              <a:rPr lang="en-US" sz="1000" b="1" dirty="0">
                <a:latin typeface="Times New Roman"/>
              </a:rPr>
              <a:t> </a:t>
            </a:r>
            <a:r>
              <a:rPr lang="en-US" dirty="0">
                <a:latin typeface="Times New Roman"/>
              </a:rPr>
              <a:t>Video player acts as a primary module in which the video of our college is played when the chatbot is started.</a:t>
            </a:r>
          </a:p>
          <a:p>
            <a:r>
              <a:rPr lang="en-US" b="1" dirty="0">
                <a:latin typeface="Times New Roman"/>
              </a:rPr>
              <a:t> </a:t>
            </a:r>
            <a:r>
              <a:rPr b="1">
                <a:latin typeface="Times New Roman"/>
              </a:rPr>
              <a:t> Chatbot Dictionary </a:t>
            </a:r>
            <a:r>
              <a:rPr lang="en-US" b="1" dirty="0">
                <a:latin typeface="Times New Roman"/>
              </a:rPr>
              <a:t>Module</a:t>
            </a:r>
          </a:p>
          <a:p>
            <a:pPr lvl="2">
              <a:buChar char="•"/>
            </a:pPr>
            <a:r>
              <a:rPr lang="en-US" dirty="0">
                <a:latin typeface="Times New Roman"/>
              </a:rPr>
              <a:t>Dictionary module used to save the keys and  values which are used to ask queries and give answers.</a:t>
            </a:r>
          </a:p>
          <a:p>
            <a:pPr lvl="2">
              <a:buChar char="•"/>
            </a:pPr>
            <a:r>
              <a:rPr lang="en-US" dirty="0">
                <a:latin typeface="Times New Roman"/>
              </a:rPr>
              <a:t>Its acts as DataBase.</a:t>
            </a:r>
            <a:endParaRPr lang="en-US" dirty="0" err="1">
              <a:latin typeface="Times New Roman"/>
            </a:endParaRPr>
          </a:p>
          <a:p>
            <a:pPr marL="914400" lvl="2" indent="0">
              <a:buNone/>
            </a:pPr>
            <a:endParaRPr/>
          </a:p>
          <a:p>
            <a:pPr marL="800100" lvl="2" indent="0">
              <a:buNone/>
            </a:pPr>
            <a:endParaRPr/>
          </a:p>
          <a:p>
            <a:pPr marL="800100" lvl="2" indent="0">
              <a:buNone/>
            </a:pPr>
            <a:endParaRPr/>
          </a:p>
          <a:p>
            <a:pPr marL="800100" lvl="2" indent="0">
              <a:buNone/>
            </a:pPr>
            <a:endParaRPr lang="en-US" b="1" dirty="0">
              <a:latin typeface="Times New Roman"/>
            </a:endParaRP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M</a:t>
            </a:r>
            <a:r>
              <a:rPr lang="en-US" b="1" cap="small" dirty="0">
                <a:latin typeface="Calibri"/>
              </a:rPr>
              <a:t>odules</a:t>
            </a:r>
            <a:r>
              <a:rPr lang="en-US" b="1" dirty="0">
                <a:latin typeface="Calibri"/>
              </a:rPr>
              <a:t> E</a:t>
            </a:r>
            <a:r>
              <a:rPr lang="en-US" b="1" cap="small" dirty="0">
                <a:latin typeface="Calibri"/>
              </a:rPr>
              <a:t>xplanation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/>
              </a:rPr>
              <a:t>Text-to-Speech </a:t>
            </a:r>
            <a:r>
              <a:rPr b="1">
                <a:latin typeface="Calibri"/>
              </a:rPr>
              <a:t>Converter </a:t>
            </a:r>
            <a:r>
              <a:rPr lang="en-US" b="1" dirty="0">
                <a:latin typeface="Calibri"/>
              </a:rPr>
              <a:t>Module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/>
              </a:rPr>
              <a:t> Text to speech module is used to give the output in audio. </a:t>
            </a:r>
          </a:p>
          <a:p>
            <a:pPr>
              <a:lnSpc>
                <a:spcPct val="150000"/>
              </a:lnSpc>
            </a:pPr>
            <a:r>
              <a:rPr b="1">
                <a:latin typeface="Calibri"/>
              </a:rPr>
              <a:t>Details</a:t>
            </a:r>
            <a:r>
              <a:rPr>
                <a:latin typeface="Calibri"/>
              </a:rPr>
              <a:t> </a:t>
            </a:r>
            <a:r>
              <a:rPr b="1">
                <a:latin typeface="Calibri"/>
              </a:rPr>
              <a:t>Collection</a:t>
            </a:r>
            <a:r>
              <a:rPr>
                <a:latin typeface="Calibri"/>
              </a:rPr>
              <a:t> </a:t>
            </a:r>
            <a:r>
              <a:rPr lang="en-US" b="1" dirty="0">
                <a:latin typeface="Calibri"/>
              </a:rPr>
              <a:t>Module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/>
              </a:rPr>
              <a:t>This module is used to capture the image of the user when they allow it.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Calibri"/>
              </a:rPr>
              <a:t>Where the user fills the admission form if needed only. </a:t>
            </a:r>
          </a:p>
          <a:p>
            <a:pPr lvl="2"/>
            <a:endParaRPr lang="en-US" b="1" dirty="0">
              <a:latin typeface="Calibri"/>
            </a:endParaRP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M</a:t>
            </a:r>
            <a:r>
              <a:rPr lang="en-US" b="1" cap="small" dirty="0">
                <a:latin typeface="Calibri"/>
              </a:rPr>
              <a:t>odule(cont’d)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rtlCol="0">
            <a:normAutofit/>
          </a:bodyPr>
          <a:lstStyle/>
          <a:p>
            <a:r>
              <a:rPr lang="en-US" sz="2000" b="1" dirty="0">
                <a:latin typeface="Calibri"/>
              </a:rPr>
              <a:t>Minimum Hardware Requirements</a:t>
            </a:r>
          </a:p>
          <a:p>
            <a:pPr lvl="2">
              <a:buChar char="•"/>
            </a:pPr>
            <a:r>
              <a:rPr lang="en-US" sz="2000" dirty="0">
                <a:latin typeface="Calibri"/>
              </a:rPr>
              <a:t>Webcam</a:t>
            </a:r>
          </a:p>
          <a:p>
            <a:pPr lvl="2">
              <a:buChar char="•"/>
            </a:pPr>
            <a:r>
              <a:rPr lang="en-US" sz="2000" dirty="0">
                <a:latin typeface="Calibri"/>
              </a:rPr>
              <a:t>Speaker &amp; </a:t>
            </a:r>
            <a:r>
              <a:rPr lang="en-US" sz="2000" dirty="0" err="1">
                <a:latin typeface="Calibri"/>
              </a:rPr>
              <a:t>Mic</a:t>
            </a:r>
            <a:endParaRPr lang="en-US" sz="2000" dirty="0">
              <a:latin typeface="Calibri"/>
            </a:endParaRPr>
          </a:p>
          <a:p>
            <a:pPr lvl="2">
              <a:buChar char="•"/>
            </a:pPr>
            <a:r>
              <a:rPr lang="en-US" sz="2000" dirty="0">
                <a:latin typeface="Calibri"/>
              </a:rPr>
              <a:t>System with 2GB RAM</a:t>
            </a:r>
          </a:p>
          <a:p>
            <a:r>
              <a:rPr lang="en-US" sz="2000" b="1" dirty="0">
                <a:latin typeface="Calibri"/>
              </a:rPr>
              <a:t>Software Requirements</a:t>
            </a:r>
          </a:p>
          <a:p>
            <a:pPr lvl="2">
              <a:buChar char="•"/>
            </a:pPr>
            <a:r>
              <a:rPr lang="en-US" sz="2000" dirty="0">
                <a:latin typeface="Calibri"/>
              </a:rPr>
              <a:t>Windows 10</a:t>
            </a:r>
          </a:p>
          <a:p>
            <a:pPr lvl="2"/>
            <a:r>
              <a:rPr lang="en-US" sz="2000" dirty="0">
                <a:latin typeface="Calibri"/>
              </a:rPr>
              <a:t>Python 3 </a:t>
            </a:r>
            <a:r>
              <a:rPr sz="2000">
                <a:latin typeface="Calibri"/>
              </a:rPr>
              <a:t>with pygame, wincom32, CV, random, re, matplotlib packages.</a:t>
            </a:r>
            <a:endParaRPr lang="en-US" sz="2000" dirty="0">
              <a:latin typeface="Calibri"/>
            </a:endParaRP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Arial"/>
              </a:rPr>
              <a:t>S</a:t>
            </a:r>
            <a:r>
              <a:rPr lang="en-US" b="1" cap="small" dirty="0">
                <a:latin typeface="Arial"/>
              </a:rPr>
              <a:t>ystem</a:t>
            </a:r>
            <a:r>
              <a:rPr lang="en-US" b="1" dirty="0">
                <a:latin typeface="Calibri"/>
              </a:rPr>
              <a:t> </a:t>
            </a:r>
            <a:r>
              <a:rPr lang="en-US" b="1" dirty="0">
                <a:latin typeface="Arial"/>
              </a:rPr>
              <a:t>R</a:t>
            </a:r>
            <a:r>
              <a:rPr lang="en-US" b="1" cap="small" dirty="0">
                <a:latin typeface="Arial"/>
              </a:rPr>
              <a:t>equirement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r>
              <a:rPr lang="en-US" dirty="0">
                <a:latin typeface="Calibri"/>
              </a:rPr>
              <a:t>Till now we don’t have any chatbot for our college.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E</a:t>
            </a:r>
            <a:r>
              <a:rPr lang="en-US" b="1" cap="small" dirty="0">
                <a:latin typeface="Calibri"/>
              </a:rPr>
              <a:t>xisting</a:t>
            </a:r>
            <a:r>
              <a:rPr lang="en-US" b="1" dirty="0">
                <a:latin typeface="Calibri"/>
              </a:rPr>
              <a:t> s</a:t>
            </a:r>
            <a:r>
              <a:rPr lang="en-US" b="1" cap="small" dirty="0">
                <a:latin typeface="Calibri"/>
              </a:rPr>
              <a:t>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r>
              <a:rPr lang="en-US" dirty="0">
                <a:latin typeface="Calibri"/>
              </a:rPr>
              <a:t>Our team is proposed a chatbot called  </a:t>
            </a:r>
            <a:r>
              <a:rPr lang="en-US" dirty="0" err="1">
                <a:latin typeface="Calibri"/>
              </a:rPr>
              <a:t>Lakmé</a:t>
            </a:r>
            <a:r>
              <a:rPr lang="en-US" dirty="0">
                <a:latin typeface="Calibri"/>
              </a:rPr>
              <a:t> for our college.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P</a:t>
            </a:r>
            <a:r>
              <a:rPr lang="en-US" b="1" cap="small" dirty="0">
                <a:latin typeface="Calibri"/>
              </a:rPr>
              <a:t>roposed </a:t>
            </a:r>
            <a:r>
              <a:rPr lang="en-US" b="1" dirty="0">
                <a:latin typeface="Calibri"/>
              </a:rPr>
              <a:t>s</a:t>
            </a:r>
            <a:r>
              <a:rPr lang="en-US" b="1" cap="small" dirty="0">
                <a:latin typeface="Calibri"/>
              </a:rPr>
              <a:t>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Queries?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F316E-89F5-4BF9-AC6D-F7B67A9BCF84}"/>
              </a:ext>
            </a:extLst>
          </p:cNvPr>
          <p:cNvSpPr txBox="1"/>
          <p:nvPr/>
        </p:nvSpPr>
        <p:spPr>
          <a:xfrm>
            <a:off x="6177515" y="3845441"/>
            <a:ext cx="334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*Suggestions are welcomed.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B</a:t>
            </a:r>
            <a:r>
              <a:rPr lang="en-US" b="1" cap="none" dirty="0">
                <a:latin typeface="Calibri"/>
              </a:rPr>
              <a:t>atch</a:t>
            </a:r>
            <a:r>
              <a:rPr lang="en-US" b="1" dirty="0">
                <a:latin typeface="Calibri"/>
              </a:rPr>
              <a:t> M</a:t>
            </a:r>
            <a:r>
              <a:rPr lang="en-US" b="1" cap="none" dirty="0">
                <a:latin typeface="Calibri"/>
              </a:rPr>
              <a:t>embers</a:t>
            </a:r>
            <a:r>
              <a:rPr lang="en-US" b="1" dirty="0">
                <a:latin typeface="Calibri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388553" y="1284989"/>
            <a:ext cx="8556851" cy="3289230"/>
          </a:xfrm>
        </p:spPr>
        <p:txBody>
          <a:bodyPr vert="horz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95959"/>
                </a:solidFill>
                <a:latin typeface="Calibri"/>
              </a:rPr>
              <a:t>             </a:t>
            </a:r>
            <a:r>
              <a:rPr lang="en-US" b="1" dirty="0">
                <a:latin typeface="Calibri"/>
              </a:rPr>
              <a:t>1. Arun </a:t>
            </a:r>
            <a:r>
              <a:rPr lang="en-US" b="1" dirty="0" err="1">
                <a:latin typeface="Calibri"/>
              </a:rPr>
              <a:t>Nataraj</a:t>
            </a:r>
            <a:r>
              <a:rPr lang="en-US" b="1" dirty="0">
                <a:latin typeface="Calibri"/>
              </a:rPr>
              <a:t> S (18CS013)</a:t>
            </a:r>
          </a:p>
          <a:p>
            <a:pPr marL="0" indent="0">
              <a:buNone/>
            </a:pPr>
            <a:r>
              <a:rPr lang="en-US" b="1" dirty="0">
                <a:latin typeface="Calibri"/>
              </a:rPr>
              <a:t>              2. </a:t>
            </a:r>
            <a:r>
              <a:rPr lang="en-US" b="1" dirty="0" err="1">
                <a:latin typeface="Calibri"/>
              </a:rPr>
              <a:t>Avinash</a:t>
            </a:r>
            <a:r>
              <a:rPr lang="en-US" b="1" dirty="0">
                <a:latin typeface="Calibri"/>
              </a:rPr>
              <a:t> (</a:t>
            </a:r>
            <a:r>
              <a:rPr b="1">
                <a:latin typeface="Calibri"/>
              </a:rPr>
              <a:t>18CS017</a:t>
            </a:r>
            <a:r>
              <a:rPr lang="en-US" b="1" dirty="0">
                <a:latin typeface="Calibri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alibri"/>
              </a:rPr>
              <a:t>              3. </a:t>
            </a:r>
            <a:r>
              <a:rPr lang="en-US" b="1" dirty="0" err="1">
                <a:latin typeface="Calibri"/>
              </a:rPr>
              <a:t>Devasarathy</a:t>
            </a:r>
            <a:r>
              <a:rPr lang="en-US" b="1" dirty="0">
                <a:latin typeface="Calibri"/>
              </a:rPr>
              <a:t> B (</a:t>
            </a:r>
            <a:r>
              <a:rPr b="1">
                <a:latin typeface="Calibri"/>
              </a:rPr>
              <a:t>18CS028</a:t>
            </a:r>
            <a:r>
              <a:rPr lang="en-US" b="1" dirty="0">
                <a:latin typeface="Calibri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alibri"/>
              </a:rPr>
              <a:t>              4. </a:t>
            </a:r>
            <a:r>
              <a:rPr lang="en-US" b="1" dirty="0" err="1">
                <a:latin typeface="Calibri"/>
              </a:rPr>
              <a:t>Jagathishprabu</a:t>
            </a:r>
            <a:r>
              <a:rPr lang="en-US" b="1" dirty="0">
                <a:latin typeface="Calibri"/>
              </a:rPr>
              <a:t> S (</a:t>
            </a:r>
            <a:r>
              <a:rPr b="1">
                <a:latin typeface="Calibri"/>
              </a:rPr>
              <a:t>18CS048</a:t>
            </a:r>
            <a:r>
              <a:rPr lang="en-US" sz="2000" b="1" dirty="0">
                <a:latin typeface="Calibri"/>
              </a:rPr>
              <a:t>)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2000" b="1" dirty="0">
                <a:solidFill>
                  <a:srgbClr val="003494"/>
                </a:solidFill>
                <a:latin typeface="Calibri"/>
              </a:rPr>
              <a:t>                                                                           Guide Name : </a:t>
            </a:r>
            <a:r>
              <a:rPr lang="en-US" sz="2000" b="1" dirty="0">
                <a:solidFill>
                  <a:schemeClr val="tx1"/>
                </a:solidFill>
                <a:latin typeface="Calibri"/>
              </a:rPr>
              <a:t>Mr. Sampath Kumar 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3494"/>
                </a:solidFill>
                <a:latin typeface="Calibri"/>
              </a:rPr>
              <a:t>                                                                           Designation : </a:t>
            </a:r>
            <a:r>
              <a:rPr lang="en-US" sz="2000" b="1" dirty="0">
                <a:solidFill>
                  <a:schemeClr val="tx1"/>
                </a:solidFill>
                <a:latin typeface="Calibri"/>
              </a:rPr>
              <a:t>Assistant Professor / CSE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rtlCol="0">
            <a:normAutofit lnSpcReduction="10000"/>
          </a:bodyPr>
          <a:lstStyle/>
          <a:p>
            <a:pPr>
              <a:buChar char="•"/>
            </a:pPr>
            <a:r>
              <a:rPr lang="en-US" dirty="0">
                <a:latin typeface="Calibri"/>
              </a:rPr>
              <a:t>Abstract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Objective</a:t>
            </a:r>
          </a:p>
          <a:p>
            <a:pPr>
              <a:buChar char="•"/>
            </a:pPr>
            <a:r>
              <a:rPr>
                <a:latin typeface="Calibri"/>
              </a:rPr>
              <a:t>Introduction</a:t>
            </a:r>
          </a:p>
          <a:p>
            <a:pPr>
              <a:buChar char="•"/>
            </a:pPr>
            <a:r>
              <a:rPr>
                <a:latin typeface="Calibri"/>
              </a:rPr>
              <a:t>Block Diagram </a:t>
            </a:r>
            <a:endParaRPr lang="en-US" dirty="0">
              <a:latin typeface="Calibri"/>
            </a:endParaRPr>
          </a:p>
          <a:p>
            <a:pPr>
              <a:buChar char="•"/>
            </a:pPr>
            <a:r>
              <a:rPr lang="en-US" dirty="0">
                <a:latin typeface="Calibri"/>
              </a:rPr>
              <a:t>Modules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Requirements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Existing system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Proposed system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P</a:t>
            </a:r>
            <a:r>
              <a:rPr lang="en-US" b="1" cap="none" dirty="0">
                <a:latin typeface="Calibri"/>
              </a:rPr>
              <a:t>resentation</a:t>
            </a:r>
            <a:r>
              <a:rPr lang="en-US" b="1" dirty="0">
                <a:latin typeface="Calibri"/>
              </a:rPr>
              <a:t> O</a:t>
            </a:r>
            <a:r>
              <a:rPr lang="en-US" b="1" cap="none" dirty="0">
                <a:latin typeface="Calibri"/>
              </a:rPr>
              <a:t>utline: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571500" y="1035586"/>
            <a:ext cx="8001000" cy="3529990"/>
          </a:xfrm>
        </p:spPr>
        <p:txBody>
          <a:bodyPr rtlCol="0">
            <a:normAutofit fontScale="85000" lnSpcReduction="10000"/>
          </a:bodyPr>
          <a:lstStyle/>
          <a:p>
            <a:r>
              <a:rPr dirty="0"/>
              <a:t>Chatbots, or conversational interfaces as they are also known, present a new way for individuals to interact with computer systems. </a:t>
            </a:r>
          </a:p>
          <a:p>
            <a:r>
              <a:rPr dirty="0"/>
              <a:t>Traditionally, to get a question answered by a software program involved using a search engine, or filling out a form. </a:t>
            </a:r>
          </a:p>
          <a:p>
            <a:r>
              <a:rPr dirty="0"/>
              <a:t>A chatbot allows a user to simply ask questions in the same manner that they would address a human. </a:t>
            </a:r>
          </a:p>
          <a:p>
            <a:r>
              <a:rPr dirty="0"/>
              <a:t>Chatbots are currently being adopted at a high rate on computer chat platforms.</a:t>
            </a:r>
          </a:p>
          <a:p>
            <a:r>
              <a:rPr dirty="0"/>
              <a:t>The technology at the core of the rise of the chatbot is </a:t>
            </a:r>
            <a:r>
              <a:rPr lang="en-US" dirty="0"/>
              <a:t>Natural Language Processing </a:t>
            </a:r>
            <a:r>
              <a:rPr dirty="0"/>
              <a:t>(“NLP”). </a:t>
            </a:r>
          </a:p>
          <a:p>
            <a:r>
              <a:rPr dirty="0"/>
              <a:t>Recent advances in machine learning have greatly improved the accuracy and effectiveness of natural language processing, making chatbots a viable option for many organizations. </a:t>
            </a:r>
          </a:p>
          <a:p>
            <a:r>
              <a:rPr b="1" dirty="0">
                <a:latin typeface="Calibri"/>
              </a:rPr>
              <a:t>Keywords</a:t>
            </a:r>
            <a:r>
              <a:rPr dirty="0">
                <a:latin typeface="Calibri"/>
              </a:rPr>
              <a:t>: </a:t>
            </a:r>
            <a:r>
              <a:rPr dirty="0" err="1">
                <a:latin typeface="Calibri"/>
              </a:rPr>
              <a:t>ChatBot</a:t>
            </a:r>
            <a:r>
              <a:rPr dirty="0">
                <a:latin typeface="Calibri"/>
              </a:rPr>
              <a:t>, NLP, Machine Learning, </a:t>
            </a:r>
            <a:r>
              <a:rPr lang="en-US" dirty="0"/>
              <a:t>Conversational System,</a:t>
            </a:r>
            <a:endParaRPr dirty="0">
              <a:latin typeface="Calibri"/>
            </a:endParaRP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>
          <a:xfrm>
            <a:off x="571500" y="362776"/>
            <a:ext cx="8001000" cy="624157"/>
          </a:xfrm>
        </p:spPr>
        <p:txBody>
          <a:bodyPr rtlCol="0"/>
          <a:lstStyle/>
          <a:p>
            <a:r>
              <a:rPr lang="en-US" b="1" cap="none" dirty="0">
                <a:latin typeface="Calibri"/>
              </a:rPr>
              <a:t>Abstract Of</a:t>
            </a:r>
            <a:r>
              <a:rPr lang="en-US" b="1" dirty="0">
                <a:latin typeface="Calibri"/>
              </a:rPr>
              <a:t> t</a:t>
            </a:r>
            <a:r>
              <a:rPr lang="en-US" b="1" cap="none" dirty="0">
                <a:latin typeface="Calibri"/>
              </a:rPr>
              <a:t>he</a:t>
            </a:r>
            <a:r>
              <a:rPr lang="en-US" b="1" dirty="0">
                <a:latin typeface="Calibri"/>
              </a:rPr>
              <a:t> p</a:t>
            </a:r>
            <a:r>
              <a:rPr lang="en-US" b="1" cap="none" dirty="0">
                <a:latin typeface="Calibri"/>
              </a:rPr>
              <a:t>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pPr>
              <a:buChar char="•"/>
            </a:pPr>
            <a:r>
              <a:rPr lang="en-US" dirty="0">
                <a:latin typeface="Times New Roman"/>
              </a:rPr>
              <a:t>The chatbot is socially used and it is a developing technology.</a:t>
            </a:r>
          </a:p>
          <a:p>
            <a:pPr>
              <a:buChar char="•"/>
            </a:pPr>
            <a:r>
              <a:rPr lang="en-US" dirty="0">
                <a:latin typeface="Times New Roman"/>
              </a:rPr>
              <a:t>To reduce manpower and provide 24*7 customer care service.</a:t>
            </a:r>
          </a:p>
          <a:p>
            <a:pPr>
              <a:buChar char="•"/>
            </a:pPr>
            <a:r>
              <a:rPr lang="en-US" dirty="0">
                <a:latin typeface="Times New Roman"/>
              </a:rPr>
              <a:t>To know the details of our college regarding availability of  courses, fees structure, placements, events, etc,. conducted by our college</a:t>
            </a:r>
            <a:r>
              <a:rPr lang="en-US" sz="1400" dirty="0">
                <a:latin typeface="Times New Roman"/>
              </a:rPr>
              <a:t>.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O</a:t>
            </a:r>
            <a:r>
              <a:rPr lang="en-US" b="1" cap="none" dirty="0">
                <a:latin typeface="Calibri"/>
              </a:rPr>
              <a:t>bjectives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571500" y="1276350"/>
            <a:ext cx="8572500" cy="3289230"/>
          </a:xfrm>
        </p:spPr>
        <p:txBody>
          <a:bodyPr rtlCol="0"/>
          <a:lstStyle/>
          <a:p>
            <a:pPr algn="l">
              <a:buChar char="•"/>
            </a:pPr>
            <a:r>
              <a:rPr lang="en-US" dirty="0">
                <a:latin typeface="Calibri"/>
              </a:rPr>
              <a:t>A chatbot is a piece of technology that allows a computer program to communicate with people just like conversing through text chat and voice chat.</a:t>
            </a:r>
          </a:p>
          <a:p>
            <a:pPr algn="l">
              <a:buChar char="•"/>
            </a:pPr>
            <a:r>
              <a:rPr lang="en-US" dirty="0" err="1">
                <a:latin typeface="Calibri"/>
              </a:rPr>
              <a:t>Lakmé</a:t>
            </a:r>
            <a:r>
              <a:rPr lang="en-US" dirty="0">
                <a:latin typeface="Calibri"/>
              </a:rPr>
              <a:t> is a chatbot which is created by our team to know the details of our college .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I</a:t>
            </a:r>
            <a:r>
              <a:rPr lang="en-US" b="1" cap="small" dirty="0">
                <a:latin typeface="Calibri"/>
              </a:rPr>
              <a:t>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dirty="0"/>
              <a:t>b</a:t>
            </a:r>
            <a:r>
              <a:rPr lang="en-US" cap="small" dirty="0"/>
              <a:t>lock </a:t>
            </a:r>
            <a:r>
              <a:rPr lang="en-US" cap="all" dirty="0"/>
              <a:t>d</a:t>
            </a:r>
            <a:r>
              <a:rPr lang="en-US" cap="none" dirty="0"/>
              <a:t>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3A4D7C-F094-4B9F-BC00-5C5A50AC0883}"/>
              </a:ext>
            </a:extLst>
          </p:cNvPr>
          <p:cNvPicPr>
            <a:picLocks noGrp="1" noChangeAspect="1"/>
          </p:cNvPicPr>
          <p:nvPr>
            <p:ph/>
          </p:nvPr>
        </p:nvPicPr>
        <p:blipFill rotWithShape="1">
          <a:blip r:embed="rId2"/>
          <a:srcRect t="9038"/>
          <a:stretch/>
        </p:blipFill>
        <p:spPr>
          <a:xfrm>
            <a:off x="205564" y="1139176"/>
            <a:ext cx="7768855" cy="365965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pPr>
              <a:buChar char="•"/>
            </a:pPr>
            <a:r>
              <a:rPr lang="en-US" dirty="0">
                <a:latin typeface="Calibri"/>
              </a:rPr>
              <a:t>We have created a chatbot with voice or speech output.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Which answer's  the queries about college .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First the bot plays the audio visual about our college and then interaction begins with the user.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E</a:t>
            </a:r>
            <a:r>
              <a:rPr lang="en-US" b="1" cap="small" dirty="0">
                <a:latin typeface="Calibri"/>
              </a:rPr>
              <a:t>xplanation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rtlCol="0"/>
          <a:lstStyle/>
          <a:p>
            <a:pPr>
              <a:buChar char="•"/>
            </a:pPr>
            <a:r>
              <a:rPr lang="en-US" dirty="0">
                <a:latin typeface="Calibri"/>
              </a:rPr>
              <a:t>Where the user can  query details of college.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If  relevant keyword is present in the query then it displays the answer.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If the keyword is not  found then it prints the default statement.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If the user wants to continue then user need to give a query again.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If the user needs to exit they need to give Exit.</a:t>
            </a:r>
          </a:p>
          <a:p>
            <a:pPr>
              <a:buChar char="•"/>
            </a:pPr>
            <a:r>
              <a:rPr lang="en-US" dirty="0">
                <a:latin typeface="Calibri"/>
              </a:rPr>
              <a:t>At the time of exit the photo of the user will be captured and admission form is filled by the user if they wish.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rtlCol="0"/>
          <a:lstStyle/>
          <a:p>
            <a:r>
              <a:rPr lang="en-US" b="1" dirty="0">
                <a:latin typeface="Calibri"/>
              </a:rPr>
              <a:t>E</a:t>
            </a:r>
            <a:r>
              <a:rPr lang="en-US" b="1" cap="small" dirty="0">
                <a:latin typeface="Calibri"/>
              </a:rPr>
              <a:t>xplanation(cont’d)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6:0:0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727</Words>
  <Application>Microsoft Office PowerPoint</Application>
  <PresentationFormat>On-screen Show (16:9)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Abel</vt:lpstr>
      <vt:lpstr>Arial</vt:lpstr>
      <vt:lpstr>Calibri</vt:lpstr>
      <vt:lpstr>Dosis</vt:lpstr>
      <vt:lpstr>Dosis-medium</vt:lpstr>
      <vt:lpstr>Josefin Sans</vt:lpstr>
      <vt:lpstr>Open Sans</vt:lpstr>
      <vt:lpstr>Patua One</vt:lpstr>
      <vt:lpstr>Raleway</vt:lpstr>
      <vt:lpstr>Raleway-black</vt:lpstr>
      <vt:lpstr>Raleway-extra_light</vt:lpstr>
      <vt:lpstr>Roboto</vt:lpstr>
      <vt:lpstr>Source Sans Pro</vt:lpstr>
      <vt:lpstr>Times New Roman</vt:lpstr>
      <vt:lpstr>Breezy</vt:lpstr>
      <vt:lpstr>SRI ESHWAR COLLEGE OF ENGINEERING   Dept. of Computer Science and Engineering  Academic Year: 2019 – 20 (Even Sem)  MINI PROJECT REVIEW DATE OF REVIEW: 29/02/2020</vt:lpstr>
      <vt:lpstr>Batch Members </vt:lpstr>
      <vt:lpstr>Presentation Outline:</vt:lpstr>
      <vt:lpstr>Abstract Of the project</vt:lpstr>
      <vt:lpstr>Objectives</vt:lpstr>
      <vt:lpstr>Introduction</vt:lpstr>
      <vt:lpstr>block diagram</vt:lpstr>
      <vt:lpstr>Explanation</vt:lpstr>
      <vt:lpstr>Explanation(cont’d)</vt:lpstr>
      <vt:lpstr>Modules</vt:lpstr>
      <vt:lpstr>Modules Explanation </vt:lpstr>
      <vt:lpstr>Module(cont’d)</vt:lpstr>
      <vt:lpstr>System Requirement</vt:lpstr>
      <vt:lpstr>Existing system</vt:lpstr>
      <vt:lpstr>Proposed system</vt:lpstr>
      <vt:lpstr>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ESHWAR COLLEGE OF ENGINEERING   Dept. of Computer Science and Engineering  Academic Year: 2019 – 20 (Even Sem)  MINI PROJECT REVIEW DATE OF REVIEW: 29/02/2020</dc:title>
  <cp:lastModifiedBy>Deva sarathy</cp:lastModifiedBy>
  <cp:revision>20</cp:revision>
  <dcterms:modified xsi:type="dcterms:W3CDTF">2020-02-29T05:12:39Z</dcterms:modified>
</cp:coreProperties>
</file>