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5" r:id="rId9"/>
    <p:sldId id="262" r:id="rId10"/>
    <p:sldId id="263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7CB-039A-C144-8F7B-F3FF66CF6E9F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77677CB-039A-C144-8F7B-F3FF66CF6E9F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2FDF076-0022-544A-ABC0-E6A85B0234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2096031"/>
            <a:ext cx="6498158" cy="1652346"/>
          </a:xfrm>
        </p:spPr>
        <p:txBody>
          <a:bodyPr/>
          <a:lstStyle/>
          <a:p>
            <a:r>
              <a:rPr lang="en-US" sz="6000" b="1" dirty="0" smtClean="0"/>
              <a:t>Version Control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" y="214993"/>
            <a:ext cx="3619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714024"/>
            <a:ext cx="8042276" cy="1336956"/>
          </a:xfrm>
        </p:spPr>
        <p:txBody>
          <a:bodyPr/>
          <a:lstStyle/>
          <a:p>
            <a:r>
              <a:rPr lang="en-US" b="1" dirty="0" smtClean="0"/>
              <a:t>Time to get cracking!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83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Git file modes: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12" y="1444532"/>
            <a:ext cx="8629518" cy="481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Git tracks file permissions:</a:t>
            </a:r>
          </a:p>
          <a:p>
            <a:r>
              <a:rPr lang="en-US" sz="2000" dirty="0" smtClean="0"/>
              <a:t>0100000000000000 </a:t>
            </a:r>
            <a:r>
              <a:rPr lang="en-US" sz="2000" dirty="0"/>
              <a:t>(040000): Directory</a:t>
            </a:r>
          </a:p>
          <a:p>
            <a:r>
              <a:rPr lang="en-US" sz="2000" dirty="0"/>
              <a:t>1000000110100100 (100644): Regular non-executable file</a:t>
            </a:r>
          </a:p>
          <a:p>
            <a:r>
              <a:rPr lang="en-US" sz="2000" dirty="0"/>
              <a:t>1000000110110100 (100664): Regular non-executable group</a:t>
            </a:r>
            <a:r>
              <a:rPr lang="en-US" sz="2000" dirty="0" smtClean="0"/>
              <a:t>-      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  writeable </a:t>
            </a:r>
            <a:r>
              <a:rPr lang="en-US" sz="2000" dirty="0"/>
              <a:t>file</a:t>
            </a:r>
          </a:p>
          <a:p>
            <a:r>
              <a:rPr lang="en-US" sz="2000" dirty="0"/>
              <a:t>1000000111101101 (100755): Regular executable file</a:t>
            </a:r>
          </a:p>
          <a:p>
            <a:r>
              <a:rPr lang="en-US" sz="2000" dirty="0"/>
              <a:t>1010000000000000 (120000): Symbolic link</a:t>
            </a:r>
          </a:p>
          <a:p>
            <a:r>
              <a:rPr lang="tr-TR" sz="2000" dirty="0"/>
              <a:t>1110000000000000 (160000): Gitlink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65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6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096"/>
            <a:ext cx="9144000" cy="6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9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7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3"/>
            <a:ext cx="9144000" cy="68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2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8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3"/>
            <a:ext cx="9144000" cy="68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4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9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3"/>
            <a:ext cx="9144000" cy="68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7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10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-11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3"/>
            <a:ext cx="9144000" cy="68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0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234206"/>
            <a:ext cx="8042276" cy="1336956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Any Questions?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05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90690"/>
            <a:ext cx="8042276" cy="909050"/>
          </a:xfrm>
        </p:spPr>
        <p:txBody>
          <a:bodyPr/>
          <a:lstStyle/>
          <a:p>
            <a:pPr algn="l"/>
            <a:r>
              <a:rPr lang="en-US" b="1" dirty="0" smtClean="0"/>
              <a:t>What is it?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22853"/>
            <a:ext cx="8042276" cy="4520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Software to help keep track of changes made to files or directories.</a:t>
            </a:r>
          </a:p>
          <a:p>
            <a:r>
              <a:rPr lang="en-US" dirty="0" smtClean="0"/>
              <a:t>Tracks the </a:t>
            </a:r>
            <a:r>
              <a:rPr lang="en-US" b="1" dirty="0" smtClean="0"/>
              <a:t>history </a:t>
            </a:r>
            <a:r>
              <a:rPr lang="en-US" dirty="0" smtClean="0"/>
              <a:t>of your work.</a:t>
            </a:r>
          </a:p>
          <a:p>
            <a:r>
              <a:rPr lang="en-US" dirty="0" smtClean="0"/>
              <a:t>Helps you </a:t>
            </a:r>
            <a:r>
              <a:rPr lang="en-US" b="1" dirty="0" smtClean="0"/>
              <a:t>collaborate </a:t>
            </a:r>
            <a:r>
              <a:rPr lang="en-US" dirty="0" smtClean="0"/>
              <a:t>with others.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9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1" y="184073"/>
            <a:ext cx="8462758" cy="948089"/>
          </a:xfrm>
        </p:spPr>
        <p:txBody>
          <a:bodyPr/>
          <a:lstStyle/>
          <a:p>
            <a:pPr algn="l"/>
            <a:r>
              <a:rPr lang="en-US" sz="4400" b="1" dirty="0" smtClean="0"/>
              <a:t>With version control you can..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71" y="1285156"/>
            <a:ext cx="8462758" cy="52936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Keep track of changes like a lab notebook for code and documents.</a:t>
            </a:r>
          </a:p>
          <a:p>
            <a:r>
              <a:rPr lang="en-US" dirty="0" smtClean="0"/>
              <a:t>Roll back changes to any point in the history of changes to our files.</a:t>
            </a:r>
          </a:p>
          <a:p>
            <a:r>
              <a:rPr lang="en-US" dirty="0" smtClean="0"/>
              <a:t>Back up our entire history of changes in various locations.</a:t>
            </a:r>
          </a:p>
          <a:p>
            <a:r>
              <a:rPr lang="en-US" dirty="0" smtClean="0"/>
              <a:t>Work on our files from multiple locations.</a:t>
            </a:r>
          </a:p>
          <a:p>
            <a:r>
              <a:rPr lang="en-US" dirty="0" smtClean="0"/>
              <a:t>Identify and resolve conflicts when same file is edited within two repositories without losing any work.</a:t>
            </a:r>
          </a:p>
          <a:p>
            <a:r>
              <a:rPr lang="en-US" dirty="0" smtClean="0"/>
              <a:t>Collaboratively work on code or documents or any other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8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05990"/>
            <a:ext cx="8042276" cy="909050"/>
          </a:xfrm>
        </p:spPr>
        <p:txBody>
          <a:bodyPr/>
          <a:lstStyle/>
          <a:p>
            <a:pPr algn="l"/>
            <a:r>
              <a:rPr lang="en-US" b="1" dirty="0" smtClean="0"/>
              <a:t>Keeping track of history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get back to that working version you had yesterday?</a:t>
            </a:r>
          </a:p>
          <a:p>
            <a:r>
              <a:rPr lang="en-US" dirty="0" smtClean="0"/>
              <a:t>How do you get from “it’s not working!” to understanding what went wrong?</a:t>
            </a:r>
          </a:p>
          <a:p>
            <a:r>
              <a:rPr lang="en-US" dirty="0" smtClean="0"/>
              <a:t>How would you repeat the experiments from that journal paper you wrote last year?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0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711" y="299745"/>
            <a:ext cx="8690720" cy="954948"/>
          </a:xfrm>
        </p:spPr>
        <p:txBody>
          <a:bodyPr/>
          <a:lstStyle/>
          <a:p>
            <a:pPr algn="l"/>
            <a:r>
              <a:rPr lang="en-US" b="1" dirty="0" smtClean="0"/>
              <a:t>Collaborating .. with yourself!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753195"/>
            <a:ext cx="8042276" cy="48102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need to run the same software on your laptop at home and the server in the lab:</a:t>
            </a:r>
          </a:p>
          <a:p>
            <a:r>
              <a:rPr lang="en-US" dirty="0" smtClean="0"/>
              <a:t>How do you get the code onto both?</a:t>
            </a:r>
          </a:p>
          <a:p>
            <a:r>
              <a:rPr lang="en-US" dirty="0" smtClean="0"/>
              <a:t>How do you verify that you have same code on both?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4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05990"/>
            <a:ext cx="8042276" cy="909050"/>
          </a:xfrm>
        </p:spPr>
        <p:txBody>
          <a:bodyPr/>
          <a:lstStyle/>
          <a:p>
            <a:pPr algn="l"/>
            <a:r>
              <a:rPr lang="en-US" b="1" dirty="0" smtClean="0"/>
              <a:t>Collaborating with others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36163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You’re working on a code or a paper with a colleague..</a:t>
            </a:r>
          </a:p>
          <a:p>
            <a:r>
              <a:rPr lang="en-US" dirty="0" smtClean="0"/>
              <a:t>How do you find out when they change something?</a:t>
            </a:r>
          </a:p>
          <a:p>
            <a:r>
              <a:rPr lang="en-US" dirty="0" smtClean="0"/>
              <a:t>How do you merge your changes without getting in a mess?</a:t>
            </a:r>
          </a:p>
          <a:p>
            <a:r>
              <a:rPr lang="en-US" dirty="0" smtClean="0"/>
              <a:t>How can you find out which of you introduced a bug, and when?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1310" y="5216534"/>
            <a:ext cx="8945093" cy="9090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/>
              <a:t>Version control helps with all this!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3598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12" y="336589"/>
            <a:ext cx="8721322" cy="728610"/>
          </a:xfrm>
        </p:spPr>
        <p:txBody>
          <a:bodyPr/>
          <a:lstStyle/>
          <a:p>
            <a:pPr algn="l"/>
            <a:r>
              <a:rPr lang="en-US" sz="4000" b="1" dirty="0" smtClean="0"/>
              <a:t>Different version control systems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87595"/>
            <a:ext cx="8042276" cy="48784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Centralized: Subversion</a:t>
            </a:r>
            <a:endParaRPr lang="en-US" dirty="0"/>
          </a:p>
          <a:p>
            <a:r>
              <a:rPr lang="en-US" dirty="0" smtClean="0"/>
              <a:t>One server, one repository database</a:t>
            </a:r>
          </a:p>
          <a:p>
            <a:r>
              <a:rPr lang="en-US" dirty="0" smtClean="0"/>
              <a:t>Every commit goes straight to the shared repository.</a:t>
            </a:r>
          </a:p>
          <a:p>
            <a:pPr marL="0" indent="0">
              <a:buNone/>
            </a:pPr>
            <a:r>
              <a:rPr lang="en-US" dirty="0" smtClean="0"/>
              <a:t>Distributed: Git, Mercurial</a:t>
            </a:r>
          </a:p>
          <a:p>
            <a:r>
              <a:rPr lang="en-US" dirty="0" smtClean="0"/>
              <a:t>Every working copy has complete repository in it.</a:t>
            </a:r>
          </a:p>
          <a:p>
            <a:r>
              <a:rPr lang="en-US" dirty="0" smtClean="0"/>
              <a:t>Commits are local, the push/ pull between local and remote.</a:t>
            </a:r>
          </a:p>
        </p:txBody>
      </p:sp>
    </p:spTree>
    <p:extLst>
      <p:ext uri="{BB962C8B-B14F-4D97-AF65-F5344CB8AC3E}">
        <p14:creationId xmlns:p14="http://schemas.microsoft.com/office/powerpoint/2010/main" val="90242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36589"/>
            <a:ext cx="8042276" cy="893750"/>
          </a:xfrm>
        </p:spPr>
        <p:txBody>
          <a:bodyPr/>
          <a:lstStyle/>
          <a:p>
            <a:pPr algn="l"/>
            <a:r>
              <a:rPr lang="en-US" b="1" dirty="0" smtClean="0"/>
              <a:t>Distributed version control</a:t>
            </a:r>
            <a:endParaRPr lang="en-US" b="1" dirty="0"/>
          </a:p>
        </p:txBody>
      </p:sp>
      <p:pic>
        <p:nvPicPr>
          <p:cNvPr id="6" name="Picture 5" descr="slide-5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230338"/>
            <a:ext cx="8353628" cy="523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4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3592"/>
            <a:ext cx="8042276" cy="940129"/>
          </a:xfrm>
        </p:spPr>
        <p:txBody>
          <a:bodyPr/>
          <a:lstStyle/>
          <a:p>
            <a:pPr algn="l"/>
            <a:r>
              <a:rPr lang="en-US" b="1" dirty="0" smtClean="0"/>
              <a:t>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Repository:</a:t>
            </a:r>
            <a:r>
              <a:rPr lang="en-US" dirty="0" smtClean="0"/>
              <a:t> The complete history of your project: every version of every file.</a:t>
            </a:r>
            <a:endParaRPr lang="en-US" i="1" dirty="0" smtClean="0"/>
          </a:p>
          <a:p>
            <a:r>
              <a:rPr lang="en-US" b="1" i="1" dirty="0" smtClean="0"/>
              <a:t>Working copy: </a:t>
            </a:r>
            <a:r>
              <a:rPr lang="en-US" dirty="0" smtClean="0"/>
              <a:t>The project as you’re working on it now.</a:t>
            </a:r>
            <a:endParaRPr lang="en-US" b="1" i="1" dirty="0" smtClean="0"/>
          </a:p>
          <a:p>
            <a:r>
              <a:rPr lang="en-US" b="1" i="1" dirty="0" smtClean="0"/>
              <a:t>Add: </a:t>
            </a:r>
            <a:r>
              <a:rPr lang="en-US" dirty="0" smtClean="0"/>
              <a:t>a file you want system to track.</a:t>
            </a:r>
            <a:endParaRPr lang="en-US" b="1" i="1" dirty="0" smtClean="0"/>
          </a:p>
          <a:p>
            <a:r>
              <a:rPr lang="en-US" b="1" i="1" dirty="0" smtClean="0"/>
              <a:t>Commit: </a:t>
            </a:r>
            <a:r>
              <a:rPr lang="en-US" dirty="0" smtClean="0"/>
              <a:t>to record a change, making a new revision.</a:t>
            </a:r>
            <a:endParaRPr lang="en-US" b="1" i="1" dirty="0" smtClean="0"/>
          </a:p>
          <a:p>
            <a:r>
              <a:rPr lang="en-US" b="1" i="1" dirty="0" smtClean="0"/>
              <a:t>Update: </a:t>
            </a:r>
            <a:r>
              <a:rPr lang="en-US" dirty="0" smtClean="0"/>
              <a:t>to make your working copy reflect a different revision from the repository.</a:t>
            </a:r>
            <a:endParaRPr lang="en-US" b="1" i="1" dirty="0" smtClean="0"/>
          </a:p>
          <a:p>
            <a:r>
              <a:rPr lang="en-US" b="1" i="1" dirty="0" smtClean="0"/>
              <a:t>Push/ Pull: </a:t>
            </a:r>
            <a:r>
              <a:rPr lang="en-US" dirty="0" smtClean="0"/>
              <a:t>to synchronize copies of repository.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2731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132</TotalTime>
  <Words>464</Words>
  <Application>Microsoft Macintosh PowerPoint</Application>
  <PresentationFormat>On-screen Show (4:3)</PresentationFormat>
  <Paragraphs>52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Breeze</vt:lpstr>
      <vt:lpstr>Version Control</vt:lpstr>
      <vt:lpstr>What is it?</vt:lpstr>
      <vt:lpstr>With version control you can..</vt:lpstr>
      <vt:lpstr>Keeping track of history</vt:lpstr>
      <vt:lpstr>Collaborating .. with yourself!</vt:lpstr>
      <vt:lpstr>Collaborating with others</vt:lpstr>
      <vt:lpstr>Different version control systems</vt:lpstr>
      <vt:lpstr>Distributed version control</vt:lpstr>
      <vt:lpstr>Terminology</vt:lpstr>
      <vt:lpstr>Time to get cracking!</vt:lpstr>
      <vt:lpstr>Git file modes: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User</dc:creator>
  <cp:lastModifiedBy>User</cp:lastModifiedBy>
  <cp:revision>26</cp:revision>
  <dcterms:created xsi:type="dcterms:W3CDTF">2014-05-07T22:53:01Z</dcterms:created>
  <dcterms:modified xsi:type="dcterms:W3CDTF">2014-05-08T01:11:50Z</dcterms:modified>
</cp:coreProperties>
</file>