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0AC50A1-A2F4-E543-8261-71C96CC1C1B7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03ACC4D-287A-BB44-B136-C598A548A6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Command Line: Unix Shell scripting basics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8" y="153795"/>
            <a:ext cx="361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8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6: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echo command and the append operator, &gt;&gt;, to append your name to the file, then sort it and make a new file called Sorted</a:t>
            </a:r>
            <a:r>
              <a:rPr lang="en-US" dirty="0" smtClean="0"/>
              <a:t>.</a:t>
            </a:r>
          </a:p>
          <a:p>
            <a:r>
              <a:rPr lang="en-US" dirty="0"/>
              <a:t>Combine the </a:t>
            </a:r>
            <a:r>
              <a:rPr lang="en-US" dirty="0" err="1"/>
              <a:t>wc</a:t>
            </a:r>
            <a:r>
              <a:rPr lang="en-US" dirty="0"/>
              <a:t>, sort, head and tail commands so that only the </a:t>
            </a:r>
            <a:r>
              <a:rPr lang="en-US" dirty="0" err="1"/>
              <a:t>wc</a:t>
            </a:r>
            <a:r>
              <a:rPr lang="en-US" dirty="0"/>
              <a:t> information for the largest file is listed</a:t>
            </a:r>
          </a:p>
          <a:p>
            <a:pPr marL="0" indent="0">
              <a:buNone/>
            </a:pPr>
            <a:r>
              <a:rPr lang="en-US" dirty="0" smtClean="0"/>
              <a:t>   Hint</a:t>
            </a:r>
            <a:r>
              <a:rPr lang="en-US" dirty="0"/>
              <a:t>: To print the smallest file, use: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wc</a:t>
            </a:r>
            <a:r>
              <a:rPr lang="en-US" dirty="0" smtClean="0"/>
              <a:t> </a:t>
            </a:r>
            <a:r>
              <a:rPr lang="en-US" dirty="0" err="1"/>
              <a:t>nocs</a:t>
            </a:r>
            <a:r>
              <a:rPr lang="en-US" dirty="0"/>
              <a:t>/* | sort -k 3 -n | head -n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8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437439"/>
            <a:ext cx="8042276" cy="4343400"/>
          </a:xfrm>
        </p:spPr>
        <p:txBody>
          <a:bodyPr/>
          <a:lstStyle/>
          <a:p>
            <a:r>
              <a:rPr lang="en-US" dirty="0" smtClean="0"/>
              <a:t>Searching files (</a:t>
            </a:r>
            <a:r>
              <a:rPr lang="en-US" dirty="0" err="1" smtClean="0"/>
              <a:t>grep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Finding files (find)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5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7: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executable script called </a:t>
            </a:r>
            <a:r>
              <a:rPr lang="en-US" dirty="0" err="1"/>
              <a:t>smallestrange</a:t>
            </a:r>
            <a:r>
              <a:rPr lang="en-US" dirty="0"/>
              <a:t> in the data directory, that is similar to the smallest script, but prints the file containing the file with the smallest Range. Use the commands </a:t>
            </a:r>
            <a:r>
              <a:rPr lang="en-US" dirty="0" err="1"/>
              <a:t>grep</a:t>
            </a:r>
            <a:r>
              <a:rPr lang="en-US" dirty="0"/>
              <a:t>, sort, and tail to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8: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9326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Navigate to the data directory. Use one find command to perform each of the operations listed below (except number 2, which does not require a find command):</a:t>
            </a:r>
          </a:p>
          <a:p>
            <a:r>
              <a:rPr lang="en-US" dirty="0"/>
              <a:t>Find any file whose name is "NOTES" within data and delete it</a:t>
            </a:r>
          </a:p>
          <a:p>
            <a:r>
              <a:rPr lang="en-US" dirty="0"/>
              <a:t>Create a new directory called </a:t>
            </a:r>
            <a:r>
              <a:rPr lang="en-US" dirty="0" err="1"/>
              <a:t>cleaneddata</a:t>
            </a:r>
            <a:endParaRPr lang="en-US" dirty="0"/>
          </a:p>
          <a:p>
            <a:r>
              <a:rPr lang="en-US" dirty="0"/>
              <a:t>Move all of the files within data to the </a:t>
            </a:r>
            <a:r>
              <a:rPr lang="en-US" dirty="0" err="1"/>
              <a:t>cleaneddata</a:t>
            </a:r>
            <a:r>
              <a:rPr lang="en-US" dirty="0"/>
              <a:t> directory</a:t>
            </a:r>
          </a:p>
          <a:p>
            <a:r>
              <a:rPr lang="en-US" dirty="0"/>
              <a:t>Rename all of the files to ensure that they end in .txt (note: it is ok for the file name to end in .</a:t>
            </a:r>
            <a:r>
              <a:rPr lang="en-US" dirty="0" err="1"/>
              <a:t>txt.txt</a:t>
            </a:r>
            <a:r>
              <a:rPr lang="en-US" dirty="0"/>
              <a:t> ) Hint: If you make a mistake and need to start over just do the following:</a:t>
            </a:r>
          </a:p>
          <a:p>
            <a:r>
              <a:rPr lang="en-US" dirty="0"/>
              <a:t>Navigate to the </a:t>
            </a:r>
            <a:r>
              <a:rPr lang="en-US" dirty="0" err="1"/>
              <a:t>nocs</a:t>
            </a:r>
            <a:r>
              <a:rPr lang="en-US" dirty="0"/>
              <a:t>-shell directory</a:t>
            </a:r>
          </a:p>
          <a:p>
            <a:r>
              <a:rPr lang="en-US" dirty="0"/>
              <a:t>Delete the data directory</a:t>
            </a:r>
          </a:p>
          <a:p>
            <a:r>
              <a:rPr lang="en-US" dirty="0"/>
              <a:t>Enter the command: </a:t>
            </a:r>
            <a:r>
              <a:rPr lang="en-US" dirty="0" err="1"/>
              <a:t>git</a:t>
            </a:r>
            <a:r>
              <a:rPr lang="en-US" dirty="0"/>
              <a:t> checkout -- data. You should see that the data directory has reappeared in its original state.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26003"/>
            <a:ext cx="8042276" cy="1336956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Thank You!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Any Questions?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0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2071"/>
            <a:ext cx="8042276" cy="5614916"/>
          </a:xfrm>
        </p:spPr>
        <p:txBody>
          <a:bodyPr/>
          <a:lstStyle/>
          <a:p>
            <a:r>
              <a:rPr lang="en-US" dirty="0" smtClean="0"/>
              <a:t>What is shell and How do I access it?</a:t>
            </a:r>
          </a:p>
          <a:p>
            <a:r>
              <a:rPr lang="en-US" dirty="0" smtClean="0"/>
              <a:t>The Example: Manipulating experimental data files</a:t>
            </a:r>
          </a:p>
          <a:p>
            <a:r>
              <a:rPr lang="en-US" dirty="0" smtClean="0"/>
              <a:t>Files and Directories</a:t>
            </a:r>
          </a:p>
          <a:p>
            <a:r>
              <a:rPr lang="en-US" dirty="0" smtClean="0"/>
              <a:t>Changing Directories</a:t>
            </a:r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Examining contents of other directories</a:t>
            </a:r>
          </a:p>
          <a:p>
            <a:r>
              <a:rPr lang="en-US" dirty="0" smtClean="0"/>
              <a:t>Paths (Full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Relative)</a:t>
            </a:r>
          </a:p>
          <a:p>
            <a:r>
              <a:rPr lang="en-US" dirty="0" smtClean="0"/>
              <a:t>Shortcuts, wildcards and Tab completion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3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1: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each of the following using a single </a:t>
            </a:r>
            <a:r>
              <a:rPr lang="en-US" dirty="0" err="1"/>
              <a:t>ls</a:t>
            </a:r>
            <a:r>
              <a:rPr lang="en-US" dirty="0"/>
              <a:t> command without navigating to a different directory.</a:t>
            </a:r>
          </a:p>
          <a:p>
            <a:r>
              <a:rPr lang="en-US" dirty="0"/>
              <a:t>List all of the files in /</a:t>
            </a:r>
            <a:r>
              <a:rPr lang="en-US" dirty="0" err="1"/>
              <a:t>nocs</a:t>
            </a:r>
            <a:r>
              <a:rPr lang="en-US" dirty="0"/>
              <a:t> that contain the letter a</a:t>
            </a:r>
          </a:p>
          <a:p>
            <a:r>
              <a:rPr lang="en-US" dirty="0"/>
              <a:t>List all of the files in /</a:t>
            </a:r>
            <a:r>
              <a:rPr lang="en-US" dirty="0" err="1"/>
              <a:t>nocs</a:t>
            </a:r>
            <a:r>
              <a:rPr lang="en-US" dirty="0"/>
              <a:t> that contain the letter a or the letter b</a:t>
            </a:r>
          </a:p>
          <a:p>
            <a:r>
              <a:rPr lang="en-US" dirty="0"/>
              <a:t>List all of the files in /</a:t>
            </a:r>
            <a:r>
              <a:rPr lang="en-US" dirty="0" err="1"/>
              <a:t>nocs</a:t>
            </a:r>
            <a:r>
              <a:rPr lang="en-US" dirty="0"/>
              <a:t> that contain the letter a AND the letter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1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474284"/>
            <a:ext cx="8042276" cy="5469317"/>
          </a:xfrm>
        </p:spPr>
        <p:txBody>
          <a:bodyPr/>
          <a:lstStyle/>
          <a:p>
            <a:r>
              <a:rPr lang="en-US" dirty="0" smtClean="0"/>
              <a:t>Command history</a:t>
            </a:r>
          </a:p>
          <a:p>
            <a:r>
              <a:rPr lang="en-US" dirty="0" smtClean="0"/>
              <a:t>Which program?</a:t>
            </a:r>
          </a:p>
          <a:p>
            <a:r>
              <a:rPr lang="en-US" dirty="0" smtClean="0"/>
              <a:t>Examining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9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2: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Print </a:t>
            </a:r>
            <a:r>
              <a:rPr lang="en-US" dirty="0"/>
              <a:t>out the contents of the </a:t>
            </a:r>
            <a:r>
              <a:rPr lang="en-US" dirty="0" err="1"/>
              <a:t>nocs</a:t>
            </a:r>
            <a:r>
              <a:rPr lang="en-US" dirty="0"/>
              <a:t>-shell/</a:t>
            </a:r>
            <a:r>
              <a:rPr lang="en-US" dirty="0" err="1"/>
              <a:t>dictionary.txt</a:t>
            </a:r>
            <a:r>
              <a:rPr lang="en-US" dirty="0"/>
              <a:t> file. What does this file contain?</a:t>
            </a:r>
          </a:p>
          <a:p>
            <a:r>
              <a:rPr lang="en-US" dirty="0"/>
              <a:t>Without changing directories, (you should still be in </a:t>
            </a:r>
            <a:r>
              <a:rPr lang="en-US" dirty="0" err="1"/>
              <a:t>nocs</a:t>
            </a:r>
            <a:r>
              <a:rPr lang="en-US" dirty="0"/>
              <a:t>-shell), use one short command to print the contents of all of the files in the /home/user/{{page.bootcamp_slug}}/lessons/</a:t>
            </a:r>
            <a:r>
              <a:rPr lang="en-US" dirty="0" err="1"/>
              <a:t>nocs</a:t>
            </a:r>
            <a:r>
              <a:rPr lang="en-US" dirty="0"/>
              <a:t>/</a:t>
            </a:r>
            <a:r>
              <a:rPr lang="en-US" dirty="0" err="1"/>
              <a:t>nocs</a:t>
            </a:r>
            <a:r>
              <a:rPr lang="en-US" dirty="0"/>
              <a:t>-shell/data/</a:t>
            </a:r>
            <a:r>
              <a:rPr lang="en-US" dirty="0" err="1"/>
              <a:t>nocs</a:t>
            </a:r>
            <a:r>
              <a:rPr lang="en-US" dirty="0"/>
              <a:t> directory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‘Less’ Command:</a:t>
            </a:r>
            <a:endParaRPr lang="en-US" b="1" dirty="0"/>
          </a:p>
          <a:p>
            <a:r>
              <a:rPr lang="en-US" dirty="0" smtClean="0"/>
              <a:t>Use </a:t>
            </a:r>
            <a:r>
              <a:rPr lang="en-US" dirty="0"/>
              <a:t>the commands we've learned so far to figure out how to search in reverse while using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1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97787"/>
            <a:ext cx="8042276" cy="5545814"/>
          </a:xfrm>
        </p:spPr>
        <p:txBody>
          <a:bodyPr/>
          <a:lstStyle/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Creating, moving, copying and removing files.</a:t>
            </a:r>
          </a:p>
          <a:p>
            <a:r>
              <a:rPr lang="en-US" dirty="0" smtClean="0"/>
              <a:t>Count the words</a:t>
            </a:r>
          </a:p>
          <a:p>
            <a:r>
              <a:rPr lang="en-US" dirty="0" smtClean="0"/>
              <a:t>Awesome power of ‘Pipe’</a:t>
            </a:r>
          </a:p>
          <a:p>
            <a:r>
              <a:rPr lang="en-US" dirty="0" smtClean="0"/>
              <a:t>Sorting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8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3: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Use &gt;&gt;, to append the contents of all of the files, which contain the number 4 in the directory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/</a:t>
            </a:r>
            <a:r>
              <a:rPr lang="en-US" dirty="0"/>
              <a:t>home/user/{{page.bootcamp_slug}}/lessons</a:t>
            </a:r>
            <a:r>
              <a:rPr lang="en-US" dirty="0" smtClean="0"/>
              <a:t>/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nocs</a:t>
            </a:r>
            <a:r>
              <a:rPr lang="en-US" dirty="0"/>
              <a:t>/</a:t>
            </a:r>
            <a:r>
              <a:rPr lang="en-US" dirty="0" err="1"/>
              <a:t>nocs</a:t>
            </a:r>
            <a:r>
              <a:rPr lang="en-US" dirty="0"/>
              <a:t>-shell/data/</a:t>
            </a:r>
            <a:r>
              <a:rPr lang="en-US" dirty="0" err="1" smtClean="0"/>
              <a:t>gerdal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the existing </a:t>
            </a:r>
            <a:r>
              <a:rPr lang="en-US" dirty="0" smtClean="0"/>
              <a:t>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all_data </a:t>
            </a:r>
            <a:r>
              <a:rPr lang="en-US" dirty="0"/>
              <a:t>file. Thus, when you are done all_data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should </a:t>
            </a:r>
            <a:r>
              <a:rPr lang="en-US" dirty="0"/>
              <a:t>contain all of the experiment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oceanographic </a:t>
            </a:r>
            <a:r>
              <a:rPr lang="en-US" dirty="0"/>
              <a:t>data from tidal waters plus all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sources and any experimental data file from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gerdal</a:t>
            </a:r>
            <a:r>
              <a:rPr lang="en-US" dirty="0" smtClean="0"/>
              <a:t> </a:t>
            </a:r>
            <a:r>
              <a:rPr lang="en-US" dirty="0"/>
              <a:t>that contains the number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4: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the following:</a:t>
            </a:r>
          </a:p>
          <a:p>
            <a:r>
              <a:rPr lang="en-US" dirty="0"/>
              <a:t>Rename the </a:t>
            </a:r>
            <a:r>
              <a:rPr lang="en-US" dirty="0" err="1"/>
              <a:t>all_data_IMPORTANT</a:t>
            </a:r>
            <a:r>
              <a:rPr lang="en-US" dirty="0"/>
              <a:t> file to all_data.</a:t>
            </a:r>
          </a:p>
          <a:p>
            <a:r>
              <a:rPr lang="en-US" dirty="0"/>
              <a:t>Create a directory in the data directory called foo.</a:t>
            </a:r>
          </a:p>
          <a:p>
            <a:r>
              <a:rPr lang="en-US" dirty="0"/>
              <a:t>Then, copy the all_data file into foo.</a:t>
            </a:r>
          </a:p>
          <a:p>
            <a:pPr marL="0" indent="0">
              <a:buNone/>
            </a:pPr>
            <a:r>
              <a:rPr lang="en-US" dirty="0"/>
              <a:t>Note: By default, </a:t>
            </a:r>
            <a:r>
              <a:rPr lang="en-US" dirty="0" err="1"/>
              <a:t>rm</a:t>
            </a:r>
            <a:r>
              <a:rPr lang="en-US" dirty="0"/>
              <a:t>, will NOT delete directories. You can tell </a:t>
            </a:r>
            <a:r>
              <a:rPr lang="en-US" dirty="0" err="1"/>
              <a:t>rm</a:t>
            </a:r>
            <a:r>
              <a:rPr lang="en-US" dirty="0"/>
              <a:t> to delete a directory using the -r option. Enter the following command: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-r foo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5: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how to get </a:t>
            </a:r>
            <a:r>
              <a:rPr lang="en-US" dirty="0" err="1"/>
              <a:t>wc</a:t>
            </a:r>
            <a:r>
              <a:rPr lang="en-US" dirty="0"/>
              <a:t> to print the length of the longest line in all_data.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0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31</TotalTime>
  <Words>716</Words>
  <Application>Microsoft Macintosh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Command Line: Unix Shell scripting basics</vt:lpstr>
      <vt:lpstr>PowerPoint Presentation</vt:lpstr>
      <vt:lpstr>Exercise 1:</vt:lpstr>
      <vt:lpstr>PowerPoint Presentation</vt:lpstr>
      <vt:lpstr>Exercise 2:</vt:lpstr>
      <vt:lpstr>PowerPoint Presentation</vt:lpstr>
      <vt:lpstr>Exercise 3:</vt:lpstr>
      <vt:lpstr>Exercise 4:</vt:lpstr>
      <vt:lpstr>Exercise 5:</vt:lpstr>
      <vt:lpstr>Exercise 6:</vt:lpstr>
      <vt:lpstr>PowerPoint Presentation</vt:lpstr>
      <vt:lpstr>Exercise 7:</vt:lpstr>
      <vt:lpstr>Exercise 8:</vt:lpstr>
      <vt:lpstr>Thank You!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Line: Unix Shell scripting basics</dc:title>
  <dc:creator>User</dc:creator>
  <cp:lastModifiedBy>User</cp:lastModifiedBy>
  <cp:revision>10</cp:revision>
  <dcterms:created xsi:type="dcterms:W3CDTF">2014-05-08T01:23:26Z</dcterms:created>
  <dcterms:modified xsi:type="dcterms:W3CDTF">2014-05-08T01:55:03Z</dcterms:modified>
</cp:coreProperties>
</file>