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39804F-B34E-E142-A0B9-4EA8B136DDEE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383k33" TargetMode="External"/><Relationship Id="rId4" Type="http://schemas.openxmlformats.org/officeDocument/2006/relationships/hyperlink" Target="http://tinyurl.com/k3a9gkk" TargetMode="External"/><Relationship Id="rId5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kezdma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therpad.mozilla.org/nocsswcu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208660"/>
            <a:ext cx="6498158" cy="4702318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2"/>
                </a:solidFill>
              </a:rPr>
              <a:t>Software Carpentry</a:t>
            </a:r>
            <a:br>
              <a:rPr lang="en-US" sz="4400" b="1" dirty="0" smtClean="0">
                <a:solidFill>
                  <a:schemeClr val="accent2"/>
                </a:solidFill>
              </a:rPr>
            </a:br>
            <a:r>
              <a:rPr lang="en-US" sz="4400" b="1" dirty="0" smtClean="0">
                <a:solidFill>
                  <a:schemeClr val="accent2"/>
                </a:solidFill>
              </a:rPr>
              <a:t>Bootcamp</a:t>
            </a:r>
            <a:br>
              <a:rPr lang="en-US" sz="4400" b="1" dirty="0" smtClean="0">
                <a:solidFill>
                  <a:schemeClr val="accent2"/>
                </a:solidFill>
              </a:rPr>
            </a:br>
            <a:r>
              <a:rPr lang="en-US" sz="4400" b="1" dirty="0">
                <a:solidFill>
                  <a:schemeClr val="accent2"/>
                </a:solidFill>
              </a:rPr>
              <a:t/>
            </a:r>
            <a:br>
              <a:rPr lang="en-US" sz="4400" b="1" dirty="0">
                <a:solidFill>
                  <a:schemeClr val="accent2"/>
                </a:solidFill>
              </a:rPr>
            </a:br>
            <a:r>
              <a:rPr lang="en-US" sz="4400" b="1" dirty="0" smtClean="0">
                <a:solidFill>
                  <a:schemeClr val="accent2"/>
                </a:solidFill>
              </a:rPr>
              <a:t>National Oceanography Centre, Southampton</a:t>
            </a:r>
            <a:br>
              <a:rPr lang="en-US" sz="4400" b="1" dirty="0" smtClean="0">
                <a:solidFill>
                  <a:schemeClr val="accent2"/>
                </a:solidFill>
              </a:rPr>
            </a:br>
            <a:r>
              <a:rPr lang="en-US" sz="4400" b="1" dirty="0">
                <a:solidFill>
                  <a:schemeClr val="accent2"/>
                </a:solidFill>
              </a:rPr>
              <a:t/>
            </a:r>
            <a:br>
              <a:rPr lang="en-US" sz="4400" b="1" dirty="0">
                <a:solidFill>
                  <a:schemeClr val="accent2"/>
                </a:solidFill>
              </a:rPr>
            </a:br>
            <a:r>
              <a:rPr lang="en-US" sz="4400" b="1" dirty="0" smtClean="0">
                <a:solidFill>
                  <a:schemeClr val="accent2"/>
                </a:solidFill>
              </a:rPr>
              <a:t>May 08-09, 2014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4" y="211969"/>
            <a:ext cx="361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9972"/>
            <a:ext cx="8042276" cy="810394"/>
          </a:xfrm>
        </p:spPr>
        <p:txBody>
          <a:bodyPr/>
          <a:lstStyle/>
          <a:p>
            <a:pPr algn="l"/>
            <a:r>
              <a:rPr lang="en-US" b="1" dirty="0" smtClean="0"/>
              <a:t>People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641994"/>
          </a:xfrm>
        </p:spPr>
        <p:txBody>
          <a:bodyPr/>
          <a:lstStyle/>
          <a:p>
            <a:r>
              <a:rPr lang="en-US" b="1" dirty="0" smtClean="0"/>
              <a:t>Organizer: </a:t>
            </a:r>
            <a:r>
              <a:rPr lang="en-US" dirty="0" smtClean="0"/>
              <a:t>Maike Sonnewald</a:t>
            </a:r>
            <a:endParaRPr lang="en-US" b="1" dirty="0" smtClean="0"/>
          </a:p>
          <a:p>
            <a:r>
              <a:rPr lang="en-US" b="1" dirty="0" smtClean="0"/>
              <a:t>Instructors: </a:t>
            </a:r>
            <a:r>
              <a:rPr lang="en-US" dirty="0" smtClean="0"/>
              <a:t>Bogdan Vera, Devasena Inupakutika</a:t>
            </a:r>
            <a:endParaRPr lang="en-US" b="1" dirty="0" smtClean="0"/>
          </a:p>
          <a:p>
            <a:r>
              <a:rPr lang="en-US" b="1" dirty="0" smtClean="0"/>
              <a:t>Helpers: </a:t>
            </a:r>
            <a:r>
              <a:rPr lang="en-US" dirty="0" smtClean="0"/>
              <a:t>John S.Robinson, Steve Crouch, Vincent Andrews, Maximilian Albert, Mark </a:t>
            </a:r>
            <a:r>
              <a:rPr lang="en-US" dirty="0" err="1" smtClean="0"/>
              <a:t>Vousden</a:t>
            </a:r>
            <a:r>
              <a:rPr lang="en-US" dirty="0" smtClean="0"/>
              <a:t>, </a:t>
            </a:r>
            <a:r>
              <a:rPr lang="en-US" dirty="0" smtClean="0"/>
              <a:t>Mark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77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6856"/>
            <a:ext cx="8042276" cy="786654"/>
          </a:xfrm>
        </p:spPr>
        <p:txBody>
          <a:bodyPr/>
          <a:lstStyle/>
          <a:p>
            <a:pPr algn="l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75557"/>
            <a:ext cx="8042276" cy="5564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Day 1:</a:t>
            </a:r>
          </a:p>
          <a:p>
            <a:r>
              <a:rPr lang="en-US" b="1" dirty="0" smtClean="0"/>
              <a:t>Command Line: Unix shell scripting basics </a:t>
            </a:r>
            <a:r>
              <a:rPr lang="en-US" dirty="0" smtClean="0"/>
              <a:t>by Devasena</a:t>
            </a:r>
          </a:p>
          <a:p>
            <a:r>
              <a:rPr lang="en-US" b="1" dirty="0" smtClean="0"/>
              <a:t>Version Control with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dirty="0" smtClean="0"/>
              <a:t>by Devasena</a:t>
            </a:r>
          </a:p>
          <a:p>
            <a:r>
              <a:rPr lang="en-US" b="1" dirty="0" smtClean="0"/>
              <a:t>Introduction to Python programming  </a:t>
            </a:r>
            <a:r>
              <a:rPr lang="en-US" dirty="0" smtClean="0"/>
              <a:t>by Bogdan</a:t>
            </a:r>
          </a:p>
          <a:p>
            <a:pPr marL="0" indent="0">
              <a:buNone/>
            </a:pPr>
            <a:r>
              <a:rPr lang="en-US" b="1" dirty="0" smtClean="0"/>
              <a:t>Day 2:</a:t>
            </a:r>
          </a:p>
          <a:p>
            <a:r>
              <a:rPr lang="en-US" b="1" dirty="0" smtClean="0"/>
              <a:t>Introduction </a:t>
            </a:r>
            <a:r>
              <a:rPr lang="en-US" b="1" dirty="0"/>
              <a:t>to Python programming </a:t>
            </a:r>
            <a:r>
              <a:rPr lang="en-US" b="1" dirty="0" smtClean="0"/>
              <a:t>(Cont.) </a:t>
            </a:r>
            <a:r>
              <a:rPr lang="en-US" dirty="0"/>
              <a:t>by </a:t>
            </a:r>
            <a:r>
              <a:rPr lang="en-US" dirty="0" smtClean="0"/>
              <a:t>Bogdan</a:t>
            </a:r>
            <a:endParaRPr lang="en-US" b="1" dirty="0" smtClean="0"/>
          </a:p>
          <a:p>
            <a:r>
              <a:rPr lang="en-US" b="1" dirty="0" smtClean="0"/>
              <a:t>Scientific programming in Python </a:t>
            </a:r>
            <a:r>
              <a:rPr lang="en-US" dirty="0" smtClean="0"/>
              <a:t>by Bogdan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Numpy</a:t>
            </a:r>
            <a:r>
              <a:rPr lang="en-US" dirty="0"/>
              <a:t> </a:t>
            </a:r>
            <a:r>
              <a:rPr lang="en-US" dirty="0" smtClean="0"/>
              <a:t>by</a:t>
            </a:r>
            <a:r>
              <a:rPr lang="en-US" dirty="0" smtClean="0">
                <a:sym typeface="Wingdings"/>
              </a:rPr>
              <a:t> Bogdan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</a:t>
            </a:r>
            <a:r>
              <a:rPr lang="en-US" b="1" dirty="0" smtClean="0">
                <a:sym typeface="Wingdings"/>
              </a:rPr>
              <a:t>Pandas</a:t>
            </a:r>
            <a:r>
              <a:rPr lang="en-US" dirty="0" smtClean="0">
                <a:sym typeface="Wingdings"/>
              </a:rPr>
              <a:t> by Devasena</a:t>
            </a:r>
            <a:endParaRPr lang="en-US" dirty="0" smtClean="0"/>
          </a:p>
          <a:p>
            <a:r>
              <a:rPr lang="en-US" b="1" dirty="0" smtClean="0"/>
              <a:t>Unit Testing in Python </a:t>
            </a:r>
            <a:r>
              <a:rPr lang="en-US" dirty="0" smtClean="0"/>
              <a:t>by Bogdan and Devasena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90691"/>
            <a:ext cx="8042276" cy="954948"/>
          </a:xfrm>
        </p:spPr>
        <p:txBody>
          <a:bodyPr/>
          <a:lstStyle/>
          <a:p>
            <a:pPr algn="l"/>
            <a:r>
              <a:rPr lang="en-US" b="1" dirty="0" smtClean="0"/>
              <a:t>Useful URLs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01555" cy="4886786"/>
          </a:xfrm>
        </p:spPr>
        <p:txBody>
          <a:bodyPr/>
          <a:lstStyle/>
          <a:p>
            <a:r>
              <a:rPr lang="en-US" dirty="0"/>
              <a:t>Bootcamp webpage: </a:t>
            </a:r>
            <a:r>
              <a:rPr lang="en-US" dirty="0">
                <a:hlinkClick r:id="rId2"/>
              </a:rPr>
              <a:t>http://tinyurl.com/</a:t>
            </a:r>
            <a:r>
              <a:rPr lang="en-US" dirty="0" smtClean="0">
                <a:hlinkClick r:id="rId2"/>
              </a:rPr>
              <a:t>kezdmay</a:t>
            </a:r>
            <a:endParaRPr lang="en-US" dirty="0" smtClean="0"/>
          </a:p>
          <a:p>
            <a:r>
              <a:rPr lang="en-US" dirty="0"/>
              <a:t>Workshop material: </a:t>
            </a:r>
            <a:r>
              <a:rPr lang="en-US" dirty="0">
                <a:hlinkClick r:id="rId3"/>
              </a:rPr>
              <a:t>http://tinyurl.com/</a:t>
            </a:r>
            <a:r>
              <a:rPr lang="en-US" dirty="0" smtClean="0">
                <a:hlinkClick r:id="rId3"/>
              </a:rPr>
              <a:t>q383k33</a:t>
            </a:r>
            <a:endParaRPr lang="en-US" dirty="0" smtClean="0"/>
          </a:p>
          <a:p>
            <a:r>
              <a:rPr lang="en-US" dirty="0" smtClean="0"/>
              <a:t>Software downloads: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Virtual Machine Image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ym typeface="Wingdings"/>
                <a:hlinkClick r:id="rId4"/>
              </a:rPr>
              <a:t>http://tinyurl.com/</a:t>
            </a:r>
            <a:r>
              <a:rPr lang="en-US" dirty="0" smtClean="0">
                <a:sym typeface="Wingdings"/>
                <a:hlinkClick r:id="rId4"/>
              </a:rPr>
              <a:t>k3a9gkk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Virtual Box  </a:t>
            </a:r>
            <a:r>
              <a:rPr lang="en-US" dirty="0">
                <a:hlinkClick r:id="rId5"/>
              </a:rPr>
              <a:t>https://www.virtualbox.org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5391"/>
            <a:ext cx="8042276" cy="893750"/>
          </a:xfrm>
        </p:spPr>
        <p:txBody>
          <a:bodyPr/>
          <a:lstStyle/>
          <a:p>
            <a:pPr algn="l"/>
            <a:r>
              <a:rPr lang="en-US" b="1" dirty="0" smtClean="0"/>
              <a:t>Useful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Etherpad</a:t>
            </a:r>
            <a:r>
              <a:rPr lang="en-US" b="1" dirty="0" smtClean="0"/>
              <a:t> </a:t>
            </a:r>
            <a:r>
              <a:rPr lang="en-US" dirty="0" smtClean="0"/>
              <a:t>for sharing information among the class: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>
                <a:hlinkClick r:id="rId2"/>
              </a:rPr>
              <a:t>https://etherpad.mozilla.org/</a:t>
            </a:r>
            <a:r>
              <a:rPr lang="en-US" dirty="0" smtClean="0">
                <a:hlinkClick r:id="rId2"/>
              </a:rPr>
              <a:t>nocsswcuk</a:t>
            </a:r>
            <a:endParaRPr lang="en-US" dirty="0" smtClean="0"/>
          </a:p>
          <a:p>
            <a:r>
              <a:rPr lang="en-US" b="1" dirty="0" smtClean="0"/>
              <a:t>Sticky notes </a:t>
            </a:r>
            <a:r>
              <a:rPr lang="en-US" dirty="0" smtClean="0"/>
              <a:t>as indicators.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Fluorescent color: </a:t>
            </a:r>
            <a:r>
              <a:rPr lang="en-US" dirty="0" smtClean="0"/>
              <a:t>All done!  </a:t>
            </a:r>
            <a:r>
              <a:rPr lang="en-US" dirty="0" smtClean="0">
                <a:sym typeface="Wingdings"/>
              </a:rPr>
              <a:t>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smtClean="0">
                <a:sym typeface="Wingdings"/>
              </a:rPr>
              <a:t>Dark pink: </a:t>
            </a:r>
            <a:r>
              <a:rPr lang="en-US" dirty="0" smtClean="0">
                <a:sym typeface="Wingdings"/>
              </a:rPr>
              <a:t>Got stuck! Please Help!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3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17617"/>
            <a:ext cx="8042276" cy="1336956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Let’s start!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6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478</TotalTime>
  <Words>184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Software Carpentry Bootcamp  National Oceanography Centre, Southampton  May 08-09, 2014</vt:lpstr>
      <vt:lpstr>People</vt:lpstr>
      <vt:lpstr>Agenda</vt:lpstr>
      <vt:lpstr>Useful URLs</vt:lpstr>
      <vt:lpstr>Useful Info</vt:lpstr>
      <vt:lpstr>Let’s start!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Carpentry Bootcamp  National Oceanography Centre Southampton  May 08-09, 2014</dc:title>
  <dc:creator>User</dc:creator>
  <cp:lastModifiedBy>User</cp:lastModifiedBy>
  <cp:revision>14</cp:revision>
  <dcterms:created xsi:type="dcterms:W3CDTF">2014-05-07T14:41:12Z</dcterms:created>
  <dcterms:modified xsi:type="dcterms:W3CDTF">2014-05-08T08:19:03Z</dcterms:modified>
</cp:coreProperties>
</file>