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Customers by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Qty Vs Target Qty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ScrollingTextVisual1448795304508</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Monthly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Monthly Return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Qty.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Return Qty. Vs. Target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5 Customers by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Bottom 5 Customers by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by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keyDriversVisual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keyDriversVisual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decompositionTreeVisual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Revenue by Category for 2016</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349ebc63-01bb-4b28-8b75-963b25d83735?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cb869358a26a4873" /><Relationship Type="http://schemas.openxmlformats.org/officeDocument/2006/relationships/slideLayout" Target="/ppt/slideLayouts/slideLayout8.xml" Id="Rea61f4d007e04244" /><Relationship Type="http://schemas.openxmlformats.org/officeDocument/2006/relationships/hyperlink" Target="https://app.powerbi.com/groups/me/reports/349ebc63-01bb-4b28-8b75-963b25d83735/?pbi_source=PowerPoint" TargetMode="External" Id="RelId0" /><Relationship Type="http://schemas.openxmlformats.org/officeDocument/2006/relationships/image" Target="/ppt/media/image4.png" Id="imgId1209993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0b321649bc894c57" /><Relationship Type="http://schemas.openxmlformats.org/officeDocument/2006/relationships/slideLayout" Target="/ppt/slideLayouts/slideLayout8.xml" Id="R81b3bc3a9aa74455" /><Relationship Type="http://schemas.openxmlformats.org/officeDocument/2006/relationships/hyperlink" Target="https://app.powerbi.com/groups/me/reports/349ebc63-01bb-4b28-8b75-963b25d83735/?pbi_source=PowerPoint" TargetMode="External" Id="RelId1" /><Relationship Type="http://schemas.openxmlformats.org/officeDocument/2006/relationships/image" Target="/ppt/media/image5.png" Id="imgId12099931"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4cbac8bb0dbf4e55" /><Relationship Type="http://schemas.openxmlformats.org/officeDocument/2006/relationships/slideLayout" Target="/ppt/slideLayouts/slideLayout8.xml" Id="Ra206cdab09544019" /><Relationship Type="http://schemas.openxmlformats.org/officeDocument/2006/relationships/hyperlink" Target="https://app.powerbi.com/groups/me/reports/349ebc63-01bb-4b28-8b75-963b25d83735/?pbi_source=PowerPoint" TargetMode="External" Id="RelId2" /><Relationship Type="http://schemas.openxmlformats.org/officeDocument/2006/relationships/image" Target="/ppt/media/image6.png" Id="imgId12099932"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8bd214e7e9094b3a" /><Relationship Type="http://schemas.openxmlformats.org/officeDocument/2006/relationships/slideLayout" Target="/ppt/slideLayouts/slideLayout8.xml" Id="Ra79cd976fdd947af" /><Relationship Type="http://schemas.openxmlformats.org/officeDocument/2006/relationships/hyperlink" Target="https://app.powerbi.com/groups/me/reports/349ebc63-01bb-4b28-8b75-963b25d83735/?pbi_source=PowerPoint" TargetMode="External" Id="RelId3" /><Relationship Type="http://schemas.openxmlformats.org/officeDocument/2006/relationships/image" Target="/ppt/media/image7.png" Id="imgId12099933"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76d4594fb997425a" /><Relationship Type="http://schemas.openxmlformats.org/officeDocument/2006/relationships/slideLayout" Target="/ppt/slideLayouts/slideLayout8.xml" Id="R0d52dcd3a88d4ae0" /><Relationship Type="http://schemas.openxmlformats.org/officeDocument/2006/relationships/hyperlink" Target="https://app.powerbi.com/groups/me/reports/349ebc63-01bb-4b28-8b75-963b25d83735/?pbi_source=PowerPoint" TargetMode="External" Id="RelId4" /><Relationship Type="http://schemas.openxmlformats.org/officeDocument/2006/relationships/image" Target="/ppt/media/image8.png" Id="imgId12099934"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2c1f64a6f7744ad4" /><Relationship Type="http://schemas.openxmlformats.org/officeDocument/2006/relationships/slideLayout" Target="/ppt/slideLayouts/slideLayout8.xml" Id="R76b26628a33647eb" /><Relationship Type="http://schemas.openxmlformats.org/officeDocument/2006/relationships/hyperlink" Target="https://app.powerbi.com/groups/me/reports/349ebc63-01bb-4b28-8b75-963b25d83735/?pbi_source=PowerPoint" TargetMode="External" Id="RelId5" /><Relationship Type="http://schemas.openxmlformats.org/officeDocument/2006/relationships/image" Target="/ppt/media/image9.png" Id="imgId12099935"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e9c7f8fcd6cd44c4" /><Relationship Type="http://schemas.openxmlformats.org/officeDocument/2006/relationships/slideLayout" Target="/ppt/slideLayouts/slideLayout8.xml" Id="Rb22137526ace472c" /><Relationship Type="http://schemas.openxmlformats.org/officeDocument/2006/relationships/hyperlink" Target="https://app.powerbi.com/groups/me/reports/349ebc63-01bb-4b28-8b75-963b25d83735/?pbi_source=PowerPoint" TargetMode="External" Id="RelId6" /><Relationship Type="http://schemas.openxmlformats.org/officeDocument/2006/relationships/image" Target="/ppt/media/imagea.png" Id="imgId1209993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AW_Report_Final_v2</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6/16/2022 5:11:46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6/16/2022 8:44:58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lineStackedColumnComboChart ,Revenue by Category ,shape ,shape ,shape ,Top 5 Customers by Revenue ,shape ,shape ,map ,shape ,pivotTable ,Revenue Vs Target ,shape ,shape ,Order Qty Vs Target Qty ,shape ,slicer ,shape ,slicer ,ScrollingTextVisual1448795304508 ,shape ,actionButton ,textbox.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209993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Top Line Report</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Monthly Revenue ,shape ,Monthly Return Quantity ,shape ,Revenue Vs. Target ,shape ,Order Qty. Vs. Target ,shape ,Return Qty. Vs. Target ,actionButton ,card ,slicer ,shap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209993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Details</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clusteredBarChart ,clusteredBarChart ,Top 5 Customers by Revenue ,Bottom 5 Customers by Revenue ,shape ,shape ,shape ,shape ,Revenue by Country ,textbox ,shape ,slicer.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209993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NLQ</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keyDriversVisual.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209993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KI</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keyDriversVisual.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1209993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KI2</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decompositionTreeVisual.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1209993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 Tree</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Revenue by Category for 2016 ,slicer.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1209993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Titles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