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312275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33" d="100"/>
          <a:sy n="33" d="100"/>
        </p:scale>
        <p:origin x="22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21" y="2359560"/>
            <a:ext cx="7915434" cy="5019487"/>
          </a:xfrm>
        </p:spPr>
        <p:txBody>
          <a:bodyPr anchor="b"/>
          <a:lstStyle>
            <a:lvl1pPr algn="ctr">
              <a:defRPr sz="6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7572618"/>
            <a:ext cx="6984206" cy="3480933"/>
          </a:xfrm>
        </p:spPr>
        <p:txBody>
          <a:bodyPr/>
          <a:lstStyle>
            <a:lvl1pPr marL="0" indent="0" algn="ctr">
              <a:buNone/>
              <a:defRPr sz="2444"/>
            </a:lvl1pPr>
            <a:lvl2pPr marL="465612" indent="0" algn="ctr">
              <a:buNone/>
              <a:defRPr sz="2037"/>
            </a:lvl2pPr>
            <a:lvl3pPr marL="931225" indent="0" algn="ctr">
              <a:buNone/>
              <a:defRPr sz="1833"/>
            </a:lvl3pPr>
            <a:lvl4pPr marL="1396837" indent="0" algn="ctr">
              <a:buNone/>
              <a:defRPr sz="1629"/>
            </a:lvl4pPr>
            <a:lvl5pPr marL="1862450" indent="0" algn="ctr">
              <a:buNone/>
              <a:defRPr sz="1629"/>
            </a:lvl5pPr>
            <a:lvl6pPr marL="2328062" indent="0" algn="ctr">
              <a:buNone/>
              <a:defRPr sz="1629"/>
            </a:lvl6pPr>
            <a:lvl7pPr marL="2793675" indent="0" algn="ctr">
              <a:buNone/>
              <a:defRPr sz="1629"/>
            </a:lvl7pPr>
            <a:lvl8pPr marL="3259287" indent="0" algn="ctr">
              <a:buNone/>
              <a:defRPr sz="1629"/>
            </a:lvl8pPr>
            <a:lvl9pPr marL="3724900" indent="0" algn="ctr">
              <a:buNone/>
              <a:defRPr sz="162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7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2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767608"/>
            <a:ext cx="2007959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20" y="767608"/>
            <a:ext cx="5907474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9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7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3594411"/>
            <a:ext cx="8031837" cy="5997351"/>
          </a:xfrm>
        </p:spPr>
        <p:txBody>
          <a:bodyPr anchor="b"/>
          <a:lstStyle>
            <a:lvl1pPr>
              <a:defRPr sz="6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9648499"/>
            <a:ext cx="8031837" cy="3153865"/>
          </a:xfrm>
        </p:spPr>
        <p:txBody>
          <a:bodyPr/>
          <a:lstStyle>
            <a:lvl1pPr marL="0" indent="0">
              <a:buNone/>
              <a:defRPr sz="2444">
                <a:solidFill>
                  <a:schemeClr val="tx1"/>
                </a:solidFill>
              </a:defRPr>
            </a:lvl1pPr>
            <a:lvl2pPr marL="465612" indent="0">
              <a:buNone/>
              <a:defRPr sz="2037">
                <a:solidFill>
                  <a:schemeClr val="tx1">
                    <a:tint val="75000"/>
                  </a:schemeClr>
                </a:solidFill>
              </a:defRPr>
            </a:lvl2pPr>
            <a:lvl3pPr marL="931225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3pPr>
            <a:lvl4pPr marL="1396837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4pPr>
            <a:lvl5pPr marL="1862450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5pPr>
            <a:lvl6pPr marL="2328062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6pPr>
            <a:lvl7pPr marL="2793675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7pPr>
            <a:lvl8pPr marL="3259287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8pPr>
            <a:lvl9pPr marL="3724900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92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3838039"/>
            <a:ext cx="3957717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3838039"/>
            <a:ext cx="3957717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0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767611"/>
            <a:ext cx="8031837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3" y="3534334"/>
            <a:ext cx="3939528" cy="1732122"/>
          </a:xfrm>
        </p:spPr>
        <p:txBody>
          <a:bodyPr anchor="b"/>
          <a:lstStyle>
            <a:lvl1pPr marL="0" indent="0">
              <a:buNone/>
              <a:defRPr sz="2444" b="1"/>
            </a:lvl1pPr>
            <a:lvl2pPr marL="465612" indent="0">
              <a:buNone/>
              <a:defRPr sz="2037" b="1"/>
            </a:lvl2pPr>
            <a:lvl3pPr marL="931225" indent="0">
              <a:buNone/>
              <a:defRPr sz="1833" b="1"/>
            </a:lvl3pPr>
            <a:lvl4pPr marL="1396837" indent="0">
              <a:buNone/>
              <a:defRPr sz="1629" b="1"/>
            </a:lvl4pPr>
            <a:lvl5pPr marL="1862450" indent="0">
              <a:buNone/>
              <a:defRPr sz="1629" b="1"/>
            </a:lvl5pPr>
            <a:lvl6pPr marL="2328062" indent="0">
              <a:buNone/>
              <a:defRPr sz="1629" b="1"/>
            </a:lvl6pPr>
            <a:lvl7pPr marL="2793675" indent="0">
              <a:buNone/>
              <a:defRPr sz="1629" b="1"/>
            </a:lvl7pPr>
            <a:lvl8pPr marL="3259287" indent="0">
              <a:buNone/>
              <a:defRPr sz="1629" b="1"/>
            </a:lvl8pPr>
            <a:lvl9pPr marL="3724900" indent="0">
              <a:buNone/>
              <a:defRPr sz="16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3" y="5266456"/>
            <a:ext cx="3939528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40" y="3534334"/>
            <a:ext cx="3958930" cy="1732122"/>
          </a:xfrm>
        </p:spPr>
        <p:txBody>
          <a:bodyPr anchor="b"/>
          <a:lstStyle>
            <a:lvl1pPr marL="0" indent="0">
              <a:buNone/>
              <a:defRPr sz="2444" b="1"/>
            </a:lvl1pPr>
            <a:lvl2pPr marL="465612" indent="0">
              <a:buNone/>
              <a:defRPr sz="2037" b="1"/>
            </a:lvl2pPr>
            <a:lvl3pPr marL="931225" indent="0">
              <a:buNone/>
              <a:defRPr sz="1833" b="1"/>
            </a:lvl3pPr>
            <a:lvl4pPr marL="1396837" indent="0">
              <a:buNone/>
              <a:defRPr sz="1629" b="1"/>
            </a:lvl4pPr>
            <a:lvl5pPr marL="1862450" indent="0">
              <a:buNone/>
              <a:defRPr sz="1629" b="1"/>
            </a:lvl5pPr>
            <a:lvl6pPr marL="2328062" indent="0">
              <a:buNone/>
              <a:defRPr sz="1629" b="1"/>
            </a:lvl6pPr>
            <a:lvl7pPr marL="2793675" indent="0">
              <a:buNone/>
              <a:defRPr sz="1629" b="1"/>
            </a:lvl7pPr>
            <a:lvl8pPr marL="3259287" indent="0">
              <a:buNone/>
              <a:defRPr sz="1629" b="1"/>
            </a:lvl8pPr>
            <a:lvl9pPr marL="3724900" indent="0">
              <a:buNone/>
              <a:defRPr sz="16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40" y="5266456"/>
            <a:ext cx="3958930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99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4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1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961178"/>
            <a:ext cx="3003451" cy="3364124"/>
          </a:xfrm>
        </p:spPr>
        <p:txBody>
          <a:bodyPr anchor="b"/>
          <a:lstStyle>
            <a:lvl1pPr>
              <a:defRPr sz="3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2075881"/>
            <a:ext cx="4714339" cy="10245894"/>
          </a:xfrm>
        </p:spPr>
        <p:txBody>
          <a:bodyPr/>
          <a:lstStyle>
            <a:lvl1pPr>
              <a:defRPr sz="3259"/>
            </a:lvl1pPr>
            <a:lvl2pPr>
              <a:defRPr sz="2852"/>
            </a:lvl2pPr>
            <a:lvl3pPr>
              <a:defRPr sz="2444"/>
            </a:lvl3pPr>
            <a:lvl4pPr>
              <a:defRPr sz="2037"/>
            </a:lvl4pPr>
            <a:lvl5pPr>
              <a:defRPr sz="2037"/>
            </a:lvl5pPr>
            <a:lvl6pPr>
              <a:defRPr sz="2037"/>
            </a:lvl6pPr>
            <a:lvl7pPr>
              <a:defRPr sz="2037"/>
            </a:lvl7pPr>
            <a:lvl8pPr>
              <a:defRPr sz="2037"/>
            </a:lvl8pPr>
            <a:lvl9pPr>
              <a:defRPr sz="20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4325302"/>
            <a:ext cx="3003451" cy="8013158"/>
          </a:xfrm>
        </p:spPr>
        <p:txBody>
          <a:bodyPr/>
          <a:lstStyle>
            <a:lvl1pPr marL="0" indent="0">
              <a:buNone/>
              <a:defRPr sz="1629"/>
            </a:lvl1pPr>
            <a:lvl2pPr marL="465612" indent="0">
              <a:buNone/>
              <a:defRPr sz="1426"/>
            </a:lvl2pPr>
            <a:lvl3pPr marL="931225" indent="0">
              <a:buNone/>
              <a:defRPr sz="1222"/>
            </a:lvl3pPr>
            <a:lvl4pPr marL="1396837" indent="0">
              <a:buNone/>
              <a:defRPr sz="1018"/>
            </a:lvl4pPr>
            <a:lvl5pPr marL="1862450" indent="0">
              <a:buNone/>
              <a:defRPr sz="1018"/>
            </a:lvl5pPr>
            <a:lvl6pPr marL="2328062" indent="0">
              <a:buNone/>
              <a:defRPr sz="1018"/>
            </a:lvl6pPr>
            <a:lvl7pPr marL="2793675" indent="0">
              <a:buNone/>
              <a:defRPr sz="1018"/>
            </a:lvl7pPr>
            <a:lvl8pPr marL="3259287" indent="0">
              <a:buNone/>
              <a:defRPr sz="1018"/>
            </a:lvl8pPr>
            <a:lvl9pPr marL="3724900" indent="0">
              <a:buNone/>
              <a:defRPr sz="10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5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961178"/>
            <a:ext cx="3003451" cy="3364124"/>
          </a:xfrm>
        </p:spPr>
        <p:txBody>
          <a:bodyPr anchor="b"/>
          <a:lstStyle>
            <a:lvl1pPr>
              <a:defRPr sz="3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2075881"/>
            <a:ext cx="4714339" cy="10245894"/>
          </a:xfrm>
        </p:spPr>
        <p:txBody>
          <a:bodyPr anchor="t"/>
          <a:lstStyle>
            <a:lvl1pPr marL="0" indent="0">
              <a:buNone/>
              <a:defRPr sz="3259"/>
            </a:lvl1pPr>
            <a:lvl2pPr marL="465612" indent="0">
              <a:buNone/>
              <a:defRPr sz="2852"/>
            </a:lvl2pPr>
            <a:lvl3pPr marL="931225" indent="0">
              <a:buNone/>
              <a:defRPr sz="2444"/>
            </a:lvl3pPr>
            <a:lvl4pPr marL="1396837" indent="0">
              <a:buNone/>
              <a:defRPr sz="2037"/>
            </a:lvl4pPr>
            <a:lvl5pPr marL="1862450" indent="0">
              <a:buNone/>
              <a:defRPr sz="2037"/>
            </a:lvl5pPr>
            <a:lvl6pPr marL="2328062" indent="0">
              <a:buNone/>
              <a:defRPr sz="2037"/>
            </a:lvl6pPr>
            <a:lvl7pPr marL="2793675" indent="0">
              <a:buNone/>
              <a:defRPr sz="2037"/>
            </a:lvl7pPr>
            <a:lvl8pPr marL="3259287" indent="0">
              <a:buNone/>
              <a:defRPr sz="2037"/>
            </a:lvl8pPr>
            <a:lvl9pPr marL="3724900" indent="0">
              <a:buNone/>
              <a:defRPr sz="20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4325302"/>
            <a:ext cx="3003451" cy="8013158"/>
          </a:xfrm>
        </p:spPr>
        <p:txBody>
          <a:bodyPr/>
          <a:lstStyle>
            <a:lvl1pPr marL="0" indent="0">
              <a:buNone/>
              <a:defRPr sz="1629"/>
            </a:lvl1pPr>
            <a:lvl2pPr marL="465612" indent="0">
              <a:buNone/>
              <a:defRPr sz="1426"/>
            </a:lvl2pPr>
            <a:lvl3pPr marL="931225" indent="0">
              <a:buNone/>
              <a:defRPr sz="1222"/>
            </a:lvl3pPr>
            <a:lvl4pPr marL="1396837" indent="0">
              <a:buNone/>
              <a:defRPr sz="1018"/>
            </a:lvl4pPr>
            <a:lvl5pPr marL="1862450" indent="0">
              <a:buNone/>
              <a:defRPr sz="1018"/>
            </a:lvl5pPr>
            <a:lvl6pPr marL="2328062" indent="0">
              <a:buNone/>
              <a:defRPr sz="1018"/>
            </a:lvl6pPr>
            <a:lvl7pPr marL="2793675" indent="0">
              <a:buNone/>
              <a:defRPr sz="1018"/>
            </a:lvl7pPr>
            <a:lvl8pPr marL="3259287" indent="0">
              <a:buNone/>
              <a:defRPr sz="1018"/>
            </a:lvl8pPr>
            <a:lvl9pPr marL="3724900" indent="0">
              <a:buNone/>
              <a:defRPr sz="10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0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767611"/>
            <a:ext cx="8031837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3838039"/>
            <a:ext cx="8031837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13363052"/>
            <a:ext cx="2095262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2C19-0E15-4050-8D5A-60E99051ADE1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13363052"/>
            <a:ext cx="3142893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13363052"/>
            <a:ext cx="2095262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9725-D05B-4A58-B79F-0988B8E4B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6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1225" rtl="0" eaLnBrk="1" latinLnBrk="0" hangingPunct="1">
        <a:lnSpc>
          <a:spcPct val="90000"/>
        </a:lnSpc>
        <a:spcBef>
          <a:spcPct val="0"/>
        </a:spcBef>
        <a:buNone/>
        <a:defRPr sz="44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806" indent="-232806" algn="l" defTabSz="931225" rtl="0" eaLnBrk="1" latinLnBrk="0" hangingPunct="1">
        <a:lnSpc>
          <a:spcPct val="90000"/>
        </a:lnSpc>
        <a:spcBef>
          <a:spcPts val="1018"/>
        </a:spcBef>
        <a:buFont typeface="Arial" panose="020B0604020202020204" pitchFamily="34" charset="0"/>
        <a:buChar char="•"/>
        <a:defRPr sz="2852" kern="1200">
          <a:solidFill>
            <a:schemeClr val="tx1"/>
          </a:solidFill>
          <a:latin typeface="+mn-lt"/>
          <a:ea typeface="+mn-ea"/>
          <a:cs typeface="+mn-cs"/>
        </a:defRPr>
      </a:lvl1pPr>
      <a:lvl2pPr marL="698419" indent="-232806" algn="l" defTabSz="931225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444" kern="1200">
          <a:solidFill>
            <a:schemeClr val="tx1"/>
          </a:solidFill>
          <a:latin typeface="+mn-lt"/>
          <a:ea typeface="+mn-ea"/>
          <a:cs typeface="+mn-cs"/>
        </a:defRPr>
      </a:lvl2pPr>
      <a:lvl3pPr marL="1164031" indent="-232806" algn="l" defTabSz="931225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037" kern="1200">
          <a:solidFill>
            <a:schemeClr val="tx1"/>
          </a:solidFill>
          <a:latin typeface="+mn-lt"/>
          <a:ea typeface="+mn-ea"/>
          <a:cs typeface="+mn-cs"/>
        </a:defRPr>
      </a:lvl3pPr>
      <a:lvl4pPr marL="1629644" indent="-232806" algn="l" defTabSz="931225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2095256" indent="-232806" algn="l" defTabSz="931225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560869" indent="-232806" algn="l" defTabSz="931225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3026481" indent="-232806" algn="l" defTabSz="931225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492094" indent="-232806" algn="l" defTabSz="931225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957706" indent="-232806" algn="l" defTabSz="931225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1225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65612" algn="l" defTabSz="931225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31225" algn="l" defTabSz="931225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96837" algn="l" defTabSz="931225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62450" algn="l" defTabSz="931225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328062" algn="l" defTabSz="931225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93675" algn="l" defTabSz="931225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259287" algn="l" defTabSz="931225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724900" algn="l" defTabSz="931225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659C-A6AE-4A74-BC5A-2D3E6EA35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35DC-5A2B-47A3-9C3D-FCD7DCDB4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8A294A-20A6-4884-AE24-23F3B3F8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428"/>
              </p:ext>
            </p:extLst>
          </p:nvPr>
        </p:nvGraphicFramePr>
        <p:xfrm>
          <a:off x="560438" y="619432"/>
          <a:ext cx="8288592" cy="13539020"/>
        </p:xfrm>
        <a:graphic>
          <a:graphicData uri="http://schemas.openxmlformats.org/drawingml/2006/table">
            <a:tbl>
              <a:tblPr firstRow="1" bandRow="1"/>
              <a:tblGrid>
                <a:gridCol w="3805085">
                  <a:extLst>
                    <a:ext uri="{9D8B030D-6E8A-4147-A177-3AD203B41FA5}">
                      <a16:colId xmlns:a16="http://schemas.microsoft.com/office/drawing/2014/main" val="1028672730"/>
                    </a:ext>
                  </a:extLst>
                </a:gridCol>
                <a:gridCol w="4483507">
                  <a:extLst>
                    <a:ext uri="{9D8B030D-6E8A-4147-A177-3AD203B41FA5}">
                      <a16:colId xmlns:a16="http://schemas.microsoft.com/office/drawing/2014/main" val="22290702"/>
                    </a:ext>
                  </a:extLst>
                </a:gridCol>
              </a:tblGrid>
              <a:tr h="927255"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517040"/>
                  </a:ext>
                </a:extLst>
              </a:tr>
              <a:tr h="25223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15589"/>
                  </a:ext>
                </a:extLst>
              </a:tr>
              <a:tr h="25223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21119"/>
                  </a:ext>
                </a:extLst>
              </a:tr>
              <a:tr h="25223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4443"/>
                  </a:ext>
                </a:extLst>
              </a:tr>
              <a:tr h="25223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59942"/>
                  </a:ext>
                </a:extLst>
              </a:tr>
              <a:tr h="252235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8319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4B30C4-C748-4C63-8521-87F6ED0B9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8" y="1893466"/>
            <a:ext cx="3242239" cy="1879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F7673-484B-44CA-87E0-42D38C2A0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2" y="4328248"/>
            <a:ext cx="3242239" cy="202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D91C3-574E-4A4E-8E96-13D6F6BB3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2" y="6903514"/>
            <a:ext cx="3242239" cy="1823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754837-BA4A-49BE-A06F-7208FB7A7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1" y="9502964"/>
            <a:ext cx="3242240" cy="1823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A2CE3-B3D5-49F3-A612-4F50FB7AB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1" y="11833709"/>
            <a:ext cx="3242239" cy="2185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2B044C-9452-451D-B88B-5CF5D264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05" y="1634101"/>
            <a:ext cx="4177432" cy="23985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0DBB7E-9FD8-41E5-B8B9-532838721A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05" y="4223101"/>
            <a:ext cx="4177432" cy="2282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7611E-37E0-4364-8E09-A36A8CE906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15" y="6695635"/>
            <a:ext cx="4177432" cy="22666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1B4F54-9D95-4027-A8D0-44EEA4E65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56" y="9258443"/>
            <a:ext cx="4092091" cy="23128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BF1E46-15AF-4CFD-8107-2BDAD2F8B7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7" y="11659373"/>
            <a:ext cx="3242239" cy="24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0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devashi choudhary</dc:creator>
  <cp:lastModifiedBy>devashi choudhary</cp:lastModifiedBy>
  <cp:revision>2</cp:revision>
  <dcterms:created xsi:type="dcterms:W3CDTF">2020-07-20T05:21:02Z</dcterms:created>
  <dcterms:modified xsi:type="dcterms:W3CDTF">2020-07-20T05:33:50Z</dcterms:modified>
</cp:coreProperties>
</file>