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0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6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919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0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1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6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7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5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4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4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3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6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9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95B0BD-686C-4917-ADEC-587F86EBC3E9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14D31-A0F4-4C16-A4AA-E041DF452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02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3425C-CD52-4F4B-956D-0EF03F59B36C}"/>
              </a:ext>
            </a:extLst>
          </p:cNvPr>
          <p:cNvSpPr txBox="1"/>
          <p:nvPr/>
        </p:nvSpPr>
        <p:spPr>
          <a:xfrm>
            <a:off x="447261" y="966040"/>
            <a:ext cx="7354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Undefeatable AI agent for Tic-Tac-Toe Game using MINIMAX Search Algorithm.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Behind VR Games: Tic-Tac-Toe - Noteworthy - The Journal Blog">
            <a:extLst>
              <a:ext uri="{FF2B5EF4-FFF2-40B4-BE49-F238E27FC236}">
                <a16:creationId xmlns:a16="http://schemas.microsoft.com/office/drawing/2014/main" id="{A61086F0-4ED2-4424-B929-F37ECA08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05671"/>
            <a:ext cx="5140870" cy="284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80114-F51F-45D6-83DA-F192D525BB94}"/>
              </a:ext>
            </a:extLst>
          </p:cNvPr>
          <p:cNvCxnSpPr>
            <a:cxnSpLocks/>
          </p:cNvCxnSpPr>
          <p:nvPr/>
        </p:nvCxnSpPr>
        <p:spPr>
          <a:xfrm>
            <a:off x="3495263" y="695739"/>
            <a:ext cx="82824" cy="56653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5991E9-DCA1-4605-814E-9AA4096C7F6D}"/>
              </a:ext>
            </a:extLst>
          </p:cNvPr>
          <p:cNvCxnSpPr>
            <a:cxnSpLocks/>
          </p:cNvCxnSpPr>
          <p:nvPr/>
        </p:nvCxnSpPr>
        <p:spPr>
          <a:xfrm>
            <a:off x="5648738" y="695739"/>
            <a:ext cx="0" cy="56653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3A83E-C1C7-42C9-8FE6-11AD76C36FE0}"/>
              </a:ext>
            </a:extLst>
          </p:cNvPr>
          <p:cNvCxnSpPr>
            <a:cxnSpLocks/>
          </p:cNvCxnSpPr>
          <p:nvPr/>
        </p:nvCxnSpPr>
        <p:spPr>
          <a:xfrm>
            <a:off x="1709530" y="2592456"/>
            <a:ext cx="569512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5F002B-0641-4EDD-AF6A-7FDEED54D769}"/>
              </a:ext>
            </a:extLst>
          </p:cNvPr>
          <p:cNvCxnSpPr>
            <a:cxnSpLocks/>
          </p:cNvCxnSpPr>
          <p:nvPr/>
        </p:nvCxnSpPr>
        <p:spPr>
          <a:xfrm>
            <a:off x="1709530" y="4384813"/>
            <a:ext cx="569512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DA2B1FE-478E-4FD6-A185-BFC3F0361102}"/>
              </a:ext>
            </a:extLst>
          </p:cNvPr>
          <p:cNvSpPr/>
          <p:nvPr/>
        </p:nvSpPr>
        <p:spPr>
          <a:xfrm>
            <a:off x="5965137" y="1172817"/>
            <a:ext cx="1123116" cy="110324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A7F207-DF4C-4576-BAC3-69EA0C44A67F}"/>
              </a:ext>
            </a:extLst>
          </p:cNvPr>
          <p:cNvSpPr/>
          <p:nvPr/>
        </p:nvSpPr>
        <p:spPr>
          <a:xfrm>
            <a:off x="2078950" y="2908856"/>
            <a:ext cx="1123116" cy="110324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64461C-1877-47CB-901C-A884BF6297C9}"/>
              </a:ext>
            </a:extLst>
          </p:cNvPr>
          <p:cNvSpPr/>
          <p:nvPr/>
        </p:nvSpPr>
        <p:spPr>
          <a:xfrm>
            <a:off x="2085570" y="4821308"/>
            <a:ext cx="1123116" cy="110324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1A14FA-7AFD-4FB5-AFDF-BEC9A7F6B81B}"/>
              </a:ext>
            </a:extLst>
          </p:cNvPr>
          <p:cNvSpPr txBox="1"/>
          <p:nvPr/>
        </p:nvSpPr>
        <p:spPr>
          <a:xfrm>
            <a:off x="2136914" y="653464"/>
            <a:ext cx="1399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</a:rPr>
              <a:t>X</a:t>
            </a:r>
            <a:endParaRPr lang="en-IN" sz="1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4C31F-C7EC-4066-AB55-2EB6A581EE2E}"/>
              </a:ext>
            </a:extLst>
          </p:cNvPr>
          <p:cNvSpPr txBox="1"/>
          <p:nvPr/>
        </p:nvSpPr>
        <p:spPr>
          <a:xfrm>
            <a:off x="3964059" y="4403432"/>
            <a:ext cx="1399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</a:rPr>
              <a:t>X</a:t>
            </a:r>
            <a:endParaRPr lang="en-IN" sz="1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9AA5C-D2FC-478C-BA5C-E00FFA25FB4D}"/>
              </a:ext>
            </a:extLst>
          </p:cNvPr>
          <p:cNvSpPr txBox="1"/>
          <p:nvPr/>
        </p:nvSpPr>
        <p:spPr>
          <a:xfrm>
            <a:off x="3993880" y="653464"/>
            <a:ext cx="1399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</a:rPr>
              <a:t>X</a:t>
            </a:r>
            <a:endParaRPr lang="en-IN" sz="1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D4A6E6-4099-46FD-A19F-8EFFC3543A63}"/>
              </a:ext>
            </a:extLst>
          </p:cNvPr>
          <p:cNvSpPr txBox="1"/>
          <p:nvPr/>
        </p:nvSpPr>
        <p:spPr>
          <a:xfrm>
            <a:off x="417443" y="268357"/>
            <a:ext cx="295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 State :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8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36A9BE-AFB2-48DA-B50D-AFE6F28C7841}"/>
              </a:ext>
            </a:extLst>
          </p:cNvPr>
          <p:cNvCxnSpPr/>
          <p:nvPr/>
        </p:nvCxnSpPr>
        <p:spPr>
          <a:xfrm>
            <a:off x="4065104" y="238539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B4026-2D93-4B4A-93EE-AA35C450B13A}"/>
              </a:ext>
            </a:extLst>
          </p:cNvPr>
          <p:cNvCxnSpPr/>
          <p:nvPr/>
        </p:nvCxnSpPr>
        <p:spPr>
          <a:xfrm>
            <a:off x="4436164" y="238539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1100D1-2A13-4F75-8A9C-AC77593FEED1}"/>
              </a:ext>
            </a:extLst>
          </p:cNvPr>
          <p:cNvCxnSpPr>
            <a:cxnSpLocks/>
          </p:cNvCxnSpPr>
          <p:nvPr/>
        </p:nvCxnSpPr>
        <p:spPr>
          <a:xfrm>
            <a:off x="3680791" y="569843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7F4E93-A685-481B-B0F3-68ACCB9B35DB}"/>
              </a:ext>
            </a:extLst>
          </p:cNvPr>
          <p:cNvCxnSpPr>
            <a:cxnSpLocks/>
          </p:cNvCxnSpPr>
          <p:nvPr/>
        </p:nvCxnSpPr>
        <p:spPr>
          <a:xfrm>
            <a:off x="3680791" y="950843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3923182-FEDB-4506-A85A-80B50A33ACA8}"/>
              </a:ext>
            </a:extLst>
          </p:cNvPr>
          <p:cNvSpPr/>
          <p:nvPr/>
        </p:nvSpPr>
        <p:spPr>
          <a:xfrm>
            <a:off x="4538875" y="286593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69195D-A719-4427-A50E-564E8431D618}"/>
              </a:ext>
            </a:extLst>
          </p:cNvPr>
          <p:cNvSpPr/>
          <p:nvPr/>
        </p:nvSpPr>
        <p:spPr>
          <a:xfrm>
            <a:off x="3773561" y="672563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1E78BA-D7D9-4C9F-8FCE-C7B810B58CAD}"/>
              </a:ext>
            </a:extLst>
          </p:cNvPr>
          <p:cNvSpPr/>
          <p:nvPr/>
        </p:nvSpPr>
        <p:spPr>
          <a:xfrm>
            <a:off x="3773561" y="1099938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8F216F-71ED-452D-BA5B-53F7F56168A6}"/>
              </a:ext>
            </a:extLst>
          </p:cNvPr>
          <p:cNvSpPr txBox="1"/>
          <p:nvPr/>
        </p:nvSpPr>
        <p:spPr>
          <a:xfrm>
            <a:off x="3737107" y="174711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7D0A3-A5CA-4E82-83F5-60FCF75CAE53}"/>
              </a:ext>
            </a:extLst>
          </p:cNvPr>
          <p:cNvSpPr txBox="1"/>
          <p:nvPr/>
        </p:nvSpPr>
        <p:spPr>
          <a:xfrm>
            <a:off x="4088300" y="189708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16E63-B467-4B06-AF09-40C1B04FDD97}"/>
              </a:ext>
            </a:extLst>
          </p:cNvPr>
          <p:cNvSpPr txBox="1"/>
          <p:nvPr/>
        </p:nvSpPr>
        <p:spPr>
          <a:xfrm>
            <a:off x="4088300" y="965841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AA8F99-5CCF-4D24-851C-82C18EEB84B7}"/>
              </a:ext>
            </a:extLst>
          </p:cNvPr>
          <p:cNvCxnSpPr/>
          <p:nvPr/>
        </p:nvCxnSpPr>
        <p:spPr>
          <a:xfrm>
            <a:off x="2667000" y="1809803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751985-AC74-4610-A454-4FE850EDF0D5}"/>
              </a:ext>
            </a:extLst>
          </p:cNvPr>
          <p:cNvCxnSpPr/>
          <p:nvPr/>
        </p:nvCxnSpPr>
        <p:spPr>
          <a:xfrm>
            <a:off x="3038060" y="1809803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E22F97-DC7C-49A5-A70C-9DCDCF198B1B}"/>
              </a:ext>
            </a:extLst>
          </p:cNvPr>
          <p:cNvCxnSpPr>
            <a:cxnSpLocks/>
          </p:cNvCxnSpPr>
          <p:nvPr/>
        </p:nvCxnSpPr>
        <p:spPr>
          <a:xfrm>
            <a:off x="2282687" y="2141107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D85ADB-C5E6-4C91-8ABF-1F813079D21A}"/>
              </a:ext>
            </a:extLst>
          </p:cNvPr>
          <p:cNvCxnSpPr>
            <a:cxnSpLocks/>
          </p:cNvCxnSpPr>
          <p:nvPr/>
        </p:nvCxnSpPr>
        <p:spPr>
          <a:xfrm>
            <a:off x="2282687" y="2522107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0E60DF-3F5B-4DD8-AFE7-5D9828DF990B}"/>
              </a:ext>
            </a:extLst>
          </p:cNvPr>
          <p:cNvSpPr/>
          <p:nvPr/>
        </p:nvSpPr>
        <p:spPr>
          <a:xfrm>
            <a:off x="3140771" y="1857857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0F3747-76AC-421C-8F43-104FECCF9CC2}"/>
              </a:ext>
            </a:extLst>
          </p:cNvPr>
          <p:cNvSpPr/>
          <p:nvPr/>
        </p:nvSpPr>
        <p:spPr>
          <a:xfrm>
            <a:off x="2375457" y="2243827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919754-5E0D-4148-A72E-46EE24039803}"/>
              </a:ext>
            </a:extLst>
          </p:cNvPr>
          <p:cNvSpPr/>
          <p:nvPr/>
        </p:nvSpPr>
        <p:spPr>
          <a:xfrm>
            <a:off x="2375457" y="2671202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ACE46-FEBB-4821-90DF-6D1066C466E0}"/>
              </a:ext>
            </a:extLst>
          </p:cNvPr>
          <p:cNvSpPr txBox="1"/>
          <p:nvPr/>
        </p:nvSpPr>
        <p:spPr>
          <a:xfrm>
            <a:off x="2342331" y="1750168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6D06D-A5A2-46C8-A596-9A063CEAE1B7}"/>
              </a:ext>
            </a:extLst>
          </p:cNvPr>
          <p:cNvSpPr txBox="1"/>
          <p:nvPr/>
        </p:nvSpPr>
        <p:spPr>
          <a:xfrm>
            <a:off x="2690196" y="1760972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8B991E-DCFC-4FFF-80B6-BA28FC8F1CC2}"/>
              </a:ext>
            </a:extLst>
          </p:cNvPr>
          <p:cNvSpPr txBox="1"/>
          <p:nvPr/>
        </p:nvSpPr>
        <p:spPr>
          <a:xfrm>
            <a:off x="2690196" y="2537105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6B362E-5E46-4ED0-815C-2D6F4D20D73E}"/>
              </a:ext>
            </a:extLst>
          </p:cNvPr>
          <p:cNvCxnSpPr/>
          <p:nvPr/>
        </p:nvCxnSpPr>
        <p:spPr>
          <a:xfrm>
            <a:off x="4878453" y="1833778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A523FC-C4DD-4AB6-9D77-8FC1813C7205}"/>
              </a:ext>
            </a:extLst>
          </p:cNvPr>
          <p:cNvCxnSpPr/>
          <p:nvPr/>
        </p:nvCxnSpPr>
        <p:spPr>
          <a:xfrm>
            <a:off x="5249513" y="1833778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AB4AC9-1896-46BC-A66B-7290DCD79EBD}"/>
              </a:ext>
            </a:extLst>
          </p:cNvPr>
          <p:cNvCxnSpPr>
            <a:cxnSpLocks/>
          </p:cNvCxnSpPr>
          <p:nvPr/>
        </p:nvCxnSpPr>
        <p:spPr>
          <a:xfrm>
            <a:off x="4494140" y="2165082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2D317E-8582-4CD7-9ACC-F26C7DB6D288}"/>
              </a:ext>
            </a:extLst>
          </p:cNvPr>
          <p:cNvCxnSpPr>
            <a:cxnSpLocks/>
          </p:cNvCxnSpPr>
          <p:nvPr/>
        </p:nvCxnSpPr>
        <p:spPr>
          <a:xfrm>
            <a:off x="4494140" y="2546082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9C23151-72CE-479B-8A3C-577B3773EEFF}"/>
              </a:ext>
            </a:extLst>
          </p:cNvPr>
          <p:cNvSpPr/>
          <p:nvPr/>
        </p:nvSpPr>
        <p:spPr>
          <a:xfrm>
            <a:off x="5352224" y="1881832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236A815-08A3-4BFD-9D0C-BE0E593C7FC8}"/>
              </a:ext>
            </a:extLst>
          </p:cNvPr>
          <p:cNvSpPr/>
          <p:nvPr/>
        </p:nvSpPr>
        <p:spPr>
          <a:xfrm>
            <a:off x="4586910" y="2267802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BBB5C8-15F5-402C-99BE-4897AA3E37B2}"/>
              </a:ext>
            </a:extLst>
          </p:cNvPr>
          <p:cNvSpPr/>
          <p:nvPr/>
        </p:nvSpPr>
        <p:spPr>
          <a:xfrm>
            <a:off x="4586910" y="2695177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8FB461-F50C-4F24-9829-A9F67D652547}"/>
              </a:ext>
            </a:extLst>
          </p:cNvPr>
          <p:cNvSpPr txBox="1"/>
          <p:nvPr/>
        </p:nvSpPr>
        <p:spPr>
          <a:xfrm>
            <a:off x="4553784" y="1774143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6037E3-BF60-4BC5-81A7-571C9DBCDC93}"/>
              </a:ext>
            </a:extLst>
          </p:cNvPr>
          <p:cNvSpPr txBox="1"/>
          <p:nvPr/>
        </p:nvSpPr>
        <p:spPr>
          <a:xfrm>
            <a:off x="4901649" y="1784947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F1CA07-0CEA-4F7D-BD93-01325ACA5B49}"/>
              </a:ext>
            </a:extLst>
          </p:cNvPr>
          <p:cNvSpPr txBox="1"/>
          <p:nvPr/>
        </p:nvSpPr>
        <p:spPr>
          <a:xfrm>
            <a:off x="4901649" y="2561080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A376936-DDCD-4F49-827F-08845E394C1B}"/>
              </a:ext>
            </a:extLst>
          </p:cNvPr>
          <p:cNvSpPr/>
          <p:nvPr/>
        </p:nvSpPr>
        <p:spPr>
          <a:xfrm>
            <a:off x="2746516" y="2237217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C7D6C83-C7EC-4BBC-B0AE-A0D8635CE1A3}"/>
              </a:ext>
            </a:extLst>
          </p:cNvPr>
          <p:cNvSpPr/>
          <p:nvPr/>
        </p:nvSpPr>
        <p:spPr>
          <a:xfrm>
            <a:off x="5348916" y="2280271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1B45D1-71E8-4D96-B451-B09AD904F72F}"/>
              </a:ext>
            </a:extLst>
          </p:cNvPr>
          <p:cNvCxnSpPr/>
          <p:nvPr/>
        </p:nvCxnSpPr>
        <p:spPr>
          <a:xfrm>
            <a:off x="3863015" y="3566483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E1CACAB-A218-4C1C-92BA-70C086051542}"/>
              </a:ext>
            </a:extLst>
          </p:cNvPr>
          <p:cNvCxnSpPr/>
          <p:nvPr/>
        </p:nvCxnSpPr>
        <p:spPr>
          <a:xfrm>
            <a:off x="4234075" y="3566483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4B88EF-EA4A-4B97-9ACF-F7911DFFC0DB}"/>
              </a:ext>
            </a:extLst>
          </p:cNvPr>
          <p:cNvCxnSpPr>
            <a:cxnSpLocks/>
          </p:cNvCxnSpPr>
          <p:nvPr/>
        </p:nvCxnSpPr>
        <p:spPr>
          <a:xfrm>
            <a:off x="3478702" y="3897787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9BEAF12-8895-4484-B1D6-61A5488C9D25}"/>
              </a:ext>
            </a:extLst>
          </p:cNvPr>
          <p:cNvCxnSpPr>
            <a:cxnSpLocks/>
          </p:cNvCxnSpPr>
          <p:nvPr/>
        </p:nvCxnSpPr>
        <p:spPr>
          <a:xfrm>
            <a:off x="3478702" y="4278787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4D4CE33-4FB2-4E1B-A5D6-D6B39822748F}"/>
              </a:ext>
            </a:extLst>
          </p:cNvPr>
          <p:cNvSpPr/>
          <p:nvPr/>
        </p:nvSpPr>
        <p:spPr>
          <a:xfrm>
            <a:off x="4336786" y="3614537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1E2D92-E3FD-4AEF-A5ED-57A87AC08D77}"/>
              </a:ext>
            </a:extLst>
          </p:cNvPr>
          <p:cNvSpPr/>
          <p:nvPr/>
        </p:nvSpPr>
        <p:spPr>
          <a:xfrm>
            <a:off x="3571472" y="4000507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2C96D5-43F5-4CB8-BE8C-BB1B0EA03D9B}"/>
              </a:ext>
            </a:extLst>
          </p:cNvPr>
          <p:cNvSpPr/>
          <p:nvPr/>
        </p:nvSpPr>
        <p:spPr>
          <a:xfrm>
            <a:off x="3571472" y="4427882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414C5D-719F-4438-8C08-4211BF195D6B}"/>
              </a:ext>
            </a:extLst>
          </p:cNvPr>
          <p:cNvSpPr txBox="1"/>
          <p:nvPr/>
        </p:nvSpPr>
        <p:spPr>
          <a:xfrm>
            <a:off x="3538346" y="3506848"/>
            <a:ext cx="47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2327CB-566E-43CB-AFE9-AD07EBAA0984}"/>
              </a:ext>
            </a:extLst>
          </p:cNvPr>
          <p:cNvSpPr txBox="1"/>
          <p:nvPr/>
        </p:nvSpPr>
        <p:spPr>
          <a:xfrm>
            <a:off x="3886211" y="3517652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1271F-E2B3-4EE2-9E51-37A02449EC97}"/>
              </a:ext>
            </a:extLst>
          </p:cNvPr>
          <p:cNvSpPr txBox="1"/>
          <p:nvPr/>
        </p:nvSpPr>
        <p:spPr>
          <a:xfrm>
            <a:off x="3886211" y="4293785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B5C551D-D34B-463B-A282-B8B7B0ABDE52}"/>
              </a:ext>
            </a:extLst>
          </p:cNvPr>
          <p:cNvSpPr/>
          <p:nvPr/>
        </p:nvSpPr>
        <p:spPr>
          <a:xfrm>
            <a:off x="4333478" y="4012976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79E33B-F530-4A2B-BED7-CF6ADFB697B4}"/>
              </a:ext>
            </a:extLst>
          </p:cNvPr>
          <p:cNvSpPr txBox="1"/>
          <p:nvPr/>
        </p:nvSpPr>
        <p:spPr>
          <a:xfrm>
            <a:off x="3879577" y="3902845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13CC784-C608-4BA8-B9F1-86F1C9323EB3}"/>
              </a:ext>
            </a:extLst>
          </p:cNvPr>
          <p:cNvCxnSpPr/>
          <p:nvPr/>
        </p:nvCxnSpPr>
        <p:spPr>
          <a:xfrm>
            <a:off x="5764680" y="3515914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12C060-0AA4-4573-9C71-A37B37E2ADE1}"/>
              </a:ext>
            </a:extLst>
          </p:cNvPr>
          <p:cNvCxnSpPr/>
          <p:nvPr/>
        </p:nvCxnSpPr>
        <p:spPr>
          <a:xfrm>
            <a:off x="6135740" y="3515914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D274A03-09C8-4F67-B808-06BBDF8B7000}"/>
              </a:ext>
            </a:extLst>
          </p:cNvPr>
          <p:cNvCxnSpPr>
            <a:cxnSpLocks/>
          </p:cNvCxnSpPr>
          <p:nvPr/>
        </p:nvCxnSpPr>
        <p:spPr>
          <a:xfrm>
            <a:off x="5380367" y="3847218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CCCF03A-BF69-4721-9477-87EBC7D7B283}"/>
              </a:ext>
            </a:extLst>
          </p:cNvPr>
          <p:cNvCxnSpPr>
            <a:cxnSpLocks/>
          </p:cNvCxnSpPr>
          <p:nvPr/>
        </p:nvCxnSpPr>
        <p:spPr>
          <a:xfrm>
            <a:off x="5380367" y="4228218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5945821F-E19D-47D7-9A61-1DC2F7ED812F}"/>
              </a:ext>
            </a:extLst>
          </p:cNvPr>
          <p:cNvSpPr/>
          <p:nvPr/>
        </p:nvSpPr>
        <p:spPr>
          <a:xfrm>
            <a:off x="6238451" y="3563968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240C256-E595-401C-9A40-6FB3125B5A27}"/>
              </a:ext>
            </a:extLst>
          </p:cNvPr>
          <p:cNvSpPr/>
          <p:nvPr/>
        </p:nvSpPr>
        <p:spPr>
          <a:xfrm>
            <a:off x="5473137" y="3949938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23BB4F2-AF0F-4160-AD2A-8113A0E2B26D}"/>
              </a:ext>
            </a:extLst>
          </p:cNvPr>
          <p:cNvSpPr/>
          <p:nvPr/>
        </p:nvSpPr>
        <p:spPr>
          <a:xfrm>
            <a:off x="5473137" y="4377313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8CEA0F2-D6E0-4E3F-B8CC-E622EC2AC955}"/>
              </a:ext>
            </a:extLst>
          </p:cNvPr>
          <p:cNvSpPr txBox="1"/>
          <p:nvPr/>
        </p:nvSpPr>
        <p:spPr>
          <a:xfrm>
            <a:off x="5504621" y="3467083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4F3DAE-D273-4548-B20F-16CA694948C3}"/>
              </a:ext>
            </a:extLst>
          </p:cNvPr>
          <p:cNvSpPr txBox="1"/>
          <p:nvPr/>
        </p:nvSpPr>
        <p:spPr>
          <a:xfrm>
            <a:off x="5787876" y="3467083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76E92E2-917F-4F35-BD2B-D2A0173698FA}"/>
              </a:ext>
            </a:extLst>
          </p:cNvPr>
          <p:cNvSpPr txBox="1"/>
          <p:nvPr/>
        </p:nvSpPr>
        <p:spPr>
          <a:xfrm>
            <a:off x="5787876" y="4243216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C30BF6C-0086-4727-A79C-22BEDF1F706D}"/>
              </a:ext>
            </a:extLst>
          </p:cNvPr>
          <p:cNvSpPr/>
          <p:nvPr/>
        </p:nvSpPr>
        <p:spPr>
          <a:xfrm>
            <a:off x="6235143" y="3962407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D7633F7-C6FF-4754-ABD0-9828D23B26F7}"/>
              </a:ext>
            </a:extLst>
          </p:cNvPr>
          <p:cNvSpPr txBox="1"/>
          <p:nvPr/>
        </p:nvSpPr>
        <p:spPr>
          <a:xfrm>
            <a:off x="6211937" y="4243216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5B0A5BB-8E9B-4BC7-AC10-80B1CFFF4B32}"/>
              </a:ext>
            </a:extLst>
          </p:cNvPr>
          <p:cNvCxnSpPr/>
          <p:nvPr/>
        </p:nvCxnSpPr>
        <p:spPr>
          <a:xfrm>
            <a:off x="5594067" y="5118562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DAD5183-6EF9-4702-9920-C1F9A1EA2DC9}"/>
              </a:ext>
            </a:extLst>
          </p:cNvPr>
          <p:cNvCxnSpPr/>
          <p:nvPr/>
        </p:nvCxnSpPr>
        <p:spPr>
          <a:xfrm>
            <a:off x="5965127" y="5118562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4330BCD-C482-4C43-9E72-DF2AEA523D7A}"/>
              </a:ext>
            </a:extLst>
          </p:cNvPr>
          <p:cNvCxnSpPr>
            <a:cxnSpLocks/>
          </p:cNvCxnSpPr>
          <p:nvPr/>
        </p:nvCxnSpPr>
        <p:spPr>
          <a:xfrm>
            <a:off x="5209754" y="5449866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4A1D0C1-D260-4807-BA8F-93D177C6E520}"/>
              </a:ext>
            </a:extLst>
          </p:cNvPr>
          <p:cNvCxnSpPr>
            <a:cxnSpLocks/>
          </p:cNvCxnSpPr>
          <p:nvPr/>
        </p:nvCxnSpPr>
        <p:spPr>
          <a:xfrm>
            <a:off x="5209754" y="5830866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E8727290-EB90-46A4-B547-4534708FE023}"/>
              </a:ext>
            </a:extLst>
          </p:cNvPr>
          <p:cNvSpPr/>
          <p:nvPr/>
        </p:nvSpPr>
        <p:spPr>
          <a:xfrm>
            <a:off x="6067838" y="5166616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DE01510-FA4E-4C91-89BA-C56F9F71E8B1}"/>
              </a:ext>
            </a:extLst>
          </p:cNvPr>
          <p:cNvSpPr/>
          <p:nvPr/>
        </p:nvSpPr>
        <p:spPr>
          <a:xfrm>
            <a:off x="5302524" y="5552586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5CB957A-651D-4ED2-A86D-B46A8D11971E}"/>
              </a:ext>
            </a:extLst>
          </p:cNvPr>
          <p:cNvSpPr/>
          <p:nvPr/>
        </p:nvSpPr>
        <p:spPr>
          <a:xfrm>
            <a:off x="5302524" y="5979961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5FF7BA0-B56D-42D0-BB7C-854BB741CB78}"/>
              </a:ext>
            </a:extLst>
          </p:cNvPr>
          <p:cNvSpPr txBox="1"/>
          <p:nvPr/>
        </p:nvSpPr>
        <p:spPr>
          <a:xfrm>
            <a:off x="5334008" y="5069731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FB587C-1689-4248-9494-7C8A6FE0ACAC}"/>
              </a:ext>
            </a:extLst>
          </p:cNvPr>
          <p:cNvSpPr txBox="1"/>
          <p:nvPr/>
        </p:nvSpPr>
        <p:spPr>
          <a:xfrm>
            <a:off x="5617263" y="5069731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FD25E86-95F9-4A43-9F9B-C17A02A8B9F0}"/>
              </a:ext>
            </a:extLst>
          </p:cNvPr>
          <p:cNvSpPr txBox="1"/>
          <p:nvPr/>
        </p:nvSpPr>
        <p:spPr>
          <a:xfrm>
            <a:off x="5617263" y="5845864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ED0051E-D98D-42AB-B0F4-597AAB2E755D}"/>
              </a:ext>
            </a:extLst>
          </p:cNvPr>
          <p:cNvSpPr/>
          <p:nvPr/>
        </p:nvSpPr>
        <p:spPr>
          <a:xfrm>
            <a:off x="6064530" y="5565055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7436FED-926B-4CF9-8DC4-0547BFA48905}"/>
              </a:ext>
            </a:extLst>
          </p:cNvPr>
          <p:cNvSpPr txBox="1"/>
          <p:nvPr/>
        </p:nvSpPr>
        <p:spPr>
          <a:xfrm>
            <a:off x="6041324" y="584586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D5FD0D3-6C77-4327-AF2F-36C033798901}"/>
              </a:ext>
            </a:extLst>
          </p:cNvPr>
          <p:cNvSpPr/>
          <p:nvPr/>
        </p:nvSpPr>
        <p:spPr>
          <a:xfrm>
            <a:off x="5683523" y="5558232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ADB4A61-F2DC-4DED-B01E-3911BC44A0EE}"/>
              </a:ext>
            </a:extLst>
          </p:cNvPr>
          <p:cNvSpPr txBox="1"/>
          <p:nvPr/>
        </p:nvSpPr>
        <p:spPr>
          <a:xfrm>
            <a:off x="2564290" y="3073679"/>
            <a:ext cx="496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+1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5E1AE4F-C4CD-4264-98FE-F4B3C185A3C8}"/>
              </a:ext>
            </a:extLst>
          </p:cNvPr>
          <p:cNvSpPr txBox="1"/>
          <p:nvPr/>
        </p:nvSpPr>
        <p:spPr>
          <a:xfrm>
            <a:off x="3805052" y="4858552"/>
            <a:ext cx="49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-1</a:t>
            </a:r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8133181-30FC-4246-B719-274946DA8EC3}"/>
              </a:ext>
            </a:extLst>
          </p:cNvPr>
          <p:cNvSpPr txBox="1"/>
          <p:nvPr/>
        </p:nvSpPr>
        <p:spPr>
          <a:xfrm>
            <a:off x="5567611" y="6336970"/>
            <a:ext cx="49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+1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7FC00C6-5669-46BA-B962-F68192631603}"/>
              </a:ext>
            </a:extLst>
          </p:cNvPr>
          <p:cNvCxnSpPr>
            <a:cxnSpLocks/>
          </p:cNvCxnSpPr>
          <p:nvPr/>
        </p:nvCxnSpPr>
        <p:spPr>
          <a:xfrm flipH="1">
            <a:off x="2990019" y="1239909"/>
            <a:ext cx="636124" cy="4671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0E5E569-A386-4970-A327-860AB8DBC47F}"/>
              </a:ext>
            </a:extLst>
          </p:cNvPr>
          <p:cNvCxnSpPr>
            <a:cxnSpLocks/>
          </p:cNvCxnSpPr>
          <p:nvPr/>
        </p:nvCxnSpPr>
        <p:spPr>
          <a:xfrm>
            <a:off x="4568686" y="1215493"/>
            <a:ext cx="414113" cy="4662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D6FD09E-7798-440C-B54C-211F6416893B}"/>
              </a:ext>
            </a:extLst>
          </p:cNvPr>
          <p:cNvCxnSpPr>
            <a:cxnSpLocks/>
          </p:cNvCxnSpPr>
          <p:nvPr/>
        </p:nvCxnSpPr>
        <p:spPr>
          <a:xfrm flipH="1">
            <a:off x="4031975" y="2960988"/>
            <a:ext cx="553285" cy="4531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680F7D-E5B9-48AF-91F0-56523339AFA7}"/>
              </a:ext>
            </a:extLst>
          </p:cNvPr>
          <p:cNvCxnSpPr>
            <a:cxnSpLocks/>
          </p:cNvCxnSpPr>
          <p:nvPr/>
        </p:nvCxnSpPr>
        <p:spPr>
          <a:xfrm>
            <a:off x="5391149" y="2932481"/>
            <a:ext cx="464654" cy="5196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2E73A13-1682-41E3-8362-E236F1F52FA5}"/>
              </a:ext>
            </a:extLst>
          </p:cNvPr>
          <p:cNvCxnSpPr>
            <a:cxnSpLocks/>
          </p:cNvCxnSpPr>
          <p:nvPr/>
        </p:nvCxnSpPr>
        <p:spPr>
          <a:xfrm flipH="1">
            <a:off x="5788699" y="4723584"/>
            <a:ext cx="74534" cy="341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CBE7D05C-277E-4874-9520-837A9C65EF8D}"/>
              </a:ext>
            </a:extLst>
          </p:cNvPr>
          <p:cNvSpPr txBox="1"/>
          <p:nvPr/>
        </p:nvSpPr>
        <p:spPr>
          <a:xfrm>
            <a:off x="1809767" y="1593639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1.0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F138CAD-50B6-4B22-A525-06D05EE8D690}"/>
              </a:ext>
            </a:extLst>
          </p:cNvPr>
          <p:cNvSpPr txBox="1"/>
          <p:nvPr/>
        </p:nvSpPr>
        <p:spPr>
          <a:xfrm>
            <a:off x="4087468" y="1616863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1.1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CF40AC8-DEC7-46CE-81A1-11B30CAC9CA9}"/>
              </a:ext>
            </a:extLst>
          </p:cNvPr>
          <p:cNvSpPr txBox="1"/>
          <p:nvPr/>
        </p:nvSpPr>
        <p:spPr>
          <a:xfrm>
            <a:off x="3018222" y="3458008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2.0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414FF83-B158-4B0E-9394-3B1A00257815}"/>
              </a:ext>
            </a:extLst>
          </p:cNvPr>
          <p:cNvSpPr txBox="1"/>
          <p:nvPr/>
        </p:nvSpPr>
        <p:spPr>
          <a:xfrm>
            <a:off x="4963374" y="3416483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2.1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8AB8438-A81E-45AB-BC22-DBDB77698FE0}"/>
              </a:ext>
            </a:extLst>
          </p:cNvPr>
          <p:cNvSpPr txBox="1"/>
          <p:nvPr/>
        </p:nvSpPr>
        <p:spPr>
          <a:xfrm>
            <a:off x="4762918" y="4987715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3.0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4C403C0-E773-4BD8-96DA-763965826AD5}"/>
              </a:ext>
            </a:extLst>
          </p:cNvPr>
          <p:cNvSpPr txBox="1"/>
          <p:nvPr/>
        </p:nvSpPr>
        <p:spPr>
          <a:xfrm>
            <a:off x="248478" y="189708"/>
            <a:ext cx="321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Search Tree for the current state and AI agent (O’s) turn.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EFA001-AC48-4724-9019-35F037150769}"/>
              </a:ext>
            </a:extLst>
          </p:cNvPr>
          <p:cNvCxnSpPr/>
          <p:nvPr/>
        </p:nvCxnSpPr>
        <p:spPr>
          <a:xfrm>
            <a:off x="4065104" y="238539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5521BA-C33E-49E1-A526-D99A0C17065A}"/>
              </a:ext>
            </a:extLst>
          </p:cNvPr>
          <p:cNvCxnSpPr/>
          <p:nvPr/>
        </p:nvCxnSpPr>
        <p:spPr>
          <a:xfrm>
            <a:off x="4436164" y="238539"/>
            <a:ext cx="0" cy="117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08FBC9-E567-494B-A389-C680B4B1F203}"/>
              </a:ext>
            </a:extLst>
          </p:cNvPr>
          <p:cNvCxnSpPr>
            <a:cxnSpLocks/>
          </p:cNvCxnSpPr>
          <p:nvPr/>
        </p:nvCxnSpPr>
        <p:spPr>
          <a:xfrm>
            <a:off x="3680791" y="569843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E215CB-B8C9-45CA-B90D-2591D7B49B05}"/>
              </a:ext>
            </a:extLst>
          </p:cNvPr>
          <p:cNvCxnSpPr>
            <a:cxnSpLocks/>
          </p:cNvCxnSpPr>
          <p:nvPr/>
        </p:nvCxnSpPr>
        <p:spPr>
          <a:xfrm>
            <a:off x="3680791" y="950843"/>
            <a:ext cx="11496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012B91-B776-4D07-828E-2A1AE5B9A16B}"/>
              </a:ext>
            </a:extLst>
          </p:cNvPr>
          <p:cNvSpPr/>
          <p:nvPr/>
        </p:nvSpPr>
        <p:spPr>
          <a:xfrm>
            <a:off x="4538875" y="286593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9C182F-9841-485E-A66B-0B5EB556F41D}"/>
              </a:ext>
            </a:extLst>
          </p:cNvPr>
          <p:cNvSpPr/>
          <p:nvPr/>
        </p:nvSpPr>
        <p:spPr>
          <a:xfrm>
            <a:off x="3773561" y="672563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3FC4-2E17-4C7F-9546-0F34149ED84A}"/>
              </a:ext>
            </a:extLst>
          </p:cNvPr>
          <p:cNvSpPr/>
          <p:nvPr/>
        </p:nvSpPr>
        <p:spPr>
          <a:xfrm>
            <a:off x="3773561" y="1099938"/>
            <a:ext cx="188833" cy="162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0D932-4B87-4064-8DE5-B4E781F5F54B}"/>
              </a:ext>
            </a:extLst>
          </p:cNvPr>
          <p:cNvSpPr txBox="1"/>
          <p:nvPr/>
        </p:nvSpPr>
        <p:spPr>
          <a:xfrm>
            <a:off x="3737107" y="174711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4D35E-747A-437F-9775-1E61D8A18A7E}"/>
              </a:ext>
            </a:extLst>
          </p:cNvPr>
          <p:cNvSpPr txBox="1"/>
          <p:nvPr/>
        </p:nvSpPr>
        <p:spPr>
          <a:xfrm>
            <a:off x="4088300" y="189708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7386C-79BE-45E4-A153-024A11DC7054}"/>
              </a:ext>
            </a:extLst>
          </p:cNvPr>
          <p:cNvSpPr txBox="1"/>
          <p:nvPr/>
        </p:nvSpPr>
        <p:spPr>
          <a:xfrm>
            <a:off x="4088300" y="965841"/>
            <a:ext cx="5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6FB757-0369-46EC-94ED-7DA66910BEF2}"/>
              </a:ext>
            </a:extLst>
          </p:cNvPr>
          <p:cNvSpPr txBox="1"/>
          <p:nvPr/>
        </p:nvSpPr>
        <p:spPr>
          <a:xfrm>
            <a:off x="2480238" y="2435169"/>
            <a:ext cx="496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+1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FD9FB9-0804-40BE-81F7-B1E972D76F34}"/>
              </a:ext>
            </a:extLst>
          </p:cNvPr>
          <p:cNvSpPr txBox="1"/>
          <p:nvPr/>
        </p:nvSpPr>
        <p:spPr>
          <a:xfrm>
            <a:off x="3626143" y="4040652"/>
            <a:ext cx="49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-1</a:t>
            </a:r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990275-7038-4AE0-A77C-BE8307E7A37D}"/>
              </a:ext>
            </a:extLst>
          </p:cNvPr>
          <p:cNvSpPr txBox="1"/>
          <p:nvPr/>
        </p:nvSpPr>
        <p:spPr>
          <a:xfrm>
            <a:off x="5625117" y="5492144"/>
            <a:ext cx="49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+1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D1D0DA-6004-4CE5-A499-CB42DAA9850B}"/>
              </a:ext>
            </a:extLst>
          </p:cNvPr>
          <p:cNvCxnSpPr>
            <a:cxnSpLocks/>
          </p:cNvCxnSpPr>
          <p:nvPr/>
        </p:nvCxnSpPr>
        <p:spPr>
          <a:xfrm flipH="1">
            <a:off x="2728700" y="1239909"/>
            <a:ext cx="897443" cy="9840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5EE9FA-A4AC-4349-AD22-2891A6235E47}"/>
              </a:ext>
            </a:extLst>
          </p:cNvPr>
          <p:cNvCxnSpPr>
            <a:cxnSpLocks/>
          </p:cNvCxnSpPr>
          <p:nvPr/>
        </p:nvCxnSpPr>
        <p:spPr>
          <a:xfrm>
            <a:off x="4568686" y="1215493"/>
            <a:ext cx="215343" cy="677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3D8693-F0D8-4F18-92A9-E7B03F3516B6}"/>
              </a:ext>
            </a:extLst>
          </p:cNvPr>
          <p:cNvCxnSpPr>
            <a:cxnSpLocks/>
          </p:cNvCxnSpPr>
          <p:nvPr/>
        </p:nvCxnSpPr>
        <p:spPr>
          <a:xfrm flipH="1">
            <a:off x="3680791" y="2560032"/>
            <a:ext cx="839440" cy="11489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FBE76A-6401-4041-9428-30178728A0DC}"/>
              </a:ext>
            </a:extLst>
          </p:cNvPr>
          <p:cNvCxnSpPr>
            <a:cxnSpLocks/>
          </p:cNvCxnSpPr>
          <p:nvPr/>
        </p:nvCxnSpPr>
        <p:spPr>
          <a:xfrm>
            <a:off x="5070164" y="2731051"/>
            <a:ext cx="494906" cy="9779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EE45F4-1BD7-4EB8-A5ED-22157399F160}"/>
              </a:ext>
            </a:extLst>
          </p:cNvPr>
          <p:cNvCxnSpPr>
            <a:cxnSpLocks/>
          </p:cNvCxnSpPr>
          <p:nvPr/>
        </p:nvCxnSpPr>
        <p:spPr>
          <a:xfrm flipH="1">
            <a:off x="5070164" y="4290731"/>
            <a:ext cx="384117" cy="6188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D50AFD8-F2AA-48CD-934D-30EE57E00757}"/>
              </a:ext>
            </a:extLst>
          </p:cNvPr>
          <p:cNvSpPr txBox="1"/>
          <p:nvPr/>
        </p:nvSpPr>
        <p:spPr>
          <a:xfrm>
            <a:off x="1919098" y="2067405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1.0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0CC9B5-43D0-4855-AD73-901752472DDA}"/>
              </a:ext>
            </a:extLst>
          </p:cNvPr>
          <p:cNvSpPr txBox="1"/>
          <p:nvPr/>
        </p:nvSpPr>
        <p:spPr>
          <a:xfrm>
            <a:off x="4371563" y="1982896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1.1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F9596C-153D-44FE-9CC7-B415FE5D9116}"/>
              </a:ext>
            </a:extLst>
          </p:cNvPr>
          <p:cNvSpPr txBox="1"/>
          <p:nvPr/>
        </p:nvSpPr>
        <p:spPr>
          <a:xfrm>
            <a:off x="3026881" y="3638507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2.0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8896C2-F41A-4F70-912E-0CEEF88F7901}"/>
              </a:ext>
            </a:extLst>
          </p:cNvPr>
          <p:cNvSpPr txBox="1"/>
          <p:nvPr/>
        </p:nvSpPr>
        <p:spPr>
          <a:xfrm>
            <a:off x="4955071" y="3663802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2.1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A85304-FB8C-48AC-B264-644171AC627B}"/>
              </a:ext>
            </a:extLst>
          </p:cNvPr>
          <p:cNvSpPr txBox="1"/>
          <p:nvPr/>
        </p:nvSpPr>
        <p:spPr>
          <a:xfrm>
            <a:off x="4931467" y="5079555"/>
            <a:ext cx="459682" cy="3130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3.0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3EBBBD-D135-4DD1-98D3-938300850E74}"/>
              </a:ext>
            </a:extLst>
          </p:cNvPr>
          <p:cNvSpPr txBox="1"/>
          <p:nvPr/>
        </p:nvSpPr>
        <p:spPr>
          <a:xfrm>
            <a:off x="5565070" y="39768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B337D6-F0B9-47A6-9ECA-62A62F68C796}"/>
              </a:ext>
            </a:extLst>
          </p:cNvPr>
          <p:cNvSpPr txBox="1"/>
          <p:nvPr/>
        </p:nvSpPr>
        <p:spPr>
          <a:xfrm>
            <a:off x="4704108" y="23605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443F6D-9F16-4ADE-B2AC-495D5BA6D5A3}"/>
              </a:ext>
            </a:extLst>
          </p:cNvPr>
          <p:cNvSpPr txBox="1"/>
          <p:nvPr/>
        </p:nvSpPr>
        <p:spPr>
          <a:xfrm>
            <a:off x="735928" y="22239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18403C-811E-4E11-9FCC-570B7D082E42}"/>
              </a:ext>
            </a:extLst>
          </p:cNvPr>
          <p:cNvSpPr txBox="1"/>
          <p:nvPr/>
        </p:nvSpPr>
        <p:spPr>
          <a:xfrm>
            <a:off x="735928" y="38670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6AC7F7-BAC6-4C39-AC36-4F0700ACD39C}"/>
              </a:ext>
            </a:extLst>
          </p:cNvPr>
          <p:cNvSpPr txBox="1"/>
          <p:nvPr/>
        </p:nvSpPr>
        <p:spPr>
          <a:xfrm>
            <a:off x="742971" y="54872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41107D-F745-4CD5-ABBB-FB5DAA010B98}"/>
              </a:ext>
            </a:extLst>
          </p:cNvPr>
          <p:cNvSpPr txBox="1"/>
          <p:nvPr/>
        </p:nvSpPr>
        <p:spPr>
          <a:xfrm>
            <a:off x="5002690" y="627808"/>
            <a:ext cx="5623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+1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3EFF83-7D0A-4C11-AD45-CA8371277337}"/>
              </a:ext>
            </a:extLst>
          </p:cNvPr>
          <p:cNvSpPr txBox="1"/>
          <p:nvPr/>
        </p:nvSpPr>
        <p:spPr>
          <a:xfrm>
            <a:off x="238538" y="189708"/>
            <a:ext cx="33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Minimax Score Calculation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7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6B6A60-9BA8-47CB-9EC1-6BAE648FC249}"/>
              </a:ext>
            </a:extLst>
          </p:cNvPr>
          <p:cNvSpPr txBox="1"/>
          <p:nvPr/>
        </p:nvSpPr>
        <p:spPr>
          <a:xfrm>
            <a:off x="347870" y="1053548"/>
            <a:ext cx="8587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going to calculate the minimax score from the bottom that is from the terminal state.</a:t>
            </a: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depth 3 we are maximizing the score to +1 and it gets propagated to depth 2.</a:t>
            </a: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depth 2 we are minimizing the score to -1 and it gets propagated to depth 1.</a:t>
            </a: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depth 1 again we are maximizing the score to +1 and it gets propagated to current state and now we will choose move associated with the +1 score we’ve ended up with. In this way, for every move AI agent search for the best move and remain unbeatable.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3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6D9E4-5FD1-4E56-BC1D-92E21BB7AEFB}"/>
              </a:ext>
            </a:extLst>
          </p:cNvPr>
          <p:cNvSpPr txBox="1"/>
          <p:nvPr/>
        </p:nvSpPr>
        <p:spPr>
          <a:xfrm>
            <a:off x="576470" y="904461"/>
            <a:ext cx="7673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</a:p>
          <a:p>
            <a:pPr algn="just"/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small search space, the Minimax Algorithm is a very powerful search algorithm and provide an optimal solution. It can be applied to a wide variety of applications like in Game Theory. Using this either AI agent will win or the game will draw! 😆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376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251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devashi choudhary</dc:creator>
  <cp:lastModifiedBy>devashi choudhary</cp:lastModifiedBy>
  <cp:revision>8</cp:revision>
  <dcterms:created xsi:type="dcterms:W3CDTF">2020-06-19T23:19:50Z</dcterms:created>
  <dcterms:modified xsi:type="dcterms:W3CDTF">2020-06-20T01:42:17Z</dcterms:modified>
</cp:coreProperties>
</file>