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t>26.04.2024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t>4/26/2024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PROJECT TITLE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SITUATION</a:t>
            </a:r>
            <a:br>
              <a:rPr lang="en-GB" dirty="0"/>
            </a:br>
            <a:r>
              <a:rPr lang="en-GB" dirty="0"/>
              <a:t>INTRODUCTION…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IDEA/SOLUTION…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dirty="0"/>
              <a:t>REALIZATION…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OUTCOME…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4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PICTURE</a:t>
            </a:r>
            <a:br>
              <a:rPr lang="en-GB" dirty="0"/>
            </a:br>
            <a:r>
              <a:rPr lang="en-GB" dirty="0"/>
              <a:t>PICS OF YOU WORKING…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PROJECT TITLE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8979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Black</vt:lpstr>
      <vt:lpstr>Segoe UI Light</vt:lpstr>
      <vt:lpstr>Segoe UI Semibold</vt:lpstr>
      <vt:lpstr>Office</vt:lpstr>
      <vt:lpstr>PowerPoint Presentation</vt:lpstr>
      <vt:lpstr>PROJECT TITLE</vt:lpstr>
      <vt:lpstr>INITIAL SITUATION INTRODUCTION…</vt:lpstr>
      <vt:lpstr>IDEA/SOLUTION…</vt:lpstr>
      <vt:lpstr>IMPLEMENTATION REALIZATION…</vt:lpstr>
      <vt:lpstr>RESULTS OUTCOME…</vt:lpstr>
      <vt:lpstr>REFLECTION…</vt:lpstr>
      <vt:lpstr>GROUP PICTURE PICS OF YOU WORKING…</vt:lpstr>
      <vt:lpstr>PROJECT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CANCUN MEXICO</dc:title>
  <dc:creator>Sarah Breinbauer</dc:creator>
  <cp:lastModifiedBy>Armin Schnürer</cp:lastModifiedBy>
  <cp:revision>13</cp:revision>
  <dcterms:created xsi:type="dcterms:W3CDTF">2019-05-13T13:03:50Z</dcterms:created>
  <dcterms:modified xsi:type="dcterms:W3CDTF">2024-04-26T12:51:28Z</dcterms:modified>
</cp:coreProperties>
</file>