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27"/>
  </p:notesMasterIdLst>
  <p:sldIdLst>
    <p:sldId id="256" r:id="rId2"/>
    <p:sldId id="282" r:id="rId3"/>
    <p:sldId id="283" r:id="rId4"/>
    <p:sldId id="286" r:id="rId5"/>
    <p:sldId id="287" r:id="rId6"/>
    <p:sldId id="285" r:id="rId7"/>
    <p:sldId id="290" r:id="rId8"/>
    <p:sldId id="288" r:id="rId9"/>
    <p:sldId id="291" r:id="rId10"/>
    <p:sldId id="292" r:id="rId11"/>
    <p:sldId id="293" r:id="rId12"/>
    <p:sldId id="294" r:id="rId13"/>
    <p:sldId id="295" r:id="rId14"/>
    <p:sldId id="296" r:id="rId15"/>
    <p:sldId id="297" r:id="rId16"/>
    <p:sldId id="298" r:id="rId17"/>
    <p:sldId id="304" r:id="rId18"/>
    <p:sldId id="303" r:id="rId19"/>
    <p:sldId id="300" r:id="rId20"/>
    <p:sldId id="301" r:id="rId21"/>
    <p:sldId id="302" r:id="rId22"/>
    <p:sldId id="261" r:id="rId23"/>
    <p:sldId id="305" r:id="rId24"/>
    <p:sldId id="306" r:id="rId25"/>
    <p:sldId id="30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757"/>
    <a:srgbClr val="FFC000"/>
    <a:srgbClr val="000000"/>
    <a:srgbClr val="5B9BD5"/>
    <a:srgbClr val="FF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5" autoAdjust="0"/>
    <p:restoredTop sz="94660"/>
  </p:normalViewPr>
  <p:slideViewPr>
    <p:cSldViewPr snapToGrid="0">
      <p:cViewPr varScale="1">
        <p:scale>
          <a:sx n="63" d="100"/>
          <a:sy n="63" d="100"/>
        </p:scale>
        <p:origin x="760"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7T06:26:49.595"/>
    </inkml:context>
    <inkml:brush xml:id="br0">
      <inkml:brushProperty name="width" value="0.05" units="cm"/>
      <inkml:brushProperty name="height" value="0.05" units="cm"/>
    </inkml:brush>
  </inkml:definitions>
  <inkml:trace contextRef="#ctx0" brushRef="#br0">1 0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7T06:27:38.003"/>
    </inkml:context>
    <inkml:brush xml:id="br0">
      <inkml:brushProperty name="width" value="0.05" units="cm"/>
      <inkml:brushProperty name="height" value="0.05" units="cm"/>
    </inkml:brush>
  </inkml:definitions>
  <inkml:trace contextRef="#ctx0" brushRef="#br0">0 104 24575,'0'0'0,"1"-1"0,-1 1 0,0-1 0,0 1 0,0-1 0,1 0 0,-1 1 0,0-1 0,0 1 0,1 0 0,-1-1 0,0 1 0,1-1 0,-1 1 0,1-1 0,-1 1 0,1 0 0,-1-1 0,1 1 0,-1 0 0,1 0 0,-1-1 0,1 1 0,-1 0 0,1 0 0,18-5 0,30-2 0,1 3 0,76 3 0,-61 2 0,53 0 0,123-3 0,-204-3 97,0-2 1,67-21-1,11-3-1754,-83 25-5169</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7T06:27:39.167"/>
    </inkml:context>
    <inkml:brush xml:id="br0">
      <inkml:brushProperty name="width" value="0.05" units="cm"/>
      <inkml:brushProperty name="height" value="0.05" units="cm"/>
    </inkml:brush>
  </inkml:definitions>
  <inkml:trace contextRef="#ctx0" brushRef="#br0">1 1 24575,'1'0'0,"0"0"0,0 1 0,0-1 0,0 0 0,0 1 0,0-1 0,0 1 0,0 0 0,0-1 0,-1 1 0,1 0 0,0-1 0,0 1 0,0 0 0,-1 0 0,1 0 0,0 0 0,-1 0 0,1 0 0,-1-1 0,1 1 0,0 2 0,9 26 0,-8-23 0,20 81 0,-16-58 0,1 0 0,13 32 0,-6-28 0,0 0 0,-3 2 0,-1-1 0,-1 1 0,-2 0 0,-2 1 0,2 38 0,-7-57 38,1 12-388,-1 0-1,-2 0 0,-5 32 0,0-35-6475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7T06:27:40.220"/>
    </inkml:context>
    <inkml:brush xml:id="br0">
      <inkml:brushProperty name="width" value="0.05" units="cm"/>
      <inkml:brushProperty name="height" value="0.05" units="cm"/>
    </inkml:brush>
  </inkml:definitions>
  <inkml:trace contextRef="#ctx0" brushRef="#br0">1 6 24575,'4'-4'0,"6"2"0,2 7 0,-2 7 0,-2 15 0,-3 7 0,-1 11 0,-3 3 0,0-2 0,-2-1 0,1-3 0,-1-4 0,1-4 0,0-3 0,-1-3 0,1-1 0,0-1 0,0-5-8191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7T06:27:41.156"/>
    </inkml:context>
    <inkml:brush xml:id="br0">
      <inkml:brushProperty name="width" value="0.05" units="cm"/>
      <inkml:brushProperty name="height" value="0.05" units="cm"/>
    </inkml:brush>
  </inkml:definitions>
  <inkml:trace contextRef="#ctx0" brushRef="#br0">0 66 24575,'876'0'0,"-845"-2"0,0-1 0,0-2 0,40-11 0,36-6 0,-36 11-1365,-44 5-5461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7T06:27:43.469"/>
    </inkml:context>
    <inkml:brush xml:id="br0">
      <inkml:brushProperty name="width" value="0.05" units="cm"/>
      <inkml:brushProperty name="height" value="0.05" units="cm"/>
    </inkml:brush>
  </inkml:definitions>
  <inkml:trace contextRef="#ctx0" brushRef="#br0">0 101 24575,'6'0'0,"0"-1"0,0 0 0,0 0 0,-1-1 0,9-3 0,21-5 0,10 6 0,-1 1 0,71 5 0,-110-2 0,0 0 0,0 1 0,0 0 0,0 1 0,0-1 0,0 1 0,0 0 0,0 0 0,-1 0 0,1 0 0,-1 1 0,0 0 0,0 0 0,0 0 0,0 1 0,6 6 0,-5-4 0,-1 0 0,0 0 0,-1 0 0,0 1 0,0-1 0,0 1 0,0-1 0,-1 1 0,-1 0 0,1 0 0,0 11 0,46 289 0,-45-385 0,-4 42 0,2-1 0,2 1 0,1-1 0,13-49 0,-13 73 0,1 0 0,-1 0 0,2 1 0,0 0 0,0 0 0,14-17 0,-15 22 0,1 1 0,-1 0 0,2 0 0,-1 0 0,0 1 0,1 0 0,0 0 0,1 1 0,-1 0 0,1 0 0,11-4 0,1 1 0,0 0 0,0 2 0,0 0 0,1 2 0,0 0 0,34 0 0,-49 3 0,0 1 0,0-1 0,0 1 0,-1 1 0,1-1 0,0 1 0,-1 0 0,1 0 0,-1 0 0,0 1 0,1 0 0,-1 0 0,-1 0 0,1 0 0,0 1 0,-1 0 0,0 0 0,1 0 0,-2 1 0,1-1 0,-1 1 0,1 0 0,-1 0 0,0 0 0,-1 1 0,1-1 0,2 12 0,3 11 83,-1 1 0,-2-1-1,3 51 1,-7 90-1039,-1-129 216,-1-16-6086</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7T06:27:45.400"/>
    </inkml:context>
    <inkml:brush xml:id="br0">
      <inkml:brushProperty name="width" value="0.05" units="cm"/>
      <inkml:brushProperty name="height" value="0.05" units="cm"/>
    </inkml:brush>
  </inkml:definitions>
  <inkml:trace contextRef="#ctx0" brushRef="#br0">295 0 24575,'-9'0'0,"-1"1"0,0 0 0,0 0 0,1 1 0,-1 0 0,1 0 0,0 1 0,-1 1 0,1 0 0,1 0 0,-1 0 0,0 1 0,1 1 0,0-1 0,1 1 0,-1 1 0,1-1 0,0 1 0,0 0 0,1 1 0,0 0 0,1 0 0,0 0 0,0 0 0,0 1 0,1 0 0,-5 18 0,-14 62 0,-14 112 0,33-178 0,-4 45 0,4 2 0,7 121 0,-3-178 0,1 1 0,1-1 0,-1 1 0,2-1 0,0 0 0,1 0 0,0 0 0,1 0 0,0-1 0,1 1 0,1-2 0,0 1 0,0-1 0,16 19 0,-14-21 23,1 3-178,0-1 1,0 0 0,1 0 0,1-2 0,-1 1-1,2-1 1,-1-1 0,17 8 0,3-4-6672</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7T06:27:47.721"/>
    </inkml:context>
    <inkml:brush xml:id="br0">
      <inkml:brushProperty name="width" value="0.05" units="cm"/>
      <inkml:brushProperty name="height" value="0.05" units="cm"/>
    </inkml:brush>
  </inkml:definitions>
  <inkml:trace contextRef="#ctx0" brushRef="#br0">4 352 24575,'-2'86'0,"0"-31"0,7 79 0,-4-128 0,0 1 0,0-1 0,1 0 0,-1 0 0,2 0 0,-1 0 0,0 0 0,5 6 0,-7-11 0,0-1 0,1 1 0,-1-1 0,0 0 0,0 1 0,0-1 0,1 1 0,-1-1 0,0 0 0,0 1 0,1-1 0,-1 0 0,0 1 0,1-1 0,-1 0 0,0 0 0,1 1 0,-1-1 0,0 0 0,1 0 0,-1 0 0,1 0 0,-1 1 0,0-1 0,1 0 0,-1 0 0,1 0 0,-1 0 0,0 0 0,1 0 0,-1 0 0,1 0 0,-1 0 0,1 0 0,-1 0 0,0 0 0,1-1 0,-1 1 0,1 0 0,-1 0 0,0 0 0,1-1 0,-1 1 0,0 0 0,1 0 0,-1-1 0,0 1 0,1 0 0,-1 0 0,0-1 0,1 1 0,-1 0 0,0-1 0,0 1 0,0-1 0,1 1 0,-1 0 0,0-1 0,0 1 0,0-1 0,0 1 0,0-1 0,9-30 0,-3-31 0,-2 0 0,-6-84 0,-1 53 0,2 45 0,1-49 0,0 87 0,1-1 0,1 1 0,0 0 0,1 0 0,0 0 0,8-19 0,-9 25 0,1 0 0,0 0 0,0 0 0,1 1 0,-1-1 0,1 1 0,-1 0 0,1-1 0,0 2 0,1-1 0,-1 0 0,0 1 0,1 0 0,-1 0 0,1 0 0,0 1 0,-1-1 0,1 1 0,7-1 0,-1 1 0,-1 0 0,1 0 0,-1 1 0,1 1 0,-1-1 0,1 2 0,-1-1 0,13 5 0,-17-3 0,1-1 0,-1 2 0,0-1 0,0 1 0,0-1 0,0 2 0,-1-1 0,0 1 0,1 0 0,-2 0 0,1 0 0,-1 0 0,0 1 0,0 0 0,0 0 0,4 9 0,-1 0 0,-1 1 0,0 0 0,-1 0 0,-1 1 0,4 26 0,-3 1 0,-2 0 0,-3 0 0,-6 69 0,5-107 0,0-1 0,0 1 0,0-1 0,-1 1 0,0-1 0,0 1 0,0-1 0,0 0 0,-1 0 0,0 0 0,0 0 0,-1-1 0,1 1 0,-1-1 0,0 0 0,0 0 0,0 0 0,-10 6 0,5-5 0,1-1 0,-1 0 0,0 0 0,-1-1 0,1 0 0,-1 0 0,1-1 0,-1-1 0,0 1 0,-11-1 0,-34-3 0,63 4 0,0 0 0,0 0 0,0 1 0,0 0 0,0 0 0,-1 1 0,1 0 0,-1 0 0,11 9 0,61 55 0,-59-49 0,5 6-273,0 1 0,-2 1 0,-1 1 0,27 45 0,-33-46-6553</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7T06:27:48.769"/>
    </inkml:context>
    <inkml:brush xml:id="br0">
      <inkml:brushProperty name="width" value="0.05" units="cm"/>
      <inkml:brushProperty name="height" value="0.05" units="cm"/>
    </inkml:brush>
  </inkml:definitions>
  <inkml:trace contextRef="#ctx0" brushRef="#br0">26 1 24575,'-1'0'0,"0"0"0,1 1 0,-1-1 0,0 0 0,0 1 0,0-1 0,0 1 0,1-1 0,-1 1 0,0-1 0,0 1 0,1-1 0,-1 1 0,0 0 0,1 0 0,-1-1 0,1 1 0,-1 0 0,1 0 0,-1 0 0,1 0 0,-1-1 0,1 1 0,0 0 0,0 0 0,-1 2 0,-4 28 0,4-28 0,-1 47 0,2 1 0,2-1 0,13 84 0,-6-72 0,8 33-1365,-13-67-5461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7T06:27:50.369"/>
    </inkml:context>
    <inkml:brush xml:id="br0">
      <inkml:brushProperty name="width" value="0.05" units="cm"/>
      <inkml:brushProperty name="height" value="0.05" units="cm"/>
    </inkml:brush>
  </inkml:definitions>
  <inkml:trace contextRef="#ctx0" brushRef="#br0">1 95 24575,'0'11'0,"1"0"0,1 1 0,0-1 0,0 0 0,7 19 0,27 52 0,-2-2 0,2 5 0,78 140 0,-103-205 0,-2-4 0,43 72 0,-46-80 0,-1 0 0,1 0 0,1-1 0,0 0 0,0 0 0,0-1 0,16 11 0,-22-16 0,0-1 0,0 1 0,1 0 0,-1-1 0,0 1 0,0-1 0,1 0 0,-1 1 0,0-1 0,0 0 0,1 0 0,-1 0 0,0 0 0,1 0 0,-1 0 0,0 0 0,1 0 0,-1-1 0,0 1 0,1 0 0,-1-1 0,0 1 0,0-1 0,1 1 0,-1-1 0,0 0 0,0 0 0,0 1 0,0-1 0,0 0 0,0 0 0,0 0 0,0 0 0,0 0 0,-1 0 0,2-2 0,2-3 0,-1 0 0,-1 0 0,1 0 0,-1 0 0,0-1 0,2-8 0,5-39 0,3-89 0,-11 99 0,2 1 0,3-1 0,18-73 0,21-6 305,-27 78-861,-2 0-1,11-50 0,-22 66-6269</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7T06:27:52.268"/>
    </inkml:context>
    <inkml:brush xml:id="br0">
      <inkml:brushProperty name="width" value="0.05" units="cm"/>
      <inkml:brushProperty name="height" value="0.05" units="cm"/>
    </inkml:brush>
  </inkml:definitions>
  <inkml:trace contextRef="#ctx0" brushRef="#br0">1 38 24575,'9'0'0,"12"0"0,12 0 0,13 0 0,3 0 0,3 0 0,6 0 0,2 0 0,0 0 0,-2-4 0,-5-7 0,-4-1 0,-9 2-8191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7T06:27:22.201"/>
    </inkml:context>
    <inkml:brush xml:id="br0">
      <inkml:brushProperty name="width" value="0.05" units="cm"/>
      <inkml:brushProperty name="height" value="0.05" units="cm"/>
    </inkml:brush>
  </inkml:definitions>
  <inkml:trace contextRef="#ctx0" brushRef="#br0">0 0 24575,'0'0'-8191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7T06:27:54.233"/>
    </inkml:context>
    <inkml:brush xml:id="br0">
      <inkml:brushProperty name="width" value="0.05" units="cm"/>
      <inkml:brushProperty name="height" value="0.05" units="cm"/>
    </inkml:brush>
  </inkml:definitions>
  <inkml:trace contextRef="#ctx0" brushRef="#br0">1 1 24575,'0'785'-1365,"0"-758"-5461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7T06:27:56.066"/>
    </inkml:context>
    <inkml:brush xml:id="br0">
      <inkml:brushProperty name="width" value="0.05" units="cm"/>
      <inkml:brushProperty name="height" value="0.05" units="cm"/>
    </inkml:brush>
  </inkml:definitions>
  <inkml:trace contextRef="#ctx0" brushRef="#br0">1 51 24575,'1'12'0,"1"1"0,0-1 0,1 1 0,1-1 0,-1 0 0,2-1 0,0 1 0,0-1 0,1 1 0,13 17 0,-8-16 0,0-1 0,0 0 0,1-1 0,19 14 0,-14-11 0,24 24 0,6 12 0,61 73 0,-97-107 0,-1 0 0,-1 0 0,-1 1 0,10 28 0,-10-25 0,0-1 0,1 0 0,15 24 0,38 33 0,-8-11 0,-44-51 0,-3-5 0,-1 0 0,17 16 0,-23-24 0,0-1 0,0 0 0,1 1 0,-1-1 0,0 1 0,1-1 0,-1 0 0,1 1 0,-1-1 0,0 0 0,1 1 0,-1-1 0,1 0 0,-1 0 0,1 1 0,-1-1 0,1 0 0,-1 0 0,1 0 0,-1 0 0,1 0 0,-1 0 0,1 0 0,-1 0 0,1 0 0,-1 0 0,1 0 0,-1 0 0,1 0 0,-1 0 0,1 0 0,-1 0 0,1-1 0,-1 1 0,1 0 0,-1 0 0,1-1 0,-1 1 0,0 0 0,1 0 0,-1-1 0,1 1 0,-1-1 0,0 1 0,1 0 0,-1-1 0,0 1 0,0-1 0,1 1 0,-1-1 0,0 1 0,0-1 0,6-27 0,-6 27 0,4-82 0,-3 42 0,9-56 0,17-18 0,-16 73 0,-2 0 0,-2 0 0,2-49 0,-11-206-1365,2 271-5461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7T06:27:57.048"/>
    </inkml:context>
    <inkml:brush xml:id="br0">
      <inkml:brushProperty name="width" value="0.05" units="cm"/>
      <inkml:brushProperty name="height" value="0.05" units="cm"/>
    </inkml:brush>
  </inkml:definitions>
  <inkml:trace contextRef="#ctx0" brushRef="#br0">49 0 24575,'1'0'0,"0"1"0,0-1 0,-1 0 0,1 0 0,0 1 0,0-1 0,-1 0 0,1 1 0,0-1 0,-1 1 0,1-1 0,-1 1 0,1-1 0,0 1 0,-1-1 0,1 1 0,-1 0 0,0-1 0,1 1 0,-1 0 0,1-1 0,-1 1 0,0 0 0,0 0 0,1-1 0,-1 1 0,0 1 0,5 25 0,-5-23 0,5 66 0,-3-1 0,-3 0 0,-11 74 0,-3 92 0,16-198 0,-1 9 0,-1 1 0,-8 51 0,5-68 0,-2 19 0,5-45 0,0 0 0,0 0 0,0-1 0,0 1 0,-1-1 0,1 1 0,-1-1 0,0 0 0,-3 4 0,5-7-33,0 1 0,0-1-1,0 0 1,0 0 0,0 0-1,-1 0 1,1 0 0,0 0 0,0 1-1,0-1 1,0 0 0,0 0-1,-1 0 1,1 0 0,0 0-1,0 0 1,0 0 0,0 0 0,-1 0-1,1 0 1,0 0 0,0 0-1,0 0 1,-1 0 0,1 0-1,0 0 1,0 0 0,0 0 0,-1 0-1,1 0 1,0 0 0,0 0-1,0 0 1,0 0 0,-1 0-1,1 0 1,0 0 0,0-1 0,0 1-1,-1 0 1,-4-8-6793</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7T06:27:58.636"/>
    </inkml:context>
    <inkml:brush xml:id="br0">
      <inkml:brushProperty name="width" value="0.05" units="cm"/>
      <inkml:brushProperty name="height" value="0.05" units="cm"/>
    </inkml:brush>
  </inkml:definitions>
  <inkml:trace contextRef="#ctx0" brushRef="#br0">0 159 24575,'1'-8'0,"-1"1"0,1-1 0,1 0 0,-1 1 0,1-1 0,1 1 0,-1-1 0,1 1 0,0 0 0,1 0 0,0 0 0,0 1 0,0-1 0,1 1 0,7-7 0,-9 9 0,1 1 0,0-1 0,0 1 0,-1 0 0,2 1 0,-1-1 0,0 1 0,1-1 0,-1 1 0,1 1 0,-1-1 0,1 0 0,0 1 0,0 0 0,0 0 0,-1 1 0,1 0 0,0-1 0,0 1 0,0 1 0,0-1 0,0 1 0,0 0 0,9 3 0,-7-1 0,0 0 0,1 0 0,-1 1 0,-1 1 0,1-1 0,0 1 0,-1 0 0,0 0 0,0 1 0,-1 0 0,0 0 0,0 0 0,0 1 0,0-1 0,-1 1 0,0 0 0,-1 0 0,0 1 0,3 7 0,2 14 0,-1-1 0,-1 1 0,4 55 0,-8-64 0,0 1 0,-2 0 0,0 0 0,-2 0 0,-6 32 0,6-44 0,-1 0 0,0 0 0,0 0 0,-1-1 0,0 1 0,-1-1 0,0 0 0,0 0 0,-1-1 0,1 1 0,-2-1 0,1 0 0,-1-1 0,-12 9 0,1-3-273,-1-1 0,0-2 0,-1 0 0,-28 9 0,14-6-6553</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7T06:28:00.651"/>
    </inkml:context>
    <inkml:brush xml:id="br0">
      <inkml:brushProperty name="width" value="0.05" units="cm"/>
      <inkml:brushProperty name="height" value="0.05" units="cm"/>
    </inkml:brush>
  </inkml:definitions>
  <inkml:trace contextRef="#ctx0" brushRef="#br0">113 1 24575,'13'0'0,"-1"0"0,1 1 0,-1 0 0,22 6 0,-27-4 0,0-1 0,-1 1 0,1 0 0,-1 1 0,0-1 0,1 1 0,-2 0 0,1 1 0,9 9 0,10 13 0,-2 1 0,-1 0 0,-1 2 0,-1 1 0,-2 1 0,-1 0 0,16 44 0,-19-36 0,-1-1 0,-2 2 0,-2-1 0,-2 2 0,-1-1 0,-1 50 0,-4-42 0,0 18 0,-11 112 0,3-139 0,-2 0 0,-2 0 0,-1-1 0,-2-1 0,-38 74 0,32-77 0,-1 0 0,-1-2 0,-35 41 0,-145 173 0,197-239-227,-1-2-1,0 1 1,0-1-1,-1 0 1,-14 10-1,-6 0-6598</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7T06:28:04.202"/>
    </inkml:context>
    <inkml:brush xml:id="br0">
      <inkml:brushProperty name="width" value="0.05" units="cm"/>
      <inkml:brushProperty name="height" value="0.05" units="cm"/>
    </inkml:brush>
  </inkml:definitions>
  <inkml:trace contextRef="#ctx0" brushRef="#br0">1 199 24575,'0'-2'0,"0"1"0,0-1 0,1 0 0,-1 0 0,1 0 0,0 1 0,-1-1 0,1 0 0,0 1 0,0-1 0,0 1 0,0-1 0,0 1 0,0-1 0,1 1 0,-1 0 0,0-1 0,1 1 0,-1 0 0,1 0 0,-1 0 0,1 0 0,-1 0 0,1 1 0,0-1 0,3-1 0,6-1 0,0 0 0,1 0 0,14-1 0,-9 1 0,61-9 0,124-4 0,83 16 0,-131 3 0,2071-3-433,-1152 0 288,-1050 0 161,1-1 0,-1-1 0,0-1 1,0-1-1,41-13 0,-38 10 33,0 0 0,0 2 1,1 1-1,30-1 1,109 5 147,-74 2-160,1030-2-37,-1074 2 0,51 9 0,39 2 0,564-11 0,-338-4 0,1319 2 0,-1642-3 0,-1-1 0,0-2 0,0-2 0,40-14 0,87-15 0,-133 31-1365,-4 0-5461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7T06:28:06.169"/>
    </inkml:context>
    <inkml:brush xml:id="br0">
      <inkml:brushProperty name="width" value="0.05" units="cm"/>
      <inkml:brushProperty name="height" value="0.05" units="cm"/>
    </inkml:brush>
  </inkml:definitions>
  <inkml:trace contextRef="#ctx0" brushRef="#br0">1 16 24575,'1'-1'0,"0"0"0,0 0 0,0-1 0,0 1 0,0 0 0,0 0 0,0 0 0,1 0 0,-1 0 0,0 1 0,1-1 0,-1 0 0,1 1 0,-1-1 0,0 1 0,1-1 0,0 1 0,-1 0 0,1-1 0,-1 1 0,1 0 0,-1 0 0,1 0 0,-1 0 0,1 0 0,0 1 0,-1-1 0,1 0 0,-1 1 0,1-1 0,-1 1 0,0 0 0,1-1 0,1 3 0,0-1 0,0 1 0,-1 0 0,0 0 0,1 0 0,-1 0 0,0 0 0,-1 0 0,1 1 0,-1-1 0,1 0 0,-1 1 0,0-1 0,1 7 0,3 24 0,-4-20 0,1 0 0,5 16 0,-1-12 0,3 13 0,7 32 0,-10-38 0,2 0 0,1-1 0,0 0 0,2-1 0,1 0 0,22 33 0,-14-23 0,85 141-1365,-88-144-5461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7T06:28:07.252"/>
    </inkml:context>
    <inkml:brush xml:id="br0">
      <inkml:brushProperty name="width" value="0.05" units="cm"/>
      <inkml:brushProperty name="height" value="0.05" units="cm"/>
    </inkml:brush>
  </inkml:definitions>
  <inkml:trace contextRef="#ctx0" brushRef="#br0">0 67 24575,'919'0'0,"-910"0"0,1-1 0,-1 0 0,0-1 0,1 1 0,-1-2 0,0 0 0,0 0 0,-1 0 0,12-7 0,-3 4 17,0 1 1,0 0-1,1 1 0,0 1 0,-1 1 1,27-1-1,17-2-1503,-19-1-5340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7T06:28:09.503"/>
    </inkml:context>
    <inkml:brush xml:id="br0">
      <inkml:brushProperty name="width" value="0.05" units="cm"/>
      <inkml:brushProperty name="height" value="0.05" units="cm"/>
    </inkml:brush>
  </inkml:definitions>
  <inkml:trace contextRef="#ctx0" brushRef="#br0">19 84 24575,'-1'0'0,"0"0"0,1 0 0,-1 0 0,0-1 0,0 1 0,1 0 0,-1 0 0,0 0 0,0-1 0,1 1 0,-1 0 0,0-1 0,1 1 0,-1 0 0,1-1 0,-1 1 0,0-1 0,1 1 0,-1-1 0,1 0 0,-1 1 0,1-1 0,-1 1 0,1-1 0,0 0 0,-1 1 0,1-1 0,0 0 0,0 0 0,-1 1 0,1-1 0,0 0 0,0 0 0,0 1 0,0-1 0,0 0 0,0 0 0,0 1 0,0-1 0,0 0 0,0 0 0,1 1 0,-1-1 0,0 0 0,0 1 0,1-1 0,0-1 0,-1-1 0,1 1 0,0-1 0,0 0 0,1 1 0,-1-1 0,1 1 0,-1-1 0,1 1 0,0 0 0,-1 0 0,1 0 0,3-3 0,2 2 0,0-1 0,0 1 0,1 1 0,-1-1 0,1 1 0,0 1 0,-1-1 0,12 0 0,69 2 0,-61 0 0,-20 0 0,-1 0 0,1 1 0,0 0 0,-1 0 0,1 0 0,-1 1 0,0-1 0,1 2 0,-1-1 0,0 1 0,0 0 0,0 0 0,-1 0 0,1 1 0,-1 0 0,0 0 0,0 0 0,0 1 0,0 0 0,-1 0 0,0 0 0,0 0 0,0 1 0,-1 0 0,4 7 0,-1 0 0,-1 0 0,0 0 0,-1 0 0,-1 1 0,0-1 0,-1 1 0,1 15 0,-2 3 0,-5 62 0,3-81 0,0-1 0,-1 1 0,-1-1 0,0 0 0,-1 0 0,-6 13 0,7-18 0,-1-1 0,0 0 0,0 0 0,0 0 0,-1-1 0,0 1 0,0-1 0,0 0 0,-1 0 0,1-1 0,-13 8 0,-2-2 0,-32 12 0,5-2 0,43-19 0,1 1 0,0-1 0,0 1 0,0 0 0,1 0 0,-6 4 0,8-5 0,0-1 0,0 1 0,-1-1 0,1 0 0,0 1 0,-1-1 0,1 1 0,0-1 0,0 0 0,0 1 0,0-1 0,-1 1 0,1-1 0,0 1 0,0-1 0,0 1 0,0-1 0,0 1 0,0-1 0,0 1 0,0 0 0,1 0 0,-1-1 0,1 1 0,-1 0 0,1-1 0,-1 1 0,1 0 0,0-1 0,-1 1 0,1-1 0,-1 1 0,1-1 0,0 1 0,0-1 0,-1 1 0,1-1 0,2 1 0,7 2 0,0 1 0,0-2 0,0 1 0,1-2 0,16 2 0,58-2 0,-51-2 0,19-1 0,102-15 0,-98 10-102,1 3-1,75 3 0,-84 2-954,-17-1-5769</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7T06:28:11.266"/>
    </inkml:context>
    <inkml:brush xml:id="br0">
      <inkml:brushProperty name="width" value="0.05" units="cm"/>
      <inkml:brushProperty name="height" value="0.05" units="cm"/>
    </inkml:brush>
  </inkml:definitions>
  <inkml:trace contextRef="#ctx0" brushRef="#br0">268 2 24575,'-26'-1'0,"12"1"0,0 0 0,0 0 0,-20 4 0,29-3 0,1 0 0,0 0 0,0 1 0,0-1 0,0 1 0,0 0 0,0 0 0,1 0 0,-1 1 0,1-1 0,-1 1 0,1 0 0,0 0 0,0 0 0,-4 6 0,-1 5 0,0 1 0,0 0 0,2 1 0,0 0 0,-6 24 0,-1 3 0,3-12 0,1 1 0,2 1 0,1 0 0,2 0 0,1 0 0,1 39 0,2-34 0,0-8 0,0 1 0,3 0 0,7 45 0,-8-67 0,1 0 0,0 0 0,0 0 0,1 0 0,0 0 0,1-1 0,0 0 0,0 0 0,0 0 0,1 0 0,0-1 0,1 0 0,0-1 0,0 1 0,14 9 0,-6-8-273,0 1 0,0-2 0,1 0 0,24 7 0,-6-5-6553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7T06:27:26.548"/>
    </inkml:context>
    <inkml:brush xml:id="br0">
      <inkml:brushProperty name="width" value="0.05" units="cm"/>
      <inkml:brushProperty name="height" value="0.05" units="cm"/>
    </inkml:brush>
  </inkml:definitions>
  <inkml:trace contextRef="#ctx0" brushRef="#br0">0 1 24575,'13'166'0,"0"-14"0,-12-70 0,-2-20 0,11 87 0,9 15 0,-16-188 0,1 0 0,2 0 0,0 0 0,14-32 0,-3 18 0,39-68 0,42-36 0,-67 94 0,3 1 0,74-81 0,-104 127 0,-9 11 0,-12 18 0,-116 132 0,93-114 0,32-38 0,0 2 0,1-1 0,0 1 0,0 1 0,1-1 0,-8 21 0,12-28 0,2 0 0,-1 0 0,0 0 0,0-1 0,1 1 0,0 0 0,-1 1 0,1-1 0,0 0 0,1 0 0,-1 0 0,0 0 0,1 0 0,0-1 0,0 1 0,0 0 0,0 0 0,0 0 0,0 0 0,1-1 0,-1 1 0,1-1 0,0 1 0,0-1 0,0 0 0,0 1 0,0-1 0,0 0 0,1 0 0,-1-1 0,4 3 0,7 3 0,1-1 0,-1 0 0,1-1 0,0-1 0,26 5 0,5 2 0,28 4 0,-49-11 0,36 11 0,-54-12-136,1 0-1,-1 0 1,1 1-1,-1 0 1,0 0-1,-1 1 1,1-1-1,-1 1 0,5 6 1,8 9-6690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7T06:28:13.726"/>
    </inkml:context>
    <inkml:brush xml:id="br0">
      <inkml:brushProperty name="width" value="0.05" units="cm"/>
      <inkml:brushProperty name="height" value="0.05" units="cm"/>
    </inkml:brush>
  </inkml:definitions>
  <inkml:trace contextRef="#ctx0" brushRef="#br0">29 511 24575,'2'3'0,"1"0"0,-1 0 0,0 0 0,0 1 0,0-1 0,-1 1 0,1-1 0,-1 1 0,0-1 0,0 1 0,1 6 0,3 46 0,-5-40 0,4 63 0,-8 96 0,4-172 0,-1 0 0,1 0 0,-1 0 0,0 0 0,0 0 0,0 0 0,-2 3 0,3-6 0,0 0 0,-1 1 0,1-1 0,0 0 0,0 0 0,0 0 0,0 0 0,0 1 0,0-1 0,0 0 0,-1 0 0,1 0 0,0 0 0,0 0 0,0 1 0,0-1 0,-1 0 0,1 0 0,0 0 0,0 0 0,0 0 0,0 0 0,-1 0 0,1 0 0,0 0 0,0 0 0,0 0 0,-1 0 0,1 0 0,0 0 0,0 0 0,0 0 0,-1 0 0,1 0 0,0 0 0,0 0 0,-1 0 0,-4-15 0,-12-121 0,10 70 0,-3-295 0,11 266 0,-1 83 0,0-1 0,1 1 0,1 0 0,0 0 0,1 0 0,0 0 0,1 0 0,0 1 0,1-1 0,8-14 0,-9 20 0,1-1 0,-1 1 0,1 0 0,0 0 0,1 1 0,0 0 0,0 0 0,0 0 0,0 0 0,0 1 0,1 0 0,0 1 0,0-1 0,0 1 0,0 0 0,1 1 0,10-2 0,5-1 0,0 2 0,36 0 0,-50 2 0,-1 1 0,1 1 0,0 0 0,0 0 0,-1 1 0,1 0 0,-1 0 0,1 1 0,13 7 0,-19-8 0,0 0 0,0 0 0,0 0 0,-1 1 0,1-1 0,-1 1 0,0 0 0,1 0 0,-1 0 0,-1 0 0,1 0 0,0 0 0,-1 0 0,1 1 0,-1-1 0,0 1 0,0-1 0,0 1 0,-1-1 0,1 1 0,-1-1 0,0 1 0,0 4 0,-1-1 0,0 0 0,0 0 0,0 0 0,-1 0 0,0 0 0,0 0 0,-1 0 0,0-1 0,0 0 0,-7 11 0,0-2 0,0 0 0,0-1 0,-2-1 0,1 0 0,-2 0 0,0-1 0,-28 20 0,16-18 0,13-7 0,0-1 0,0 2 0,1 0 0,0 0 0,-10 12 0,18-18 0,1 0 0,0 1 0,0 0 0,0-1 0,1 1 0,-1 0 0,1 0 0,-1 0 0,1 0 0,0 0 0,0 1 0,0-1 0,1 0 0,-1 0 0,1 1 0,0-1 0,0 0 0,0 1 0,0-1 0,0 0 0,1 0 0,0 1 0,-1-1 0,1 0 0,0 0 0,2 4 0,0-1 0,0 0 0,1 0 0,-1 0 0,1-1 0,0 0 0,0 1 0,1-1 0,6 6 0,5 1 0,24 16 0,-22-17 0,23 20 0,-11-2 165,36 46 0,11 11-1860,-49-59-5131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7T06:28:15.387"/>
    </inkml:context>
    <inkml:brush xml:id="br0">
      <inkml:brushProperty name="width" value="0.05" units="cm"/>
      <inkml:brushProperty name="height" value="0.05" units="cm"/>
    </inkml:brush>
  </inkml:definitions>
  <inkml:trace contextRef="#ctx0" brushRef="#br0">1 79 24575,'0'6'0,"1"0"0,0 1 0,0-1 0,1 0 0,2 5 0,3 15 0,3 26 0,2 0 0,2-1 0,2 0 0,31 63 0,11 12 0,40 75 0,-96-197 0,17 23 0,-18-26 0,-1-1 0,0 1 0,0-1 0,1 0 0,-1 1 0,0-1 0,1 1 0,-1-1 0,0 0 0,1 1 0,-1-1 0,1 0 0,-1 0 0,0 1 0,1-1 0,-1 0 0,1 0 0,-1 0 0,1 1 0,-1-1 0,1 0 0,-1 0 0,1 0 0,-1 0 0,1 0 0,-1 0 0,1 0 0,-1 0 0,1 0 0,-1 0 0,1 0 0,-1-1 0,1 1 0,-1 0 0,1 0 0,-1 0 0,0-1 0,1 1 0,-1 0 0,1 0 0,-1-1 0,0 1 0,1 0 0,-1-1 0,0 1 0,1 0 0,-1-1 0,0 1 0,1-1 0,-1 1 0,0-1 0,1 0 0,5-15 0,-1-1 0,0 0 0,-1-1 0,-1 1 0,0-1 0,-1-17 0,9-47 0,59-313 0,-68 371-227,1 0-1,1 0 1,1 0-1,2 0 1,11-30-1,2 19-6598</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7T06:28:16.820"/>
    </inkml:context>
    <inkml:brush xml:id="br0">
      <inkml:brushProperty name="width" value="0.05" units="cm"/>
      <inkml:brushProperty name="height" value="0.05" units="cm"/>
    </inkml:brush>
  </inkml:definitions>
  <inkml:trace contextRef="#ctx0" brushRef="#br0">1 20 24575,'9'0'0,"12"0"0,11 0 0,10 0 0,1 0 0,8 0 0,-1 0 0,-5 0 0,0 0 0,-3 0 0,-1 0 0,-2-4 0,-3-2 0,-4 1 0,-7 0-8191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7T06:28:18.171"/>
    </inkml:context>
    <inkml:brush xml:id="br0">
      <inkml:brushProperty name="width" value="0.05" units="cm"/>
      <inkml:brushProperty name="height" value="0.05" units="cm"/>
    </inkml:brush>
  </inkml:definitions>
  <inkml:trace contextRef="#ctx0" brushRef="#br0">28 0 24575,'-5'0'0,"-1"5"0,0 10 0,2 11 0,0 7 0,2 10 0,1 3 0,5-2 0,2-4 0,0 0 0,-1-2 0,-1 6 0,-2 0 0,-1-3 0,0-9-8191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7T06:28:19.481"/>
    </inkml:context>
    <inkml:brush xml:id="br0">
      <inkml:brushProperty name="width" value="0.05" units="cm"/>
      <inkml:brushProperty name="height" value="0.05" units="cm"/>
    </inkml:brush>
  </inkml:definitions>
  <inkml:trace contextRef="#ctx0" brushRef="#br0">1 12 24575,'0'-1'0,"1"0"0,0 1 0,0-1 0,-1 0 0,1 0 0,0 0 0,0 1 0,0-1 0,0 0 0,0 1 0,0-1 0,0 1 0,0-1 0,0 1 0,0 0 0,0-1 0,0 1 0,0 0 0,0 0 0,0 0 0,0 0 0,0 0 0,1 0 0,0 0 0,-1 0 0,0 1 0,0 0 0,0-1 0,0 1 0,0 0 0,0 0 0,0 0 0,0 0 0,0 0 0,0 0 0,0 0 0,-1 0 0,1 0 0,0 0 0,-1 0 0,1 1 0,0 0 0,2 7 0,-1 0 0,0 0 0,0 0 0,0 15 0,1 298 0,-6-165 0,3 79-1365,0-208-5461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7T06:28:22.637"/>
    </inkml:context>
    <inkml:brush xml:id="br0">
      <inkml:brushProperty name="width" value="0.05" units="cm"/>
      <inkml:brushProperty name="height" value="0.05" units="cm"/>
    </inkml:brush>
  </inkml:definitions>
  <inkml:trace contextRef="#ctx0" brushRef="#br0">0 32 24575,'17'-1'0,"-1"2"0,0 0 0,1 0 0,-1 2 0,0 0 0,0 1 0,29 11 0,-33-11 0,0 1 0,-1 0 0,0 1 0,0 1 0,0-1 0,-1 2 0,0-1 0,0 2 0,-1-1 0,0 1 0,-1 0 0,12 17 0,5 6 0,53 53 0,-61-67 0,-7-6 0,0 1 0,0 0 0,-2 1 0,12 22 0,-10-17 0,22 32 0,138 175 0,-168-223 0,3 4 0,1 0 0,0 0 0,12 10 0,-18-16 0,1-1 0,-1 1 0,1 0 0,-1-1 0,1 1 0,0-1 0,-1 1 0,1-1 0,0 1 0,0-1 0,-1 0 0,1 1 0,0-1 0,0 0 0,-1 0 0,1 0 0,0 1 0,0-1 0,0 0 0,0 0 0,-1 0 0,1 0 0,0 0 0,0 0 0,0-1 0,0 1 0,-1 0 0,1 0 0,0-1 0,0 1 0,-1 0 0,1-1 0,0 1 0,0-1 0,-1 1 0,1-1 0,0 1 0,-1-1 0,1 1 0,-1-1 0,1 1 0,-1-1 0,1 0 0,-1 0 0,1 1 0,-1-1 0,0 0 0,1 0 0,-1 1 0,0-1 0,0 0 0,1-1 0,3-15 0,-1-1 0,-1 0 0,0 0 0,-1 1 0,-1-1 0,-4-32 0,1 3 0,1-310 40,2 230-1445,0 95-5421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7T06:28:24.200"/>
    </inkml:context>
    <inkml:brush xml:id="br0">
      <inkml:brushProperty name="width" value="0.05" units="cm"/>
      <inkml:brushProperty name="height" value="0.05" units="cm"/>
    </inkml:brush>
  </inkml:definitions>
  <inkml:trace contextRef="#ctx0" brushRef="#br0">0 1 24575,'1'12'0,"1"1"0,-1-1 0,2 1 0,0-1 0,0 0 0,1 0 0,1 0 0,10 19 0,6 15 0,-12-16 0,0 0 0,-2 1 0,4 36 0,-6-30 0,2 27 0,-3 0 0,-5 86 0,-1-49 0,2-29-1365,0-40-5461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7T06:28:26.116"/>
    </inkml:context>
    <inkml:brush xml:id="br0">
      <inkml:brushProperty name="width" value="0.05" units="cm"/>
      <inkml:brushProperty name="height" value="0.05" units="cm"/>
    </inkml:brush>
  </inkml:definitions>
  <inkml:trace contextRef="#ctx0" brushRef="#br0">1 182 24575,'0'-4'0,"0"0"0,1 1 0,-1-1 0,1 0 0,0 0 0,0 1 0,1-1 0,-1 0 0,1 1 0,-1-1 0,1 1 0,0 0 0,1-1 0,-1 1 0,0 0 0,1 0 0,0 1 0,0-1 0,0 0 0,0 1 0,0 0 0,0 0 0,0 0 0,8-3 0,6-3 0,1 2 0,0 0 0,37-6 0,-20 4 0,-22 4 0,-1-1 0,0 0 0,17-9 0,25-12 0,-48 25 0,-1-1 0,0 1 0,0 0 0,0 0 0,1 1 0,-1-1 0,1 1 0,-1 0 0,8 2 0,-1 1 0,0 0 0,1 1 0,-2 0 0,1 1 0,0 1 0,-1-1 0,0 2 0,0 0 0,-1 0 0,0 1 0,0 0 0,-1 1 0,0 0 0,0 0 0,11 17 0,-10-11 0,0 0 0,-1 1 0,-1 0 0,0 0 0,-1 0 0,-1 1 0,0 0 0,-2 1 0,0-1 0,3 28 0,-6-36 0,-1 1 0,0-1 0,0 1 0,0 0 0,-1-1 0,-1 1 0,0-1 0,-4 14 0,3-18 0,1 0 0,-1 0 0,0 0 0,0 0 0,-1 0 0,1-1 0,-1 0 0,0 1 0,-1-1 0,1-1 0,0 1 0,-1-1 0,0 0 0,0 0 0,-8 4 0,-9 3 69,-1-1-1,0-2 0,0 0 0,-46 7 1,24-8-923,-79-1 1,91-6-5973</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7T06:28:27.504"/>
    </inkml:context>
    <inkml:brush xml:id="br0">
      <inkml:brushProperty name="width" value="0.05" units="cm"/>
      <inkml:brushProperty name="height" value="0.05" units="cm"/>
    </inkml:brush>
  </inkml:definitions>
  <inkml:trace contextRef="#ctx0" brushRef="#br0">77 1 24575,'0'2'0,"0"0"0,1 0 0,-1 1 0,1-1 0,0 0 0,0 0 0,-1 0 0,1 0 0,1 0 0,-1 0 0,0 0 0,3 3 0,23 23 0,-9-9 0,-6-4 0,-1 1 0,-1 0 0,0 1 0,-1 0 0,-1 1 0,-1 0 0,-1 0 0,0 0 0,-1 1 0,4 36 0,-2 13 0,-4 118 0,-4-131 0,2 98 0,-4 116 0,1-251 0,-1 1 0,-1-1 0,0 0 0,-1 0 0,-2-1 0,1 0 0,-2 0 0,0 0 0,-1-1 0,-21 28 0,18-30-195,-2-1 0,1 0 0,-2-2 0,1 1 0,-2-2 0,-25 15 0,18-13-6631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7T06:28:29.637"/>
    </inkml:context>
    <inkml:brush xml:id="br0">
      <inkml:brushProperty name="width" value="0.05" units="cm"/>
      <inkml:brushProperty name="height" value="0.05" units="cm"/>
    </inkml:brush>
  </inkml:definitions>
  <inkml:trace contextRef="#ctx0" brushRef="#br0">1 0 24575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7T06:27:30.154"/>
    </inkml:context>
    <inkml:brush xml:id="br0">
      <inkml:brushProperty name="width" value="0.05" units="cm"/>
      <inkml:brushProperty name="height" value="0.05" units="cm"/>
    </inkml:brush>
  </inkml:definitions>
  <inkml:trace contextRef="#ctx0" brushRef="#br0">219 173 24575,'-32'0'0,"16"-1"0,0 0 0,0 2 0,0 0 0,-24 5 0,36-5 0,1 0 0,-1 0 0,0 0 0,0 1 0,1 0 0,-1 0 0,1 0 0,-1 0 0,1 0 0,0 1 0,0-1 0,0 1 0,0 0 0,0 0 0,1 0 0,-1 0 0,1 1 0,0-1 0,0 0 0,0 1 0,0 0 0,-1 6 0,-2 10 0,2 0 0,0 0 0,2-1 0,0 1 0,1 0 0,1 0 0,1 0 0,1 0 0,8 31 0,-9-44 0,0 0 0,1-1 0,0 1 0,0-1 0,1 0 0,0 0 0,0 0 0,0-1 0,1 1 0,0-1 0,7 6 0,-11-9 0,1 0 0,0-1 0,0 1 0,0-1 0,0 0 0,0 1 0,0-1 0,0 0 0,0 0 0,1 0 0,-1-1 0,0 1 0,1 0 0,-1-1 0,0 0 0,1 1 0,-1-1 0,0 0 0,1 0 0,-1 0 0,1-1 0,-1 1 0,0 0 0,1-1 0,-1 0 0,0 1 0,0-1 0,1 0 0,-1 0 0,0-1 0,0 1 0,0 0 0,0-1 0,0 1 0,0-1 0,1-1 0,4-7 0,0 0 0,-1 0 0,-1-1 0,1 1 0,-2-1 0,1-1 0,-2 1 0,5-20 0,2-3 0,-8 26 0,41-139 0,-37 118 0,-1-1 0,-1 1 0,-1-36 0,-3 41 0,-1 16 0,1 0 0,0-1 0,0 1 0,1 0 0,3-14 0,1 16 0,-1 12 0,2 15 0,-5-21 0,12 58 0,-2-7 0,23 62 0,-28-97 0,32 92 0,-35-95-341,2 0 0,0 0-1,10 19 1,4-1-6485</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7T06:28:42.492"/>
    </inkml:context>
    <inkml:brush xml:id="br0">
      <inkml:brushProperty name="width" value="0.2" units="cm"/>
      <inkml:brushProperty name="height" value="1.2" units="cm"/>
      <inkml:brushProperty name="ignorePressure" value="1"/>
      <inkml:brushProperty name="inkEffects" value="pencil"/>
    </inkml:brush>
  </inkml:definitions>
  <inkml:trace contextRef="#ctx0" brushRef="#br0">1 1,'0'0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7T06:28:43.040"/>
    </inkml:context>
    <inkml:brush xml:id="br0">
      <inkml:brushProperty name="width" value="0.2" units="cm"/>
      <inkml:brushProperty name="height" value="1.2" units="cm"/>
      <inkml:brushProperty name="ignorePressure" value="1"/>
      <inkml:brushProperty name="inkEffects" value="pencil"/>
    </inkml:brush>
  </inkml:definitions>
  <inkml:trace contextRef="#ctx0" brushRef="#br0">0 1,'0'0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7T06:28:47.985"/>
    </inkml:context>
    <inkml:brush xml:id="br0">
      <inkml:brushProperty name="width" value="0.2" units="cm"/>
      <inkml:brushProperty name="height" value="1.2" units="cm"/>
      <inkml:brushProperty name="ignorePressure" value="1"/>
      <inkml:brushProperty name="inkEffects" value="pencil"/>
    </inkml:brush>
  </inkml:definitions>
  <inkml:trace contextRef="#ctx0" brushRef="#br0">0 1,'0'0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7T06:28:48.193"/>
    </inkml:context>
    <inkml:brush xml:id="br0">
      <inkml:brushProperty name="width" value="0.2" units="cm"/>
      <inkml:brushProperty name="height" value="1.2" units="cm"/>
      <inkml:brushProperty name="ignorePressure" value="1"/>
      <inkml:brushProperty name="inkEffects" value="pencil"/>
    </inkml:brush>
  </inkml:definitions>
  <inkml:trace contextRef="#ctx0" brushRef="#br0">0 1,'0'0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7T06:28:48.344"/>
    </inkml:context>
    <inkml:brush xml:id="br0">
      <inkml:brushProperty name="width" value="0.2" units="cm"/>
      <inkml:brushProperty name="height" value="1.2" units="cm"/>
      <inkml:brushProperty name="ignorePressure" value="1"/>
      <inkml:brushProperty name="inkEffects" value="pencil"/>
    </inkml:brush>
  </inkml:definitions>
  <inkml:trace contextRef="#ctx0" brushRef="#br0">0 11,'0'-5,"0"0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7T06:28:48.495"/>
    </inkml:context>
    <inkml:brush xml:id="br0">
      <inkml:brushProperty name="width" value="0.2" units="cm"/>
      <inkml:brushProperty name="height" value="1.2" units="cm"/>
      <inkml:brushProperty name="ignorePressure" value="1"/>
      <inkml:brushProperty name="inkEffects" value="pencil"/>
    </inkml:brush>
  </inkml:definitions>
  <inkml:trace contextRef="#ctx0" brushRef="#br0">0 0,'0'0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7T06:28:57.386"/>
    </inkml:context>
    <inkml:brush xml:id="br0">
      <inkml:brushProperty name="width" value="0.2" units="cm"/>
      <inkml:brushProperty name="height" value="1.2" units="cm"/>
      <inkml:brushProperty name="ignorePressure" value="1"/>
      <inkml:brushProperty name="inkEffects" value="pencil"/>
    </inkml:brush>
  </inkml:definitions>
  <inkml:trace contextRef="#ctx0" brushRef="#br0">0 27,'5'-5,"6"-5,1-2</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7T06:28:59.553"/>
    </inkml:context>
    <inkml:brush xml:id="br0">
      <inkml:brushProperty name="width" value="0.2" units="cm"/>
      <inkml:brushProperty name="height" value="1.2" units="cm"/>
      <inkml:brushProperty name="ignorePressure" value="1"/>
      <inkml:brushProperty name="inkEffects" value="pencil"/>
    </inkml:brush>
  </inkml:definitions>
  <inkml:trace contextRef="#ctx0" brushRef="#br0">1 10,'0'-4,"0"-2</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7T06:28:59.739"/>
    </inkml:context>
    <inkml:brush xml:id="br0">
      <inkml:brushProperty name="width" value="0.2" units="cm"/>
      <inkml:brushProperty name="height" value="1.2" units="cm"/>
      <inkml:brushProperty name="ignorePressure" value="1"/>
      <inkml:brushProperty name="inkEffects" value="pencil"/>
    </inkml:brush>
  </inkml:definitions>
  <inkml:trace contextRef="#ctx0" brushRef="#br0">1 1,'0'0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7T06:28:59.913"/>
    </inkml:context>
    <inkml:brush xml:id="br0">
      <inkml:brushProperty name="width" value="0.2" units="cm"/>
      <inkml:brushProperty name="height" value="1.2" units="cm"/>
      <inkml:brushProperty name="ignorePressure" value="1"/>
      <inkml:brushProperty name="inkEffects" value="pencil"/>
    </inkml:brush>
  </inkml:definitions>
  <inkml:trace contextRef="#ctx0" brushRef="#br0">1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7T06:27:31.233"/>
    </inkml:context>
    <inkml:brush xml:id="br0">
      <inkml:brushProperty name="width" value="0.05" units="cm"/>
      <inkml:brushProperty name="height" value="0.05" units="cm"/>
    </inkml:brush>
  </inkml:definitions>
  <inkml:trace contextRef="#ctx0" brushRef="#br0">0 56 24575,'0'-5'0,"5"-1"0,5 0 0,10 2 0,7 0 0,3 2 0,18-4 0,11-4 0,-5-2-8191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7T06:29:00.089"/>
    </inkml:context>
    <inkml:brush xml:id="br0">
      <inkml:brushProperty name="width" value="0.2" units="cm"/>
      <inkml:brushProperty name="height" value="1.2" units="cm"/>
      <inkml:brushProperty name="ignorePressure" value="1"/>
      <inkml:brushProperty name="inkEffects" value="pencil"/>
    </inkml:brush>
  </inkml:definitions>
  <inkml:trace contextRef="#ctx0" brushRef="#br0">1 1,'0'0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7T06:29:00.264"/>
    </inkml:context>
    <inkml:brush xml:id="br0">
      <inkml:brushProperty name="width" value="0.2" units="cm"/>
      <inkml:brushProperty name="height" value="1.2" units="cm"/>
      <inkml:brushProperty name="ignorePressure" value="1"/>
      <inkml:brushProperty name="inkEffects" value="pencil"/>
    </inkml:brush>
  </inkml:definitions>
  <inkml:trace contextRef="#ctx0" brushRef="#br0">1 1,'0'0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7T06:29:00.438"/>
    </inkml:context>
    <inkml:brush xml:id="br0">
      <inkml:brushProperty name="width" value="0.2" units="cm"/>
      <inkml:brushProperty name="height" value="1.2" units="cm"/>
      <inkml:brushProperty name="ignorePressure" value="1"/>
      <inkml:brushProperty name="inkEffects" value="pencil"/>
    </inkml:brush>
  </inkml:definitions>
  <inkml:trace contextRef="#ctx0" brushRef="#br0">1 1,'0'0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7T06:29:00.602"/>
    </inkml:context>
    <inkml:brush xml:id="br0">
      <inkml:brushProperty name="width" value="0.2" units="cm"/>
      <inkml:brushProperty name="height" value="1.2" units="cm"/>
      <inkml:brushProperty name="ignorePressure" value="1"/>
      <inkml:brushProperty name="inkEffects" value="pencil"/>
    </inkml:brush>
  </inkml:definitions>
  <inkml:trace contextRef="#ctx0" brushRef="#br0">0 1,'0'0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7T06:29:09.185"/>
    </inkml:context>
    <inkml:brush xml:id="br0">
      <inkml:brushProperty name="width" value="0.05" units="cm"/>
      <inkml:brushProperty name="height" value="0.05" units="cm"/>
    </inkml:brush>
  </inkml:definitions>
  <inkml:trace contextRef="#ctx0" brushRef="#br0">0 1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7T06:27:32.135"/>
    </inkml:context>
    <inkml:brush xml:id="br0">
      <inkml:brushProperty name="width" value="0.05" units="cm"/>
      <inkml:brushProperty name="height" value="0.05" units="cm"/>
    </inkml:brush>
  </inkml:definitions>
  <inkml:trace contextRef="#ctx0" brushRef="#br0">0 16 24575,'18'0'0,"15"0"0,16 0 0,3 0 0,7 0 0,-7-5 0,-7 0 0,-12-1-8191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7T06:27:33.915"/>
    </inkml:context>
    <inkml:brush xml:id="br0">
      <inkml:brushProperty name="width" value="0.05" units="cm"/>
      <inkml:brushProperty name="height" value="0.05" units="cm"/>
    </inkml:brush>
  </inkml:definitions>
  <inkml:trace contextRef="#ctx0" brushRef="#br0">1 1 24575,'0'693'-1365,"0"-663"-5461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7T06:27:35.183"/>
    </inkml:context>
    <inkml:brush xml:id="br0">
      <inkml:brushProperty name="width" value="0.05" units="cm"/>
      <inkml:brushProperty name="height" value="0.05" units="cm"/>
    </inkml:brush>
  </inkml:definitions>
  <inkml:trace contextRef="#ctx0" brushRef="#br0">1 108 24575,'5'-5'0,"0"1"0,0 0 0,1 0 0,0 1 0,-1-1 0,1 1 0,13-4 0,50-12 0,-8 3 0,-32 6 61,2 2 0,-1 1 0,1 2 0,46-3-1,126 8-519,-99 2-751,-82-2-5616</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7T06:27:36.638"/>
    </inkml:context>
    <inkml:brush xml:id="br0">
      <inkml:brushProperty name="width" value="0.05" units="cm"/>
      <inkml:brushProperty name="height" value="0.05" units="cm"/>
    </inkml:brush>
  </inkml:definitions>
  <inkml:trace contextRef="#ctx0" brushRef="#br0">1 0 24575,'573'0'-1365,"-546"0"-5461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FFC066-E237-4C0F-BD4F-1E440E3C2820}" type="datetimeFigureOut">
              <a:rPr lang="en-US" smtClean="0"/>
              <a:pPr/>
              <a:t>3/20/2023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DD242D-5596-451F-B662-BF870DDC2B5B}" type="slidenum">
              <a:rPr lang="en-US" smtClean="0"/>
              <a:pPr/>
              <a:t>‹#›</a:t>
            </a:fld>
            <a:endParaRPr lang="en-US" dirty="0"/>
          </a:p>
        </p:txBody>
      </p:sp>
    </p:spTree>
    <p:extLst>
      <p:ext uri="{BB962C8B-B14F-4D97-AF65-F5344CB8AC3E}">
        <p14:creationId xmlns:p14="http://schemas.microsoft.com/office/powerpoint/2010/main" val="24507810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65E9B6-FA0D-443D-83CF-720ACD796EB5}" type="slidenum">
              <a:rPr lang="en-US" smtClean="0"/>
              <a:pPr/>
              <a:t>1</a:t>
            </a:fld>
            <a:endParaRPr lang="en-US" dirty="0"/>
          </a:p>
        </p:txBody>
      </p:sp>
    </p:spTree>
    <p:extLst>
      <p:ext uri="{BB962C8B-B14F-4D97-AF65-F5344CB8AC3E}">
        <p14:creationId xmlns:p14="http://schemas.microsoft.com/office/powerpoint/2010/main" val="69371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tx2"/>
                </a:solidFill>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2" name="Text Placeholder 11"/>
          <p:cNvSpPr>
            <a:spLocks noGrp="1"/>
          </p:cNvSpPr>
          <p:nvPr>
            <p:ph type="body" sz="quarter" idx="10"/>
          </p:nvPr>
        </p:nvSpPr>
        <p:spPr>
          <a:xfrm>
            <a:off x="352425" y="274638"/>
            <a:ext cx="10895013" cy="574675"/>
          </a:xfrm>
        </p:spPr>
        <p:txBody>
          <a:bodyPr/>
          <a:lstStyle>
            <a:lvl1pPr marL="0" indent="0">
              <a:buNone/>
              <a:defRPr b="1">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277989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1A226304-F772-40D6-87BA-9465EE369599}" type="datetimeFigureOut">
              <a:rPr lang="en-US" smtClean="0"/>
              <a:pPr/>
              <a:t>3/20/2023</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6482C7E-844B-46CE-9BB3-EA5122F58592}" type="slidenum">
              <a:rPr lang="en-US" smtClean="0"/>
              <a:pPr/>
              <a:t>‹#›</a:t>
            </a:fld>
            <a:endParaRPr lang="en-US" dirty="0"/>
          </a:p>
        </p:txBody>
      </p:sp>
    </p:spTree>
    <p:extLst>
      <p:ext uri="{BB962C8B-B14F-4D97-AF65-F5344CB8AC3E}">
        <p14:creationId xmlns:p14="http://schemas.microsoft.com/office/powerpoint/2010/main" val="31308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1A226304-F772-40D6-87BA-9465EE369599}" type="datetimeFigureOut">
              <a:rPr lang="en-US" smtClean="0"/>
              <a:pPr/>
              <a:t>3/20/2023</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6482C7E-844B-46CE-9BB3-EA5122F58592}" type="slidenum">
              <a:rPr lang="en-US" smtClean="0"/>
              <a:pPr/>
              <a:t>‹#›</a:t>
            </a:fld>
            <a:endParaRPr lang="en-US" dirty="0"/>
          </a:p>
        </p:txBody>
      </p:sp>
    </p:spTree>
    <p:extLst>
      <p:ext uri="{BB962C8B-B14F-4D97-AF65-F5344CB8AC3E}">
        <p14:creationId xmlns:p14="http://schemas.microsoft.com/office/powerpoint/2010/main" val="17163128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437B838D-4092-49BD-9A6D-5C4ABC6EA985}" type="datetimeFigureOut">
              <a:rPr lang="en-US" smtClean="0"/>
              <a:pPr/>
              <a:t>3/20/2023</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90CADFF-FC09-41C7-8730-0C6031094EA7}" type="slidenum">
              <a:rPr lang="en-US" smtClean="0"/>
              <a:pPr/>
              <a:t>‹#›</a:t>
            </a:fld>
            <a:endParaRPr lang="en-US" dirty="0"/>
          </a:p>
        </p:txBody>
      </p:sp>
      <p:sp>
        <p:nvSpPr>
          <p:cNvPr id="7" name="Pentagon 6"/>
          <p:cNvSpPr/>
          <p:nvPr userDrawn="1"/>
        </p:nvSpPr>
        <p:spPr>
          <a:xfrm>
            <a:off x="0" y="116930"/>
            <a:ext cx="11887200" cy="875211"/>
          </a:xfrm>
          <a:prstGeom prst="homePlat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500516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a:t>Click to edit Master title style</a:t>
            </a:r>
          </a:p>
        </p:txBody>
      </p:sp>
      <p:sp>
        <p:nvSpPr>
          <p:cNvPr id="3" name="Text Placeholder 2"/>
          <p:cNvSpPr>
            <a:spLocks noGrp="1"/>
          </p:cNvSpPr>
          <p:nvPr>
            <p:ph type="body" sz="half" idx="1"/>
          </p:nvPr>
        </p:nvSpPr>
        <p:spPr>
          <a:xfrm>
            <a:off x="9144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Online Image Placeholder 3"/>
          <p:cNvSpPr>
            <a:spLocks noGrp="1"/>
          </p:cNvSpPr>
          <p:nvPr>
            <p:ph type="clipArt" sz="half" idx="2"/>
          </p:nvPr>
        </p:nvSpPr>
        <p:spPr>
          <a:xfrm>
            <a:off x="6197600" y="1981200"/>
            <a:ext cx="5080000" cy="4114800"/>
          </a:xfrm>
        </p:spPr>
        <p:txBody>
          <a:bodyPr/>
          <a:lstStyle/>
          <a:p>
            <a:endParaRPr lang="en-US" dirty="0"/>
          </a:p>
        </p:txBody>
      </p:sp>
      <p:sp>
        <p:nvSpPr>
          <p:cNvPr id="5" name="Date Placeholder 4"/>
          <p:cNvSpPr>
            <a:spLocks noGrp="1"/>
          </p:cNvSpPr>
          <p:nvPr>
            <p:ph type="dt" sz="half" idx="10"/>
          </p:nvPr>
        </p:nvSpPr>
        <p:spPr>
          <a:xfrm>
            <a:off x="914400" y="6248400"/>
            <a:ext cx="2540000" cy="457200"/>
          </a:xfrm>
          <a:prstGeom prst="rect">
            <a:avLst/>
          </a:prstGeom>
        </p:spPr>
        <p:txBody>
          <a:bodyPr/>
          <a:lstStyle>
            <a:lvl1pPr>
              <a:defRPr/>
            </a:lvl1pPr>
          </a:lstStyle>
          <a:p>
            <a:endParaRPr lang="en-US" dirty="0"/>
          </a:p>
        </p:txBody>
      </p:sp>
      <p:sp>
        <p:nvSpPr>
          <p:cNvPr id="6" name="Footer Placeholder 5"/>
          <p:cNvSpPr>
            <a:spLocks noGrp="1"/>
          </p:cNvSpPr>
          <p:nvPr>
            <p:ph type="ftr" sz="quarter" idx="11"/>
          </p:nvPr>
        </p:nvSpPr>
        <p:spPr>
          <a:xfrm>
            <a:off x="4165600" y="6248400"/>
            <a:ext cx="3860800" cy="457200"/>
          </a:xfrm>
          <a:prstGeom prst="rect">
            <a:avLst/>
          </a:prstGeom>
        </p:spPr>
        <p:txBody>
          <a:bodyPr/>
          <a:lstStyle>
            <a:lvl1pPr>
              <a:defRPr/>
            </a:lvl1pPr>
          </a:lstStyle>
          <a:p>
            <a:endParaRPr lang="en-US" dirty="0"/>
          </a:p>
        </p:txBody>
      </p:sp>
      <p:sp>
        <p:nvSpPr>
          <p:cNvPr id="7" name="Slide Number Placeholder 6"/>
          <p:cNvSpPr>
            <a:spLocks noGrp="1"/>
          </p:cNvSpPr>
          <p:nvPr>
            <p:ph type="sldNum" sz="quarter" idx="12"/>
          </p:nvPr>
        </p:nvSpPr>
        <p:spPr>
          <a:xfrm>
            <a:off x="8737600" y="6248400"/>
            <a:ext cx="2540000" cy="457200"/>
          </a:xfrm>
          <a:prstGeom prst="rect">
            <a:avLst/>
          </a:prstGeom>
        </p:spPr>
        <p:txBody>
          <a:bodyPr/>
          <a:lstStyle>
            <a:lvl1pPr>
              <a:defRPr/>
            </a:lvl1pPr>
          </a:lstStyle>
          <a:p>
            <a:fld id="{89A93E90-A752-4BD7-9094-DB807C03A87C}" type="slidenum">
              <a:rPr lang="en-US"/>
              <a:pPr/>
              <a:t>‹#›</a:t>
            </a:fld>
            <a:endParaRPr lang="en-US" dirty="0"/>
          </a:p>
        </p:txBody>
      </p:sp>
    </p:spTree>
    <p:extLst>
      <p:ext uri="{BB962C8B-B14F-4D97-AF65-F5344CB8AC3E}">
        <p14:creationId xmlns:p14="http://schemas.microsoft.com/office/powerpoint/2010/main" val="40772878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a:t>Click to edit Master title style</a:t>
            </a:r>
          </a:p>
        </p:txBody>
      </p:sp>
      <p:sp>
        <p:nvSpPr>
          <p:cNvPr id="3" name="Content Placeholder 2"/>
          <p:cNvSpPr>
            <a:spLocks noGrp="1"/>
          </p:cNvSpPr>
          <p:nvPr>
            <p:ph sz="half" idx="1"/>
          </p:nvPr>
        </p:nvSpPr>
        <p:spPr>
          <a:xfrm>
            <a:off x="914400" y="1981200"/>
            <a:ext cx="103632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4400" y="4114800"/>
            <a:ext cx="103632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914400" y="6248400"/>
            <a:ext cx="2540000" cy="457200"/>
          </a:xfrm>
          <a:prstGeom prst="rect">
            <a:avLst/>
          </a:prstGeom>
        </p:spPr>
        <p:txBody>
          <a:bodyPr/>
          <a:lstStyle>
            <a:lvl1pPr>
              <a:defRPr/>
            </a:lvl1pPr>
          </a:lstStyle>
          <a:p>
            <a:endParaRPr lang="en-US" dirty="0"/>
          </a:p>
        </p:txBody>
      </p:sp>
      <p:sp>
        <p:nvSpPr>
          <p:cNvPr id="6" name="Footer Placeholder 5"/>
          <p:cNvSpPr>
            <a:spLocks noGrp="1"/>
          </p:cNvSpPr>
          <p:nvPr>
            <p:ph type="ftr" sz="quarter" idx="11"/>
          </p:nvPr>
        </p:nvSpPr>
        <p:spPr>
          <a:xfrm>
            <a:off x="4165600" y="6248400"/>
            <a:ext cx="3860800" cy="457200"/>
          </a:xfrm>
          <a:prstGeom prst="rect">
            <a:avLst/>
          </a:prstGeom>
        </p:spPr>
        <p:txBody>
          <a:bodyPr/>
          <a:lstStyle>
            <a:lvl1pPr>
              <a:defRPr/>
            </a:lvl1pPr>
          </a:lstStyle>
          <a:p>
            <a:endParaRPr lang="en-US" dirty="0"/>
          </a:p>
        </p:txBody>
      </p:sp>
      <p:sp>
        <p:nvSpPr>
          <p:cNvPr id="7" name="Slide Number Placeholder 6"/>
          <p:cNvSpPr>
            <a:spLocks noGrp="1"/>
          </p:cNvSpPr>
          <p:nvPr>
            <p:ph type="sldNum" sz="quarter" idx="12"/>
          </p:nvPr>
        </p:nvSpPr>
        <p:spPr>
          <a:xfrm>
            <a:off x="8737600" y="6248400"/>
            <a:ext cx="2540000" cy="457200"/>
          </a:xfrm>
          <a:prstGeom prst="rect">
            <a:avLst/>
          </a:prstGeom>
        </p:spPr>
        <p:txBody>
          <a:bodyPr/>
          <a:lstStyle>
            <a:lvl1pPr>
              <a:defRPr/>
            </a:lvl1pPr>
          </a:lstStyle>
          <a:p>
            <a:fld id="{89B0ABB1-E769-4F99-B5C3-603B61455CE2}" type="slidenum">
              <a:rPr lang="en-US"/>
              <a:pPr/>
              <a:t>‹#›</a:t>
            </a:fld>
            <a:endParaRPr lang="en-US" dirty="0"/>
          </a:p>
        </p:txBody>
      </p:sp>
    </p:spTree>
    <p:extLst>
      <p:ext uri="{BB962C8B-B14F-4D97-AF65-F5344CB8AC3E}">
        <p14:creationId xmlns:p14="http://schemas.microsoft.com/office/powerpoint/2010/main" val="981879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Pentagon 3"/>
          <p:cNvSpPr/>
          <p:nvPr userDrawn="1"/>
        </p:nvSpPr>
        <p:spPr>
          <a:xfrm>
            <a:off x="0" y="116930"/>
            <a:ext cx="11887200" cy="875211"/>
          </a:xfrm>
          <a:prstGeom prst="homePlat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43692" y="117566"/>
            <a:ext cx="11312434" cy="849085"/>
          </a:xfrm>
        </p:spPr>
        <p:txBody>
          <a:bodyPr>
            <a:normAutofit/>
          </a:bodyPr>
          <a:lstStyle>
            <a:lvl1pPr>
              <a:defRPr sz="4400" b="1"/>
            </a:lvl1pPr>
          </a:lstStyle>
          <a:p>
            <a:r>
              <a:rPr lang="en-US" dirty="0"/>
              <a:t>Click to edit Master title style</a:t>
            </a:r>
          </a:p>
        </p:txBody>
      </p:sp>
      <p:sp>
        <p:nvSpPr>
          <p:cNvPr id="3" name="Content Placeholder 2"/>
          <p:cNvSpPr>
            <a:spLocks noGrp="1"/>
          </p:cNvSpPr>
          <p:nvPr>
            <p:ph idx="1"/>
          </p:nvPr>
        </p:nvSpPr>
        <p:spPr>
          <a:xfrm>
            <a:off x="418011" y="1201783"/>
            <a:ext cx="11495315" cy="5460274"/>
          </a:xfrm>
        </p:spPr>
        <p:txBody>
          <a:bodyPr/>
          <a:lstStyle>
            <a:lvl1pPr marL="339725" indent="-339725">
              <a:defRPr>
                <a:latin typeface="+mn-lt"/>
              </a:defRPr>
            </a:lvl1pPr>
            <a:lvl2pPr marL="796925" indent="-339725">
              <a:defRPr>
                <a:latin typeface="+mn-lt"/>
              </a:defRPr>
            </a:lvl2pPr>
            <a:lvl3pPr marL="1254125" indent="-339725">
              <a:defRPr>
                <a:latin typeface="+mn-lt"/>
              </a:defRPr>
            </a:lvl3pPr>
            <a:lvl4pPr>
              <a:defRPr>
                <a:latin typeface="+mn-lt"/>
              </a:defRPr>
            </a:lvl4pPr>
            <a:lvl5pPr>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88549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Pentagon 6"/>
          <p:cNvSpPr/>
          <p:nvPr userDrawn="1"/>
        </p:nvSpPr>
        <p:spPr>
          <a:xfrm>
            <a:off x="0" y="116930"/>
            <a:ext cx="11887200" cy="875211"/>
          </a:xfrm>
          <a:prstGeom prst="homePlat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1A226304-F772-40D6-87BA-9465EE369599}" type="datetimeFigureOut">
              <a:rPr lang="en-US" smtClean="0"/>
              <a:pPr/>
              <a:t>3/20/2023</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6482C7E-844B-46CE-9BB3-EA5122F58592}" type="slidenum">
              <a:rPr lang="en-US" smtClean="0"/>
              <a:pPr/>
              <a:t>‹#›</a:t>
            </a:fld>
            <a:endParaRPr lang="en-US" dirty="0"/>
          </a:p>
        </p:txBody>
      </p:sp>
    </p:spTree>
    <p:extLst>
      <p:ext uri="{BB962C8B-B14F-4D97-AF65-F5344CB8AC3E}">
        <p14:creationId xmlns:p14="http://schemas.microsoft.com/office/powerpoint/2010/main" val="3669135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Pentagon 7"/>
          <p:cNvSpPr/>
          <p:nvPr userDrawn="1"/>
        </p:nvSpPr>
        <p:spPr>
          <a:xfrm>
            <a:off x="0" y="116930"/>
            <a:ext cx="11887200" cy="875211"/>
          </a:xfrm>
          <a:prstGeom prst="homePlat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1A226304-F772-40D6-87BA-9465EE369599}" type="datetimeFigureOut">
              <a:rPr lang="en-US" smtClean="0"/>
              <a:pPr/>
              <a:t>3/20/2023</a:t>
            </a:fld>
            <a:endParaRPr lang="en-US"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6482C7E-844B-46CE-9BB3-EA5122F58592}" type="slidenum">
              <a:rPr lang="en-US" smtClean="0"/>
              <a:pPr/>
              <a:t>‹#›</a:t>
            </a:fld>
            <a:endParaRPr lang="en-US" dirty="0"/>
          </a:p>
        </p:txBody>
      </p:sp>
    </p:spTree>
    <p:extLst>
      <p:ext uri="{BB962C8B-B14F-4D97-AF65-F5344CB8AC3E}">
        <p14:creationId xmlns:p14="http://schemas.microsoft.com/office/powerpoint/2010/main" val="4154194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Pentagon 9"/>
          <p:cNvSpPr/>
          <p:nvPr userDrawn="1"/>
        </p:nvSpPr>
        <p:spPr>
          <a:xfrm>
            <a:off x="0" y="116930"/>
            <a:ext cx="11887200" cy="875211"/>
          </a:xfrm>
          <a:prstGeom prst="homePlat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56754" y="286748"/>
            <a:ext cx="11198634" cy="627016"/>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1A226304-F772-40D6-87BA-9465EE369599}" type="datetimeFigureOut">
              <a:rPr lang="en-US" smtClean="0"/>
              <a:pPr/>
              <a:t>3/20/2023</a:t>
            </a:fld>
            <a:endParaRPr lang="en-US" dirty="0"/>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96482C7E-844B-46CE-9BB3-EA5122F58592}" type="slidenum">
              <a:rPr lang="en-US" smtClean="0"/>
              <a:pPr/>
              <a:t>‹#›</a:t>
            </a:fld>
            <a:endParaRPr lang="en-US" dirty="0"/>
          </a:p>
        </p:txBody>
      </p:sp>
    </p:spTree>
    <p:extLst>
      <p:ext uri="{BB962C8B-B14F-4D97-AF65-F5344CB8AC3E}">
        <p14:creationId xmlns:p14="http://schemas.microsoft.com/office/powerpoint/2010/main" val="2311427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mn-lt"/>
              </a:defRPr>
            </a:lvl1pPr>
          </a:lstStyle>
          <a:p>
            <a:r>
              <a:rPr lang="en-US" dirty="0"/>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1A226304-F772-40D6-87BA-9465EE369599}" type="datetimeFigureOut">
              <a:rPr lang="en-US" smtClean="0"/>
              <a:pPr/>
              <a:t>3/20/2023</a:t>
            </a:fld>
            <a:endParaRPr lang="en-US" dirty="0"/>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96482C7E-844B-46CE-9BB3-EA5122F58592}" type="slidenum">
              <a:rPr lang="en-US" smtClean="0"/>
              <a:pPr/>
              <a:t>‹#›</a:t>
            </a:fld>
            <a:endParaRPr lang="en-US" dirty="0"/>
          </a:p>
        </p:txBody>
      </p:sp>
    </p:spTree>
    <p:extLst>
      <p:ext uri="{BB962C8B-B14F-4D97-AF65-F5344CB8AC3E}">
        <p14:creationId xmlns:p14="http://schemas.microsoft.com/office/powerpoint/2010/main" val="3022505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1A226304-F772-40D6-87BA-9465EE369599}" type="datetimeFigureOut">
              <a:rPr lang="en-US" smtClean="0"/>
              <a:pPr/>
              <a:t>3/20/2023</a:t>
            </a:fld>
            <a:endParaRPr lang="en-US"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96482C7E-844B-46CE-9BB3-EA5122F58592}" type="slidenum">
              <a:rPr lang="en-US" smtClean="0"/>
              <a:pPr/>
              <a:t>‹#›</a:t>
            </a:fld>
            <a:endParaRPr lang="en-US" dirty="0"/>
          </a:p>
        </p:txBody>
      </p:sp>
    </p:spTree>
    <p:extLst>
      <p:ext uri="{BB962C8B-B14F-4D97-AF65-F5344CB8AC3E}">
        <p14:creationId xmlns:p14="http://schemas.microsoft.com/office/powerpoint/2010/main" val="3721230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1A226304-F772-40D6-87BA-9465EE369599}" type="datetimeFigureOut">
              <a:rPr lang="en-US" smtClean="0"/>
              <a:pPr/>
              <a:t>3/20/2023</a:t>
            </a:fld>
            <a:endParaRPr lang="en-US"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6482C7E-844B-46CE-9BB3-EA5122F58592}" type="slidenum">
              <a:rPr lang="en-US" smtClean="0"/>
              <a:pPr/>
              <a:t>‹#›</a:t>
            </a:fld>
            <a:endParaRPr lang="en-US" dirty="0"/>
          </a:p>
        </p:txBody>
      </p:sp>
    </p:spTree>
    <p:extLst>
      <p:ext uri="{BB962C8B-B14F-4D97-AF65-F5344CB8AC3E}">
        <p14:creationId xmlns:p14="http://schemas.microsoft.com/office/powerpoint/2010/main" val="2948019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1A226304-F772-40D6-87BA-9465EE369599}" type="datetimeFigureOut">
              <a:rPr lang="en-US" smtClean="0"/>
              <a:pPr/>
              <a:t>3/20/2023</a:t>
            </a:fld>
            <a:endParaRPr lang="en-US"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6482C7E-844B-46CE-9BB3-EA5122F58592}" type="slidenum">
              <a:rPr lang="en-US" smtClean="0"/>
              <a:pPr/>
              <a:t>‹#›</a:t>
            </a:fld>
            <a:endParaRPr lang="en-US" dirty="0"/>
          </a:p>
        </p:txBody>
      </p:sp>
    </p:spTree>
    <p:extLst>
      <p:ext uri="{BB962C8B-B14F-4D97-AF65-F5344CB8AC3E}">
        <p14:creationId xmlns:p14="http://schemas.microsoft.com/office/powerpoint/2010/main" val="2949515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11" name="Straight Connector 10"/>
          <p:cNvCxnSpPr/>
          <p:nvPr userDrawn="1"/>
        </p:nvCxnSpPr>
        <p:spPr>
          <a:xfrm>
            <a:off x="27140" y="453025"/>
            <a:ext cx="8179496" cy="0"/>
          </a:xfrm>
          <a:prstGeom prst="line">
            <a:avLst/>
          </a:prstGeom>
          <a:ln w="1270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8259967" y="456076"/>
            <a:ext cx="108000" cy="0"/>
          </a:xfrm>
          <a:prstGeom prst="line">
            <a:avLst/>
          </a:prstGeom>
          <a:ln w="1270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H="1">
            <a:off x="8412367" y="458164"/>
            <a:ext cx="108000" cy="0"/>
          </a:xfrm>
          <a:prstGeom prst="line">
            <a:avLst/>
          </a:prstGeom>
          <a:ln w="1270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H="1">
            <a:off x="8552241" y="447726"/>
            <a:ext cx="108000" cy="0"/>
          </a:xfrm>
          <a:prstGeom prst="line">
            <a:avLst/>
          </a:prstGeom>
          <a:ln w="1270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3692" y="234497"/>
            <a:ext cx="11312434" cy="54927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058091"/>
            <a:ext cx="10515600" cy="51188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p:cNvCxnSpPr/>
          <p:nvPr userDrawn="1"/>
        </p:nvCxnSpPr>
        <p:spPr>
          <a:xfrm>
            <a:off x="0" y="413359"/>
            <a:ext cx="8179496" cy="0"/>
          </a:xfrm>
          <a:prstGeom prst="line">
            <a:avLst/>
          </a:prstGeom>
          <a:ln w="1270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flipH="1">
            <a:off x="8232827" y="416410"/>
            <a:ext cx="108000" cy="0"/>
          </a:xfrm>
          <a:prstGeom prst="line">
            <a:avLst/>
          </a:prstGeom>
          <a:ln w="1270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8385227" y="418498"/>
            <a:ext cx="108000" cy="0"/>
          </a:xfrm>
          <a:prstGeom prst="line">
            <a:avLst/>
          </a:prstGeom>
          <a:ln w="1270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flipH="1">
            <a:off x="8525101" y="408060"/>
            <a:ext cx="108000" cy="0"/>
          </a:xfrm>
          <a:prstGeom prst="line">
            <a:avLst/>
          </a:prstGeom>
          <a:ln w="1270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5327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b="1" kern="1200">
          <a:solidFill>
            <a:schemeClr val="bg1"/>
          </a:solidFill>
          <a:effectLst/>
          <a:latin typeface="+mn-lt"/>
          <a:ea typeface="+mj-ea"/>
          <a:cs typeface="Aharoni" panose="02010803020104030203" pitchFamily="2" charset="-79"/>
        </a:defRPr>
      </a:lvl1pPr>
    </p:titleStyle>
    <p:bodyStyle>
      <a:lvl1pPr marL="228600" indent="-228600" algn="l" defTabSz="914400" rtl="0" eaLnBrk="1" latinLnBrk="0" hangingPunct="1">
        <a:lnSpc>
          <a:spcPct val="90000"/>
        </a:lnSpc>
        <a:spcBef>
          <a:spcPts val="1000"/>
        </a:spcBef>
        <a:spcAft>
          <a:spcPts val="1200"/>
        </a:spcAft>
        <a:buFont typeface="Wingdings" panose="05000000000000000000" pitchFamily="2" charset="2"/>
        <a:buChar char="§"/>
        <a:defRPr sz="32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spcAft>
          <a:spcPts val="1200"/>
        </a:spcAft>
        <a:buFont typeface="Wingdings" panose="05000000000000000000" pitchFamily="2" charset="2"/>
        <a:buChar char="§"/>
        <a:defRPr sz="2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spcAft>
          <a:spcPts val="1200"/>
        </a:spcAft>
        <a:buFont typeface="Wingdings" panose="05000000000000000000" pitchFamily="2" charset="2"/>
        <a:buChar char="§"/>
        <a:defRPr sz="24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spcAft>
          <a:spcPts val="1200"/>
        </a:spcAft>
        <a:buFont typeface="Wingdings" panose="05000000000000000000" pitchFamily="2" charset="2"/>
        <a:buChar char="§"/>
        <a:defRPr sz="20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spcAft>
          <a:spcPts val="1200"/>
        </a:spcAft>
        <a:buFont typeface="Wingdings" panose="05000000000000000000" pitchFamily="2" charset="2"/>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6" Type="http://schemas.openxmlformats.org/officeDocument/2006/relationships/image" Target="../media/image12.png"/><Relationship Id="rId21" Type="http://schemas.openxmlformats.org/officeDocument/2006/relationships/customXml" Target="../ink/ink11.xml"/><Relationship Id="rId42" Type="http://schemas.openxmlformats.org/officeDocument/2006/relationships/image" Target="../media/image20.png"/><Relationship Id="rId47" Type="http://schemas.openxmlformats.org/officeDocument/2006/relationships/customXml" Target="../ink/ink24.xml"/><Relationship Id="rId63" Type="http://schemas.openxmlformats.org/officeDocument/2006/relationships/customXml" Target="../ink/ink32.xml"/><Relationship Id="rId68" Type="http://schemas.openxmlformats.org/officeDocument/2006/relationships/image" Target="../media/image33.png"/><Relationship Id="rId84" Type="http://schemas.openxmlformats.org/officeDocument/2006/relationships/customXml" Target="../ink/ink43.xml"/><Relationship Id="rId89" Type="http://schemas.openxmlformats.org/officeDocument/2006/relationships/image" Target="../media/image43.png"/><Relationship Id="rId16" Type="http://schemas.openxmlformats.org/officeDocument/2006/relationships/image" Target="../media/image7.png"/><Relationship Id="rId11" Type="http://schemas.openxmlformats.org/officeDocument/2006/relationships/customXml" Target="../ink/ink6.xml"/><Relationship Id="rId32" Type="http://schemas.openxmlformats.org/officeDocument/2006/relationships/image" Target="../media/image15.png"/><Relationship Id="rId37" Type="http://schemas.openxmlformats.org/officeDocument/2006/relationships/customXml" Target="../ink/ink19.xml"/><Relationship Id="rId53" Type="http://schemas.openxmlformats.org/officeDocument/2006/relationships/customXml" Target="../ink/ink27.xml"/><Relationship Id="rId58" Type="http://schemas.openxmlformats.org/officeDocument/2006/relationships/image" Target="../media/image28.png"/><Relationship Id="rId74" Type="http://schemas.openxmlformats.org/officeDocument/2006/relationships/image" Target="../media/image36.png"/><Relationship Id="rId79" Type="http://schemas.openxmlformats.org/officeDocument/2006/relationships/image" Target="../media/image38.png"/><Relationship Id="rId102" Type="http://schemas.openxmlformats.org/officeDocument/2006/relationships/image" Target="../media/image48.png"/><Relationship Id="rId5" Type="http://schemas.openxmlformats.org/officeDocument/2006/relationships/customXml" Target="../ink/ink3.xml"/><Relationship Id="rId90" Type="http://schemas.openxmlformats.org/officeDocument/2006/relationships/customXml" Target="../ink/ink46.xml"/><Relationship Id="rId95" Type="http://schemas.openxmlformats.org/officeDocument/2006/relationships/image" Target="../media/image46.png"/><Relationship Id="rId22" Type="http://schemas.openxmlformats.org/officeDocument/2006/relationships/image" Target="../media/image10.png"/><Relationship Id="rId27" Type="http://schemas.openxmlformats.org/officeDocument/2006/relationships/customXml" Target="../ink/ink14.xml"/><Relationship Id="rId43" Type="http://schemas.openxmlformats.org/officeDocument/2006/relationships/customXml" Target="../ink/ink22.xml"/><Relationship Id="rId48" Type="http://schemas.openxmlformats.org/officeDocument/2006/relationships/image" Target="../media/image23.png"/><Relationship Id="rId64" Type="http://schemas.openxmlformats.org/officeDocument/2006/relationships/image" Target="../media/image31.png"/><Relationship Id="rId69" Type="http://schemas.openxmlformats.org/officeDocument/2006/relationships/customXml" Target="../ink/ink35.xml"/><Relationship Id="rId80" Type="http://schemas.openxmlformats.org/officeDocument/2006/relationships/customXml" Target="../ink/ink41.xml"/><Relationship Id="rId85" Type="http://schemas.openxmlformats.org/officeDocument/2006/relationships/image" Target="../media/image41.png"/><Relationship Id="rId12" Type="http://schemas.openxmlformats.org/officeDocument/2006/relationships/image" Target="../media/image5.png"/><Relationship Id="rId17" Type="http://schemas.openxmlformats.org/officeDocument/2006/relationships/customXml" Target="../ink/ink9.xml"/><Relationship Id="rId25" Type="http://schemas.openxmlformats.org/officeDocument/2006/relationships/customXml" Target="../ink/ink13.xml"/><Relationship Id="rId33" Type="http://schemas.openxmlformats.org/officeDocument/2006/relationships/customXml" Target="../ink/ink17.xml"/><Relationship Id="rId38" Type="http://schemas.openxmlformats.org/officeDocument/2006/relationships/image" Target="../media/image18.png"/><Relationship Id="rId46" Type="http://schemas.openxmlformats.org/officeDocument/2006/relationships/image" Target="../media/image22.png"/><Relationship Id="rId59" Type="http://schemas.openxmlformats.org/officeDocument/2006/relationships/customXml" Target="../ink/ink30.xml"/><Relationship Id="rId67" Type="http://schemas.openxmlformats.org/officeDocument/2006/relationships/customXml" Target="../ink/ink34.xml"/><Relationship Id="rId103" Type="http://schemas.openxmlformats.org/officeDocument/2006/relationships/customXml" Target="../ink/ink54.xml"/><Relationship Id="rId20" Type="http://schemas.openxmlformats.org/officeDocument/2006/relationships/image" Target="../media/image9.png"/><Relationship Id="rId41" Type="http://schemas.openxmlformats.org/officeDocument/2006/relationships/customXml" Target="../ink/ink21.xml"/><Relationship Id="rId54" Type="http://schemas.openxmlformats.org/officeDocument/2006/relationships/image" Target="../media/image26.png"/><Relationship Id="rId62" Type="http://schemas.openxmlformats.org/officeDocument/2006/relationships/image" Target="../media/image30.png"/><Relationship Id="rId70" Type="http://schemas.openxmlformats.org/officeDocument/2006/relationships/image" Target="../media/image34.png"/><Relationship Id="rId75" Type="http://schemas.openxmlformats.org/officeDocument/2006/relationships/customXml" Target="../ink/ink38.xml"/><Relationship Id="rId83" Type="http://schemas.openxmlformats.org/officeDocument/2006/relationships/image" Target="../media/image40.png"/><Relationship Id="rId88" Type="http://schemas.openxmlformats.org/officeDocument/2006/relationships/customXml" Target="../ink/ink45.xml"/><Relationship Id="rId91" Type="http://schemas.openxmlformats.org/officeDocument/2006/relationships/image" Target="../media/image44.png"/><Relationship Id="rId96" Type="http://schemas.openxmlformats.org/officeDocument/2006/relationships/customXml" Target="../ink/ink49.xml"/><Relationship Id="rId1" Type="http://schemas.openxmlformats.org/officeDocument/2006/relationships/slideLayout" Target="../slideLayouts/slideLayout2.xml"/><Relationship Id="rId6" Type="http://schemas.openxmlformats.org/officeDocument/2006/relationships/image" Target="../media/image2.png"/><Relationship Id="rId15" Type="http://schemas.openxmlformats.org/officeDocument/2006/relationships/customXml" Target="../ink/ink8.xml"/><Relationship Id="rId23" Type="http://schemas.openxmlformats.org/officeDocument/2006/relationships/customXml" Target="../ink/ink12.xml"/><Relationship Id="rId28" Type="http://schemas.openxmlformats.org/officeDocument/2006/relationships/image" Target="../media/image13.png"/><Relationship Id="rId36" Type="http://schemas.openxmlformats.org/officeDocument/2006/relationships/image" Target="../media/image17.png"/><Relationship Id="rId49" Type="http://schemas.openxmlformats.org/officeDocument/2006/relationships/customXml" Target="../ink/ink25.xml"/><Relationship Id="rId57" Type="http://schemas.openxmlformats.org/officeDocument/2006/relationships/customXml" Target="../ink/ink29.xml"/><Relationship Id="rId10" Type="http://schemas.openxmlformats.org/officeDocument/2006/relationships/image" Target="../media/image4.png"/><Relationship Id="rId31" Type="http://schemas.openxmlformats.org/officeDocument/2006/relationships/customXml" Target="../ink/ink16.xml"/><Relationship Id="rId44" Type="http://schemas.openxmlformats.org/officeDocument/2006/relationships/image" Target="../media/image21.png"/><Relationship Id="rId52" Type="http://schemas.openxmlformats.org/officeDocument/2006/relationships/image" Target="../media/image25.png"/><Relationship Id="rId60" Type="http://schemas.openxmlformats.org/officeDocument/2006/relationships/image" Target="../media/image29.png"/><Relationship Id="rId65" Type="http://schemas.openxmlformats.org/officeDocument/2006/relationships/customXml" Target="../ink/ink33.xml"/><Relationship Id="rId73" Type="http://schemas.openxmlformats.org/officeDocument/2006/relationships/customXml" Target="../ink/ink37.xml"/><Relationship Id="rId78" Type="http://schemas.openxmlformats.org/officeDocument/2006/relationships/customXml" Target="../ink/ink40.xml"/><Relationship Id="rId81" Type="http://schemas.openxmlformats.org/officeDocument/2006/relationships/image" Target="../media/image39.png"/><Relationship Id="rId86" Type="http://schemas.openxmlformats.org/officeDocument/2006/relationships/customXml" Target="../ink/ink44.xml"/><Relationship Id="rId94" Type="http://schemas.openxmlformats.org/officeDocument/2006/relationships/customXml" Target="../ink/ink48.xml"/><Relationship Id="rId99" Type="http://schemas.openxmlformats.org/officeDocument/2006/relationships/customXml" Target="../ink/ink52.xml"/><Relationship Id="rId101" Type="http://schemas.openxmlformats.org/officeDocument/2006/relationships/customXml" Target="../ink/ink53.xml"/><Relationship Id="rId4" Type="http://schemas.openxmlformats.org/officeDocument/2006/relationships/customXml" Target="../ink/ink2.xml"/><Relationship Id="rId9" Type="http://schemas.openxmlformats.org/officeDocument/2006/relationships/customXml" Target="../ink/ink5.xml"/><Relationship Id="rId13" Type="http://schemas.openxmlformats.org/officeDocument/2006/relationships/customXml" Target="../ink/ink7.xml"/><Relationship Id="rId18" Type="http://schemas.openxmlformats.org/officeDocument/2006/relationships/image" Target="../media/image8.png"/><Relationship Id="rId39" Type="http://schemas.openxmlformats.org/officeDocument/2006/relationships/customXml" Target="../ink/ink20.xml"/><Relationship Id="rId34" Type="http://schemas.openxmlformats.org/officeDocument/2006/relationships/image" Target="../media/image16.png"/><Relationship Id="rId50" Type="http://schemas.openxmlformats.org/officeDocument/2006/relationships/image" Target="../media/image24.png"/><Relationship Id="rId55" Type="http://schemas.openxmlformats.org/officeDocument/2006/relationships/customXml" Target="../ink/ink28.xml"/><Relationship Id="rId76" Type="http://schemas.openxmlformats.org/officeDocument/2006/relationships/image" Target="../media/image37.png"/><Relationship Id="rId97" Type="http://schemas.openxmlformats.org/officeDocument/2006/relationships/customXml" Target="../ink/ink50.xml"/><Relationship Id="rId7" Type="http://schemas.openxmlformats.org/officeDocument/2006/relationships/customXml" Target="../ink/ink4.xml"/><Relationship Id="rId71" Type="http://schemas.openxmlformats.org/officeDocument/2006/relationships/customXml" Target="../ink/ink36.xml"/><Relationship Id="rId92" Type="http://schemas.openxmlformats.org/officeDocument/2006/relationships/customXml" Target="../ink/ink47.xml"/><Relationship Id="rId2" Type="http://schemas.openxmlformats.org/officeDocument/2006/relationships/customXml" Target="../ink/ink1.xml"/><Relationship Id="rId29" Type="http://schemas.openxmlformats.org/officeDocument/2006/relationships/customXml" Target="../ink/ink15.xml"/><Relationship Id="rId24" Type="http://schemas.openxmlformats.org/officeDocument/2006/relationships/image" Target="../media/image11.png"/><Relationship Id="rId40" Type="http://schemas.openxmlformats.org/officeDocument/2006/relationships/image" Target="../media/image19.png"/><Relationship Id="rId45" Type="http://schemas.openxmlformats.org/officeDocument/2006/relationships/customXml" Target="../ink/ink23.xml"/><Relationship Id="rId66" Type="http://schemas.openxmlformats.org/officeDocument/2006/relationships/image" Target="../media/image32.png"/><Relationship Id="rId87" Type="http://schemas.openxmlformats.org/officeDocument/2006/relationships/image" Target="../media/image42.png"/><Relationship Id="rId61" Type="http://schemas.openxmlformats.org/officeDocument/2006/relationships/customXml" Target="../ink/ink31.xml"/><Relationship Id="rId82" Type="http://schemas.openxmlformats.org/officeDocument/2006/relationships/customXml" Target="../ink/ink42.xml"/><Relationship Id="rId19" Type="http://schemas.openxmlformats.org/officeDocument/2006/relationships/customXml" Target="../ink/ink10.xml"/><Relationship Id="rId14" Type="http://schemas.openxmlformats.org/officeDocument/2006/relationships/image" Target="../media/image6.png"/><Relationship Id="rId30" Type="http://schemas.openxmlformats.org/officeDocument/2006/relationships/image" Target="../media/image14.png"/><Relationship Id="rId35" Type="http://schemas.openxmlformats.org/officeDocument/2006/relationships/customXml" Target="../ink/ink18.xml"/><Relationship Id="rId56" Type="http://schemas.openxmlformats.org/officeDocument/2006/relationships/image" Target="../media/image27.png"/><Relationship Id="rId77" Type="http://schemas.openxmlformats.org/officeDocument/2006/relationships/customXml" Target="../ink/ink39.xml"/><Relationship Id="rId100" Type="http://schemas.openxmlformats.org/officeDocument/2006/relationships/image" Target="../media/image47.png"/><Relationship Id="rId8" Type="http://schemas.openxmlformats.org/officeDocument/2006/relationships/image" Target="../media/image3.png"/><Relationship Id="rId51" Type="http://schemas.openxmlformats.org/officeDocument/2006/relationships/customXml" Target="../ink/ink26.xml"/><Relationship Id="rId72" Type="http://schemas.openxmlformats.org/officeDocument/2006/relationships/image" Target="../media/image35.png"/><Relationship Id="rId93" Type="http://schemas.openxmlformats.org/officeDocument/2006/relationships/image" Target="../media/image45.png"/><Relationship Id="rId98" Type="http://schemas.openxmlformats.org/officeDocument/2006/relationships/customXml" Target="../ink/ink51.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55575" y="3050196"/>
            <a:ext cx="12192000" cy="9257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b="1" kern="1200">
                <a:solidFill>
                  <a:schemeClr val="bg1"/>
                </a:solidFill>
                <a:effectLst/>
                <a:latin typeface="+mj-lt"/>
                <a:ea typeface="+mj-ea"/>
                <a:cs typeface="Aharoni" panose="02010803020104030203" pitchFamily="2" charset="-79"/>
              </a:defRPr>
            </a:lvl1pPr>
          </a:lstStyle>
          <a:p>
            <a:pPr algn="r"/>
            <a:r>
              <a:rPr lang="en-US" sz="8000" dirty="0">
                <a:solidFill>
                  <a:schemeClr val="accent2"/>
                </a:solidFill>
                <a:latin typeface="Candara" panose="020E0502030303020204" pitchFamily="34" charset="0"/>
              </a:rPr>
              <a:t>Financial Management</a:t>
            </a:r>
          </a:p>
          <a:p>
            <a:pPr algn="r"/>
            <a:r>
              <a:rPr lang="en-US" sz="5400" dirty="0">
                <a:solidFill>
                  <a:schemeClr val="accent1"/>
                </a:solidFill>
                <a:latin typeface="Candara" panose="020E0502030303020204" pitchFamily="34" charset="0"/>
              </a:rPr>
              <a:t>Cost of Capital</a:t>
            </a:r>
          </a:p>
        </p:txBody>
      </p:sp>
      <p:sp>
        <p:nvSpPr>
          <p:cNvPr id="6" name="Title 1"/>
          <p:cNvSpPr txBox="1">
            <a:spLocks/>
          </p:cNvSpPr>
          <p:nvPr/>
        </p:nvSpPr>
        <p:spPr>
          <a:xfrm>
            <a:off x="25400" y="-54845"/>
            <a:ext cx="8694530" cy="5492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bg1"/>
                </a:solidFill>
                <a:effectLst/>
                <a:latin typeface="+mj-lt"/>
                <a:ea typeface="+mj-ea"/>
                <a:cs typeface="Aharoni" panose="02010803020104030203" pitchFamily="2" charset="-79"/>
              </a:defRPr>
            </a:lvl1pPr>
          </a:lstStyle>
          <a:p>
            <a:endParaRPr lang="en-US" sz="2400" dirty="0">
              <a:solidFill>
                <a:schemeClr val="accent5"/>
              </a:solidFill>
              <a:latin typeface="+mn-lt"/>
            </a:endParaRPr>
          </a:p>
        </p:txBody>
      </p:sp>
    </p:spTree>
    <p:extLst>
      <p:ext uri="{BB962C8B-B14F-4D97-AF65-F5344CB8AC3E}">
        <p14:creationId xmlns:p14="http://schemas.microsoft.com/office/powerpoint/2010/main" val="2020871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10F68-9D6B-4522-B8F9-81B43798E724}"/>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CC975B2E-1F19-4722-BF1A-716370531C95}"/>
              </a:ext>
            </a:extLst>
          </p:cNvPr>
          <p:cNvSpPr>
            <a:spLocks noGrp="1"/>
          </p:cNvSpPr>
          <p:nvPr>
            <p:ph idx="1"/>
          </p:nvPr>
        </p:nvSpPr>
        <p:spPr/>
        <p:txBody>
          <a:bodyPr>
            <a:normAutofit fontScale="92500" lnSpcReduction="10000"/>
          </a:bodyPr>
          <a:lstStyle/>
          <a:p>
            <a:r>
              <a:rPr lang="en-US" dirty="0"/>
              <a:t>A firm issued 100 10% debentures, each of Rs. 100 at 5% discount. The debentures are to be redeemed at the end of 10th year. The tax rate is 50%. Calculate cost of debt capital. </a:t>
            </a:r>
          </a:p>
          <a:p>
            <a:r>
              <a:rPr lang="en-US" dirty="0"/>
              <a:t>A company raised loan by selling 250 debentures with 10% rate of interest at premium of Rs. 5 per debentures (Par value = Rs. 100), redeemable at the end of 10th year. Underwriting and other issuance costs amounted to 3% of the face value. The tax rate is 50%. Calculate cost of debt capital.</a:t>
            </a:r>
          </a:p>
          <a:p>
            <a:r>
              <a:rPr lang="en-US" dirty="0"/>
              <a:t>Zoom technology's Limited issued 100,000, 14% debentures of Rs 100 each,  redeemable after 5 years at 110 each.  The commission payable underwriter and brokers is 10% of face value.  Calculate the after text cost of that assuming a tax rate of 45%</a:t>
            </a:r>
          </a:p>
          <a:p>
            <a:endParaRPr lang="en-IN" dirty="0"/>
          </a:p>
        </p:txBody>
      </p:sp>
    </p:spTree>
    <p:extLst>
      <p:ext uri="{BB962C8B-B14F-4D97-AF65-F5344CB8AC3E}">
        <p14:creationId xmlns:p14="http://schemas.microsoft.com/office/powerpoint/2010/main" val="2668954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6ACB3-5BAE-4662-B8F7-51E0A707D91F}"/>
              </a:ext>
            </a:extLst>
          </p:cNvPr>
          <p:cNvSpPr>
            <a:spLocks noGrp="1"/>
          </p:cNvSpPr>
          <p:nvPr>
            <p:ph type="title"/>
          </p:nvPr>
        </p:nvSpPr>
        <p:spPr/>
        <p:txBody>
          <a:bodyPr/>
          <a:lstStyle/>
          <a:p>
            <a:r>
              <a:rPr lang="en-IN" dirty="0"/>
              <a:t>Cost of Preference Capital</a:t>
            </a:r>
          </a:p>
        </p:txBody>
      </p:sp>
      <p:sp>
        <p:nvSpPr>
          <p:cNvPr id="3" name="Content Placeholder 2">
            <a:extLst>
              <a:ext uri="{FF2B5EF4-FFF2-40B4-BE49-F238E27FC236}">
                <a16:creationId xmlns:a16="http://schemas.microsoft.com/office/drawing/2014/main" id="{F0652222-21C5-40F5-AC4D-57076224EA10}"/>
              </a:ext>
            </a:extLst>
          </p:cNvPr>
          <p:cNvSpPr>
            <a:spLocks noGrp="1"/>
          </p:cNvSpPr>
          <p:nvPr>
            <p:ph idx="1"/>
          </p:nvPr>
        </p:nvSpPr>
        <p:spPr/>
        <p:txBody>
          <a:bodyPr/>
          <a:lstStyle/>
          <a:p>
            <a:r>
              <a:rPr lang="en-US" dirty="0"/>
              <a:t>The preference share represents a special type of ownership interest in the firm.</a:t>
            </a:r>
          </a:p>
          <a:p>
            <a:r>
              <a:rPr lang="en-US" dirty="0"/>
              <a:t>Preference shareholders must receive their stated dividends prior to the distribution of any earnings to the equity shareholders.</a:t>
            </a:r>
          </a:p>
          <a:p>
            <a:r>
              <a:rPr lang="en-US" dirty="0"/>
              <a:t>In this respect preference shares are very much like bonds or debentures with fixed interest payment. </a:t>
            </a:r>
          </a:p>
          <a:p>
            <a:r>
              <a:rPr lang="en-US" dirty="0"/>
              <a:t>The cost of preference shares can be estimated by dividing the preference dividend per share by the current price per share, as the dividend can be considered a continuous level payment</a:t>
            </a:r>
            <a:endParaRPr lang="en-IN" dirty="0"/>
          </a:p>
        </p:txBody>
      </p:sp>
    </p:spTree>
    <p:extLst>
      <p:ext uri="{BB962C8B-B14F-4D97-AF65-F5344CB8AC3E}">
        <p14:creationId xmlns:p14="http://schemas.microsoft.com/office/powerpoint/2010/main" val="1653238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D2290-FCFB-430D-BC86-0A7052CF60EF}"/>
              </a:ext>
            </a:extLst>
          </p:cNvPr>
          <p:cNvSpPr>
            <a:spLocks noGrp="1"/>
          </p:cNvSpPr>
          <p:nvPr>
            <p:ph type="title"/>
          </p:nvPr>
        </p:nvSpPr>
        <p:spPr/>
        <p:txBody>
          <a:bodyPr/>
          <a:lstStyle/>
          <a:p>
            <a:r>
              <a:rPr lang="en-US" dirty="0"/>
              <a:t>Conti…</a:t>
            </a:r>
            <a:endParaRPr lang="en-IN" dirty="0"/>
          </a:p>
        </p:txBody>
      </p:sp>
      <p:sp>
        <p:nvSpPr>
          <p:cNvPr id="3" name="Content Placeholder 2">
            <a:extLst>
              <a:ext uri="{FF2B5EF4-FFF2-40B4-BE49-F238E27FC236}">
                <a16:creationId xmlns:a16="http://schemas.microsoft.com/office/drawing/2014/main" id="{18B86BD9-7691-4895-A0EE-11D11644321E}"/>
              </a:ext>
            </a:extLst>
          </p:cNvPr>
          <p:cNvSpPr>
            <a:spLocks noGrp="1"/>
          </p:cNvSpPr>
          <p:nvPr>
            <p:ph idx="1"/>
          </p:nvPr>
        </p:nvSpPr>
        <p:spPr/>
        <p:txBody>
          <a:bodyPr/>
          <a:lstStyle/>
          <a:p>
            <a:r>
              <a:rPr lang="en-US" dirty="0"/>
              <a:t>Formula in case of Irredeemable Preference share</a:t>
            </a:r>
          </a:p>
          <a:p>
            <a:endParaRPr lang="en-US" dirty="0"/>
          </a:p>
          <a:p>
            <a:endParaRPr lang="en-US" dirty="0"/>
          </a:p>
          <a:p>
            <a:endParaRPr lang="en-US" dirty="0"/>
          </a:p>
          <a:p>
            <a:endParaRPr lang="en-US" dirty="0"/>
          </a:p>
          <a:p>
            <a:endParaRPr lang="en-US" dirty="0"/>
          </a:p>
          <a:p>
            <a:endParaRPr lang="en-IN" dirty="0"/>
          </a:p>
        </p:txBody>
      </p:sp>
      <p:pic>
        <p:nvPicPr>
          <p:cNvPr id="5" name="Picture 4">
            <a:extLst>
              <a:ext uri="{FF2B5EF4-FFF2-40B4-BE49-F238E27FC236}">
                <a16:creationId xmlns:a16="http://schemas.microsoft.com/office/drawing/2014/main" id="{8D6CD902-2F59-49C4-8E6D-ED8ACC63C915}"/>
              </a:ext>
            </a:extLst>
          </p:cNvPr>
          <p:cNvPicPr>
            <a:picLocks noChangeAspect="1"/>
          </p:cNvPicPr>
          <p:nvPr/>
        </p:nvPicPr>
        <p:blipFill>
          <a:blip r:embed="rId2"/>
          <a:stretch>
            <a:fillRect/>
          </a:stretch>
        </p:blipFill>
        <p:spPr>
          <a:xfrm>
            <a:off x="2514600" y="1843087"/>
            <a:ext cx="6819900" cy="1381125"/>
          </a:xfrm>
          <a:prstGeom prst="rect">
            <a:avLst/>
          </a:prstGeom>
        </p:spPr>
      </p:pic>
    </p:spTree>
    <p:extLst>
      <p:ext uri="{BB962C8B-B14F-4D97-AF65-F5344CB8AC3E}">
        <p14:creationId xmlns:p14="http://schemas.microsoft.com/office/powerpoint/2010/main" val="3872455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AFA2E-F964-4058-AD02-A1FC4381A3E8}"/>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34FC0F33-3690-4140-A7AF-97D15EB6028B}"/>
              </a:ext>
            </a:extLst>
          </p:cNvPr>
          <p:cNvSpPr>
            <a:spLocks noGrp="1"/>
          </p:cNvSpPr>
          <p:nvPr>
            <p:ph idx="1"/>
          </p:nvPr>
        </p:nvSpPr>
        <p:spPr/>
        <p:txBody>
          <a:bodyPr/>
          <a:lstStyle/>
          <a:p>
            <a:r>
              <a:rPr lang="en-US" dirty="0"/>
              <a:t>A company is planning to issue 9% preference shares expected to sell at Rs. 85 per share. The costs of issuing and selling the shares are expected to be Rs. 3 per share.</a:t>
            </a:r>
          </a:p>
          <a:p>
            <a:r>
              <a:rPr lang="en-US" dirty="0"/>
              <a:t>A company issued Rs. 100 preference shares with a 7% dividend on a price of Rs. 110 with a provision to redeem the capital at the end of 5 year period. Calculate cost of preference share capital.</a:t>
            </a:r>
            <a:endParaRPr lang="en-IN" dirty="0"/>
          </a:p>
        </p:txBody>
      </p:sp>
    </p:spTree>
    <p:extLst>
      <p:ext uri="{BB962C8B-B14F-4D97-AF65-F5344CB8AC3E}">
        <p14:creationId xmlns:p14="http://schemas.microsoft.com/office/powerpoint/2010/main" val="2853777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38AE6-194C-4E9A-861D-83C3605D1A97}"/>
              </a:ext>
            </a:extLst>
          </p:cNvPr>
          <p:cNvSpPr>
            <a:spLocks noGrp="1"/>
          </p:cNvSpPr>
          <p:nvPr>
            <p:ph type="title"/>
          </p:nvPr>
        </p:nvSpPr>
        <p:spPr/>
        <p:txBody>
          <a:bodyPr/>
          <a:lstStyle/>
          <a:p>
            <a:r>
              <a:rPr lang="en-US" dirty="0"/>
              <a:t>Cost of Redeemable Pref Share</a:t>
            </a:r>
            <a:endParaRPr lang="en-IN" dirty="0"/>
          </a:p>
        </p:txBody>
      </p:sp>
      <p:sp>
        <p:nvSpPr>
          <p:cNvPr id="3" name="Content Placeholder 2">
            <a:extLst>
              <a:ext uri="{FF2B5EF4-FFF2-40B4-BE49-F238E27FC236}">
                <a16:creationId xmlns:a16="http://schemas.microsoft.com/office/drawing/2014/main" id="{DC82B702-E829-4D59-9F18-3A8704ED70A7}"/>
              </a:ext>
            </a:extLst>
          </p:cNvPr>
          <p:cNvSpPr>
            <a:spLocks noGrp="1"/>
          </p:cNvSpPr>
          <p:nvPr>
            <p:ph idx="1"/>
          </p:nvPr>
        </p:nvSpPr>
        <p:spPr/>
        <p:txBody>
          <a:bodyPr/>
          <a:lstStyle/>
          <a:p>
            <a:r>
              <a:rPr lang="en-US" b="0" i="0" dirty="0" err="1">
                <a:solidFill>
                  <a:srgbClr val="424142"/>
                </a:solidFill>
                <a:effectLst/>
                <a:latin typeface="Georgia" panose="02040502050405020303" pitchFamily="18" charset="0"/>
              </a:rPr>
              <a:t>Baibhav</a:t>
            </a:r>
            <a:r>
              <a:rPr lang="en-US" b="0" i="0" dirty="0">
                <a:solidFill>
                  <a:srgbClr val="424142"/>
                </a:solidFill>
                <a:effectLst/>
                <a:latin typeface="Georgia" panose="02040502050405020303" pitchFamily="18" charset="0"/>
              </a:rPr>
              <a:t> Ltd., issued 10,000, 12% preference shares of Rs 100 each at a premium of 6%); the floatation cost being 2.5% on issue price. The shares are to be redeemed after 5 years at a pre­mium of 5%. Compute the cost of preference share capital.</a:t>
            </a:r>
          </a:p>
          <a:p>
            <a:endParaRPr lang="en-IN" dirty="0"/>
          </a:p>
        </p:txBody>
      </p:sp>
    </p:spTree>
    <p:extLst>
      <p:ext uri="{BB962C8B-B14F-4D97-AF65-F5344CB8AC3E}">
        <p14:creationId xmlns:p14="http://schemas.microsoft.com/office/powerpoint/2010/main" val="2441735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50C64-85D3-475B-A581-89B632816A9B}"/>
              </a:ext>
            </a:extLst>
          </p:cNvPr>
          <p:cNvSpPr>
            <a:spLocks noGrp="1"/>
          </p:cNvSpPr>
          <p:nvPr>
            <p:ph type="title"/>
          </p:nvPr>
        </p:nvSpPr>
        <p:spPr/>
        <p:txBody>
          <a:bodyPr/>
          <a:lstStyle/>
          <a:p>
            <a:r>
              <a:rPr lang="en-US" dirty="0"/>
              <a:t>Cost of Equity Share Capital</a:t>
            </a:r>
            <a:endParaRPr lang="en-IN" dirty="0"/>
          </a:p>
        </p:txBody>
      </p:sp>
      <p:sp>
        <p:nvSpPr>
          <p:cNvPr id="3" name="Content Placeholder 2">
            <a:extLst>
              <a:ext uri="{FF2B5EF4-FFF2-40B4-BE49-F238E27FC236}">
                <a16:creationId xmlns:a16="http://schemas.microsoft.com/office/drawing/2014/main" id="{8EE22453-FAB6-47B0-97C0-5167224C7D78}"/>
              </a:ext>
            </a:extLst>
          </p:cNvPr>
          <p:cNvSpPr>
            <a:spLocks noGrp="1"/>
          </p:cNvSpPr>
          <p:nvPr>
            <p:ph idx="1"/>
          </p:nvPr>
        </p:nvSpPr>
        <p:spPr/>
        <p:txBody>
          <a:bodyPr/>
          <a:lstStyle/>
          <a:p>
            <a:r>
              <a:rPr lang="en-US" dirty="0">
                <a:solidFill>
                  <a:srgbClr val="424142"/>
                </a:solidFill>
                <a:latin typeface="Georgia" panose="02040502050405020303" pitchFamily="18" charset="0"/>
              </a:rPr>
              <a:t>Unlike debt and prefer­ence share capital, the holder of equity shares does not get a fixed rate of dividend. </a:t>
            </a:r>
          </a:p>
          <a:p>
            <a:r>
              <a:rPr lang="en-US" dirty="0">
                <a:solidFill>
                  <a:srgbClr val="424142"/>
                </a:solidFill>
                <a:latin typeface="Georgia" panose="02040502050405020303" pitchFamily="18" charset="0"/>
              </a:rPr>
              <a:t>The return on equity shares, i.e. dividend, depends solely on the discretion of the management of the company.</a:t>
            </a:r>
          </a:p>
          <a:p>
            <a:r>
              <a:rPr lang="en-US" b="1" dirty="0">
                <a:solidFill>
                  <a:srgbClr val="424142"/>
                </a:solidFill>
                <a:latin typeface="Georgia" panose="02040502050405020303" pitchFamily="18" charset="0"/>
              </a:rPr>
              <a:t>Various methods of measuring cost of equity capital</a:t>
            </a:r>
          </a:p>
          <a:p>
            <a:pPr marL="1028700" lvl="1" indent="-571500">
              <a:buFont typeface="+mj-lt"/>
              <a:buAutoNum type="romanUcPeriod"/>
            </a:pPr>
            <a:r>
              <a:rPr lang="en-US" sz="3200" dirty="0">
                <a:solidFill>
                  <a:srgbClr val="424142"/>
                </a:solidFill>
                <a:latin typeface="Georgia" panose="02040502050405020303" pitchFamily="18" charset="0"/>
              </a:rPr>
              <a:t>Dividend Capitalization Method</a:t>
            </a:r>
          </a:p>
          <a:p>
            <a:pPr marL="1028700" lvl="1" indent="-571500">
              <a:buFont typeface="+mj-lt"/>
              <a:buAutoNum type="romanUcPeriod"/>
            </a:pPr>
            <a:r>
              <a:rPr lang="en-US" sz="3200" dirty="0">
                <a:solidFill>
                  <a:srgbClr val="424142"/>
                </a:solidFill>
                <a:latin typeface="Georgia" panose="02040502050405020303" pitchFamily="18" charset="0"/>
              </a:rPr>
              <a:t>CAPM –Based Approach</a:t>
            </a:r>
            <a:endParaRPr lang="en-IN" sz="3200" dirty="0">
              <a:solidFill>
                <a:srgbClr val="424142"/>
              </a:solidFill>
              <a:latin typeface="Georgia" panose="02040502050405020303" pitchFamily="18" charset="0"/>
            </a:endParaRPr>
          </a:p>
        </p:txBody>
      </p:sp>
    </p:spTree>
    <p:extLst>
      <p:ext uri="{BB962C8B-B14F-4D97-AF65-F5344CB8AC3E}">
        <p14:creationId xmlns:p14="http://schemas.microsoft.com/office/powerpoint/2010/main" val="32133879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B428E-812D-40B3-9F39-7CF53EC28EB8}"/>
              </a:ext>
            </a:extLst>
          </p:cNvPr>
          <p:cNvSpPr>
            <a:spLocks noGrp="1"/>
          </p:cNvSpPr>
          <p:nvPr>
            <p:ph type="title"/>
          </p:nvPr>
        </p:nvSpPr>
        <p:spPr/>
        <p:txBody>
          <a:bodyPr/>
          <a:lstStyle/>
          <a:p>
            <a:r>
              <a:rPr lang="en-US" dirty="0"/>
              <a:t>Earning Based Approach</a:t>
            </a:r>
            <a:endParaRPr lang="en-IN" dirty="0"/>
          </a:p>
        </p:txBody>
      </p:sp>
      <p:sp>
        <p:nvSpPr>
          <p:cNvPr id="3" name="Content Placeholder 2">
            <a:extLst>
              <a:ext uri="{FF2B5EF4-FFF2-40B4-BE49-F238E27FC236}">
                <a16:creationId xmlns:a16="http://schemas.microsoft.com/office/drawing/2014/main" id="{B1288E9E-7FB0-4E13-B145-02B261A5B5DF}"/>
              </a:ext>
            </a:extLst>
          </p:cNvPr>
          <p:cNvSpPr>
            <a:spLocks noGrp="1"/>
          </p:cNvSpPr>
          <p:nvPr>
            <p:ph idx="1"/>
          </p:nvPr>
        </p:nvSpPr>
        <p:spPr/>
        <p:txBody>
          <a:bodyPr>
            <a:normAutofit lnSpcReduction="10000"/>
          </a:bodyPr>
          <a:lstStyle/>
          <a:p>
            <a:pPr marL="0" indent="0" algn="l">
              <a:buNone/>
            </a:pPr>
            <a:r>
              <a:rPr lang="en-US" b="1" i="0" dirty="0">
                <a:solidFill>
                  <a:srgbClr val="212121"/>
                </a:solidFill>
                <a:effectLst/>
                <a:latin typeface="-apple-system"/>
              </a:rPr>
              <a:t>Dividend Yield Method</a:t>
            </a:r>
          </a:p>
          <a:p>
            <a:pPr marL="0" indent="0" algn="l">
              <a:buNone/>
            </a:pPr>
            <a:r>
              <a:rPr lang="en-US" b="0" i="0" dirty="0">
                <a:solidFill>
                  <a:srgbClr val="040C28"/>
                </a:solidFill>
                <a:effectLst/>
                <a:latin typeface="Google Sans"/>
              </a:rPr>
              <a:t>Cost of equity capital is minimum rate which will be equal to the present value of future dividend per share with current price of a share.</a:t>
            </a:r>
          </a:p>
          <a:p>
            <a:pPr marL="0" indent="0" algn="l">
              <a:buNone/>
            </a:pPr>
            <a:endParaRPr lang="en-US" dirty="0">
              <a:solidFill>
                <a:srgbClr val="040C28"/>
              </a:solidFill>
              <a:latin typeface="Google Sans"/>
            </a:endParaRPr>
          </a:p>
          <a:p>
            <a:pPr marL="0" indent="0" algn="l">
              <a:buNone/>
            </a:pPr>
            <a:r>
              <a:rPr lang="en-US" b="1" i="0" dirty="0" err="1">
                <a:solidFill>
                  <a:srgbClr val="040C28"/>
                </a:solidFill>
                <a:effectLst/>
                <a:latin typeface="Google Sans"/>
              </a:rPr>
              <a:t>Ke</a:t>
            </a:r>
            <a:r>
              <a:rPr lang="en-US" b="1" i="0" dirty="0">
                <a:solidFill>
                  <a:srgbClr val="040C28"/>
                </a:solidFill>
                <a:effectLst/>
                <a:latin typeface="Google Sans"/>
              </a:rPr>
              <a:t>= D1/P0</a:t>
            </a:r>
          </a:p>
          <a:p>
            <a:pPr marL="0" indent="0" algn="l">
              <a:buNone/>
            </a:pPr>
            <a:r>
              <a:rPr lang="en-US" b="1" dirty="0" err="1">
                <a:solidFill>
                  <a:srgbClr val="040C28"/>
                </a:solidFill>
                <a:latin typeface="Google Sans"/>
              </a:rPr>
              <a:t>Ke</a:t>
            </a:r>
            <a:r>
              <a:rPr lang="en-US" b="1" dirty="0">
                <a:solidFill>
                  <a:srgbClr val="040C28"/>
                </a:solidFill>
                <a:latin typeface="Google Sans"/>
              </a:rPr>
              <a:t>= Cost of equity</a:t>
            </a:r>
          </a:p>
          <a:p>
            <a:pPr marL="0" indent="0" algn="l">
              <a:buNone/>
            </a:pPr>
            <a:r>
              <a:rPr lang="en-US" b="1" i="0" dirty="0">
                <a:solidFill>
                  <a:srgbClr val="040C28"/>
                </a:solidFill>
                <a:effectLst/>
                <a:latin typeface="Google Sans"/>
              </a:rPr>
              <a:t>D1= Annual dividend per share on equity in period 1</a:t>
            </a:r>
          </a:p>
          <a:p>
            <a:pPr marL="0" indent="0" algn="l">
              <a:buNone/>
            </a:pPr>
            <a:r>
              <a:rPr lang="en-US" b="1" dirty="0">
                <a:solidFill>
                  <a:srgbClr val="040C28"/>
                </a:solidFill>
                <a:latin typeface="Google Sans"/>
              </a:rPr>
              <a:t>Po= Current Market Price</a:t>
            </a:r>
            <a:endParaRPr lang="en-US" b="1" i="0" dirty="0">
              <a:solidFill>
                <a:srgbClr val="212121"/>
              </a:solidFill>
              <a:effectLst/>
              <a:latin typeface="-apple-system"/>
            </a:endParaRPr>
          </a:p>
          <a:p>
            <a:endParaRPr lang="en-IN" dirty="0"/>
          </a:p>
        </p:txBody>
      </p:sp>
    </p:spTree>
    <p:extLst>
      <p:ext uri="{BB962C8B-B14F-4D97-AF65-F5344CB8AC3E}">
        <p14:creationId xmlns:p14="http://schemas.microsoft.com/office/powerpoint/2010/main" val="4272692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8F0A3-C93E-8B43-C5D1-0DF66D825533}"/>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6C2456EB-9CB9-FED2-E78C-AC27BBE4CFEF}"/>
              </a:ext>
            </a:extLst>
          </p:cNvPr>
          <p:cNvSpPr>
            <a:spLocks noGrp="1"/>
          </p:cNvSpPr>
          <p:nvPr>
            <p:ph idx="1"/>
          </p:nvPr>
        </p:nvSpPr>
        <p:spPr/>
        <p:txBody>
          <a:bodyPr/>
          <a:lstStyle/>
          <a:p>
            <a:r>
              <a:rPr lang="en-IN" dirty="0"/>
              <a:t>Bluestar is expected to pay a dividend of Rs 30 on each equity share of Rs 10. the current market price of share is 80. Calculate the cost of equity.</a:t>
            </a:r>
          </a:p>
          <a:p>
            <a:r>
              <a:rPr lang="en-IN" dirty="0"/>
              <a:t>Hilton Ltd issued 10000 equity share of 10 Rs each at a premium of 2 each. The company has incurred 5000 Rs issue expenses. The divided expected by the shareholder is 18%p.a. Calculate the cost of equity.</a:t>
            </a:r>
          </a:p>
          <a:p>
            <a:endParaRPr lang="en-IN" dirty="0"/>
          </a:p>
        </p:txBody>
      </p:sp>
    </p:spTree>
    <p:extLst>
      <p:ext uri="{BB962C8B-B14F-4D97-AF65-F5344CB8AC3E}">
        <p14:creationId xmlns:p14="http://schemas.microsoft.com/office/powerpoint/2010/main" val="2461373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28C77-60DB-CE18-FAD0-39E3B3CC713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9A14F94-FCBA-3EB2-1634-DD9B9275DE52}"/>
              </a:ext>
            </a:extLst>
          </p:cNvPr>
          <p:cNvSpPr>
            <a:spLocks noGrp="1"/>
          </p:cNvSpPr>
          <p:nvPr>
            <p:ph idx="1"/>
          </p:nvPr>
        </p:nvSpPr>
        <p:spPr/>
        <p:txBody>
          <a:bodyPr/>
          <a:lstStyle/>
          <a:p>
            <a:pPr marL="0" indent="0" algn="l">
              <a:buNone/>
            </a:pPr>
            <a:r>
              <a:rPr lang="en-US" b="1" i="0" dirty="0">
                <a:solidFill>
                  <a:srgbClr val="212121"/>
                </a:solidFill>
                <a:effectLst/>
                <a:latin typeface="-apple-system"/>
              </a:rPr>
              <a:t>Dividend Growth Model</a:t>
            </a:r>
          </a:p>
          <a:p>
            <a:pPr algn="l">
              <a:buFont typeface="Arial" panose="020B0604020202020204" pitchFamily="34" charset="0"/>
              <a:buChar char="•"/>
            </a:pPr>
            <a:r>
              <a:rPr lang="en-US" dirty="0" err="1">
                <a:solidFill>
                  <a:srgbClr val="212121"/>
                </a:solidFill>
                <a:latin typeface="-apple-system"/>
              </a:rPr>
              <a:t>Ke</a:t>
            </a:r>
            <a:r>
              <a:rPr lang="en-US" dirty="0">
                <a:solidFill>
                  <a:srgbClr val="212121"/>
                </a:solidFill>
                <a:latin typeface="-apple-system"/>
              </a:rPr>
              <a:t>= (DIV1/Po) +g</a:t>
            </a:r>
            <a:endParaRPr lang="en-US" b="0" i="0" dirty="0">
              <a:solidFill>
                <a:srgbClr val="212121"/>
              </a:solidFill>
              <a:effectLst/>
              <a:latin typeface="-apple-system"/>
            </a:endParaRPr>
          </a:p>
          <a:p>
            <a:pPr algn="l">
              <a:buFont typeface="Arial" panose="020B0604020202020204" pitchFamily="34" charset="0"/>
              <a:buChar char="•"/>
            </a:pPr>
            <a:endParaRPr lang="en-US" dirty="0">
              <a:solidFill>
                <a:srgbClr val="212121"/>
              </a:solidFill>
              <a:latin typeface="-apple-system"/>
            </a:endParaRPr>
          </a:p>
          <a:p>
            <a:pPr algn="l">
              <a:buFont typeface="Arial" panose="020B0604020202020204" pitchFamily="34" charset="0"/>
              <a:buChar char="•"/>
            </a:pPr>
            <a:r>
              <a:rPr lang="en-US" b="0" i="0" dirty="0">
                <a:solidFill>
                  <a:srgbClr val="212121"/>
                </a:solidFill>
                <a:effectLst/>
                <a:latin typeface="-apple-system"/>
              </a:rPr>
              <a:t>Div1 = </a:t>
            </a:r>
            <a:r>
              <a:rPr lang="en-US" b="1" i="0" u="sng" dirty="0">
                <a:solidFill>
                  <a:srgbClr val="0CA0A0"/>
                </a:solidFill>
                <a:effectLst/>
                <a:latin typeface="-apple-system"/>
              </a:rPr>
              <a:t>Dividend Per Share</a:t>
            </a:r>
            <a:endParaRPr lang="en-US" b="0" i="0" dirty="0">
              <a:solidFill>
                <a:srgbClr val="212121"/>
              </a:solidFill>
              <a:effectLst/>
              <a:latin typeface="-apple-system"/>
            </a:endParaRPr>
          </a:p>
          <a:p>
            <a:pPr algn="l">
              <a:buFont typeface="Arial" panose="020B0604020202020204" pitchFamily="34" charset="0"/>
              <a:buChar char="•"/>
            </a:pPr>
            <a:r>
              <a:rPr lang="en-US" dirty="0">
                <a:solidFill>
                  <a:srgbClr val="212121"/>
                </a:solidFill>
                <a:latin typeface="-apple-system"/>
              </a:rPr>
              <a:t>P0</a:t>
            </a:r>
            <a:r>
              <a:rPr lang="en-US" b="0" i="0" dirty="0">
                <a:solidFill>
                  <a:srgbClr val="212121"/>
                </a:solidFill>
                <a:effectLst/>
                <a:latin typeface="-apple-system"/>
              </a:rPr>
              <a:t> = Market Price per Share</a:t>
            </a:r>
          </a:p>
          <a:p>
            <a:pPr algn="l">
              <a:buFont typeface="Arial" panose="020B0604020202020204" pitchFamily="34" charset="0"/>
              <a:buChar char="•"/>
            </a:pPr>
            <a:r>
              <a:rPr lang="en-US" b="0" i="0" dirty="0">
                <a:solidFill>
                  <a:srgbClr val="212121"/>
                </a:solidFill>
                <a:effectLst/>
                <a:latin typeface="-apple-system"/>
              </a:rPr>
              <a:t>g = Growth rate of Dividends</a:t>
            </a:r>
          </a:p>
          <a:p>
            <a:endParaRPr lang="en-IN" dirty="0"/>
          </a:p>
        </p:txBody>
      </p:sp>
    </p:spTree>
    <p:extLst>
      <p:ext uri="{BB962C8B-B14F-4D97-AF65-F5344CB8AC3E}">
        <p14:creationId xmlns:p14="http://schemas.microsoft.com/office/powerpoint/2010/main" val="3973921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78E98-BBAF-43E8-9A66-EF8257800A2D}"/>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995B77F9-2FCD-411E-A8F4-A0DB8BE43D8B}"/>
              </a:ext>
            </a:extLst>
          </p:cNvPr>
          <p:cNvSpPr>
            <a:spLocks noGrp="1"/>
          </p:cNvSpPr>
          <p:nvPr>
            <p:ph idx="1"/>
          </p:nvPr>
        </p:nvSpPr>
        <p:spPr/>
        <p:txBody>
          <a:bodyPr/>
          <a:lstStyle/>
          <a:p>
            <a:r>
              <a:rPr lang="en-US" dirty="0"/>
              <a:t>Current Market price of a companies share is INR 90 and the expected dividend per share next year is 4.5. if the dividend is expected to grow at a constant rate of 8% . Calculate the cost of equity share.</a:t>
            </a:r>
          </a:p>
          <a:p>
            <a:r>
              <a:rPr lang="en-US" dirty="0"/>
              <a:t>New Alliance Ltd. gives dividend to its shareholders of INR2.00 per share. The growth rate is 5% and is expected to remain constant. The current market price per share is INR 60 and flotation cost per share is INR 2.00. Calculate the cost of equity for the New Alliance Lt.</a:t>
            </a:r>
            <a:endParaRPr lang="en-IN" dirty="0"/>
          </a:p>
        </p:txBody>
      </p:sp>
    </p:spTree>
    <p:extLst>
      <p:ext uri="{BB962C8B-B14F-4D97-AF65-F5344CB8AC3E}">
        <p14:creationId xmlns:p14="http://schemas.microsoft.com/office/powerpoint/2010/main" val="1720678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22566-E963-4355-9CB8-7567B185E43B}"/>
              </a:ext>
            </a:extLst>
          </p:cNvPr>
          <p:cNvSpPr>
            <a:spLocks noGrp="1"/>
          </p:cNvSpPr>
          <p:nvPr>
            <p:ph type="title"/>
          </p:nvPr>
        </p:nvSpPr>
        <p:spPr/>
        <p:txBody>
          <a:bodyPr/>
          <a:lstStyle/>
          <a:p>
            <a:r>
              <a:rPr lang="en-US" dirty="0"/>
              <a:t>Cost of Capital</a:t>
            </a:r>
            <a:endParaRPr lang="en-IN" dirty="0"/>
          </a:p>
        </p:txBody>
      </p:sp>
      <p:sp>
        <p:nvSpPr>
          <p:cNvPr id="3" name="Content Placeholder 2">
            <a:extLst>
              <a:ext uri="{FF2B5EF4-FFF2-40B4-BE49-F238E27FC236}">
                <a16:creationId xmlns:a16="http://schemas.microsoft.com/office/drawing/2014/main" id="{C6E09582-6D98-484D-912D-A1FC0B67B49F}"/>
              </a:ext>
            </a:extLst>
          </p:cNvPr>
          <p:cNvSpPr>
            <a:spLocks noGrp="1"/>
          </p:cNvSpPr>
          <p:nvPr>
            <p:ph idx="1"/>
          </p:nvPr>
        </p:nvSpPr>
        <p:spPr>
          <a:xfrm>
            <a:off x="418011" y="1262743"/>
            <a:ext cx="11495315" cy="5460274"/>
          </a:xfrm>
        </p:spPr>
        <p:txBody>
          <a:bodyPr/>
          <a:lstStyle/>
          <a:p>
            <a:pPr algn="just"/>
            <a:r>
              <a:rPr lang="en-US" dirty="0"/>
              <a:t>The cost of capital of any investment is the rate of return the suppliers of capital would expect to receive if the capital were invested in an investment of comparable risk.</a:t>
            </a:r>
          </a:p>
          <a:p>
            <a:pPr algn="just"/>
            <a:r>
              <a:rPr lang="en-US" dirty="0"/>
              <a:t>The term cost of capital refers to the minimum rate of return a firm must earn on its investments. </a:t>
            </a:r>
          </a:p>
          <a:p>
            <a:pPr algn="just"/>
            <a:r>
              <a:rPr lang="en-US" b="0" i="0" dirty="0">
                <a:solidFill>
                  <a:srgbClr val="57595D"/>
                </a:solidFill>
                <a:effectLst/>
                <a:latin typeface="Open Sans" panose="020B0606030504020204" pitchFamily="34" charset="0"/>
              </a:rPr>
              <a:t>investors use the cost of capital as one of the financial metrics they consider in evaluating companies as potential investments.</a:t>
            </a:r>
            <a:endParaRPr lang="en-IN" dirty="0"/>
          </a:p>
        </p:txBody>
      </p:sp>
    </p:spTree>
    <p:extLst>
      <p:ext uri="{BB962C8B-B14F-4D97-AF65-F5344CB8AC3E}">
        <p14:creationId xmlns:p14="http://schemas.microsoft.com/office/powerpoint/2010/main" val="2858000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818DB-FABE-4D65-B5B7-B1C1247183C8}"/>
              </a:ext>
            </a:extLst>
          </p:cNvPr>
          <p:cNvSpPr>
            <a:spLocks noGrp="1"/>
          </p:cNvSpPr>
          <p:nvPr>
            <p:ph type="title"/>
          </p:nvPr>
        </p:nvSpPr>
        <p:spPr/>
        <p:txBody>
          <a:bodyPr>
            <a:normAutofit fontScale="90000"/>
          </a:bodyPr>
          <a:lstStyle/>
          <a:p>
            <a:r>
              <a:rPr lang="en-US" dirty="0"/>
              <a:t>Cost of Equity using the Capital Asset Pricing Model</a:t>
            </a:r>
            <a:endParaRPr lang="en-IN" dirty="0"/>
          </a:p>
        </p:txBody>
      </p:sp>
      <p:sp>
        <p:nvSpPr>
          <p:cNvPr id="3" name="Content Placeholder 2">
            <a:extLst>
              <a:ext uri="{FF2B5EF4-FFF2-40B4-BE49-F238E27FC236}">
                <a16:creationId xmlns:a16="http://schemas.microsoft.com/office/drawing/2014/main" id="{3CB183B9-47A5-40EF-ADCB-975B5B66D170}"/>
              </a:ext>
            </a:extLst>
          </p:cNvPr>
          <p:cNvSpPr>
            <a:spLocks noGrp="1"/>
          </p:cNvSpPr>
          <p:nvPr>
            <p:ph idx="1"/>
          </p:nvPr>
        </p:nvSpPr>
        <p:spPr/>
        <p:txBody>
          <a:bodyPr>
            <a:normAutofit lnSpcReduction="10000"/>
          </a:bodyPr>
          <a:lstStyle/>
          <a:p>
            <a:endParaRPr lang="en-US" dirty="0"/>
          </a:p>
          <a:p>
            <a:endParaRPr lang="en-US" dirty="0"/>
          </a:p>
          <a:p>
            <a:endParaRPr lang="en-US" dirty="0"/>
          </a:p>
          <a:p>
            <a:endParaRPr lang="en-US" dirty="0"/>
          </a:p>
          <a:p>
            <a:r>
              <a:rPr lang="en-US" dirty="0"/>
              <a:t>R(f) = Risk-Free Rate of Return</a:t>
            </a:r>
          </a:p>
          <a:p>
            <a:r>
              <a:rPr lang="en-US" dirty="0"/>
              <a:t>β = Beta of the stock</a:t>
            </a:r>
          </a:p>
          <a:p>
            <a:r>
              <a:rPr lang="en-US" dirty="0"/>
              <a:t>E(m) = Market Rate of Return</a:t>
            </a:r>
          </a:p>
          <a:p>
            <a:r>
              <a:rPr lang="en-US" dirty="0"/>
              <a:t>[E(m)-R(f)] = equity risk premium</a:t>
            </a:r>
            <a:endParaRPr lang="en-IN" dirty="0"/>
          </a:p>
        </p:txBody>
      </p:sp>
      <p:pic>
        <p:nvPicPr>
          <p:cNvPr id="5" name="Picture 4">
            <a:extLst>
              <a:ext uri="{FF2B5EF4-FFF2-40B4-BE49-F238E27FC236}">
                <a16:creationId xmlns:a16="http://schemas.microsoft.com/office/drawing/2014/main" id="{C359F184-84A9-471E-863B-DF3EFF87D7A3}"/>
              </a:ext>
            </a:extLst>
          </p:cNvPr>
          <p:cNvPicPr>
            <a:picLocks noChangeAspect="1"/>
          </p:cNvPicPr>
          <p:nvPr/>
        </p:nvPicPr>
        <p:blipFill>
          <a:blip r:embed="rId2"/>
          <a:stretch>
            <a:fillRect/>
          </a:stretch>
        </p:blipFill>
        <p:spPr>
          <a:xfrm>
            <a:off x="1295399" y="1890712"/>
            <a:ext cx="6916021" cy="700088"/>
          </a:xfrm>
          <a:prstGeom prst="rect">
            <a:avLst/>
          </a:prstGeom>
        </p:spPr>
      </p:pic>
    </p:spTree>
    <p:extLst>
      <p:ext uri="{BB962C8B-B14F-4D97-AF65-F5344CB8AC3E}">
        <p14:creationId xmlns:p14="http://schemas.microsoft.com/office/powerpoint/2010/main" val="3092228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072E-EBF4-45BB-9444-3BF01C8A7A79}"/>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EFE9C264-1C0F-4CB7-9103-8AA0CB97B5DF}"/>
              </a:ext>
            </a:extLst>
          </p:cNvPr>
          <p:cNvSpPr>
            <a:spLocks noGrp="1"/>
          </p:cNvSpPr>
          <p:nvPr>
            <p:ph idx="1"/>
          </p:nvPr>
        </p:nvSpPr>
        <p:spPr/>
        <p:txBody>
          <a:bodyPr/>
          <a:lstStyle/>
          <a:p>
            <a:r>
              <a:rPr lang="en-US" dirty="0"/>
              <a:t>X corporation is listed at stock exchange and current price of share is 200.  through the analysis it is found that Beat of x is 1.20. The expected market return is 16% while the return on the government security is 6%. Find out the cost of equity for x corporation.</a:t>
            </a:r>
            <a:endParaRPr lang="en-IN" dirty="0"/>
          </a:p>
        </p:txBody>
      </p:sp>
    </p:spTree>
    <p:extLst>
      <p:ext uri="{BB962C8B-B14F-4D97-AF65-F5344CB8AC3E}">
        <p14:creationId xmlns:p14="http://schemas.microsoft.com/office/powerpoint/2010/main" val="18698496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1B2430FE-4D26-473F-827E-D42B84279912}"/>
              </a:ext>
            </a:extLst>
          </p:cNvPr>
          <p:cNvSpPr txBox="1"/>
          <p:nvPr/>
        </p:nvSpPr>
        <p:spPr>
          <a:xfrm>
            <a:off x="1920978" y="659988"/>
            <a:ext cx="1428264" cy="2062103"/>
          </a:xfrm>
          <a:prstGeom prst="rect">
            <a:avLst/>
          </a:prstGeom>
          <a:noFill/>
        </p:spPr>
        <p:txBody>
          <a:bodyPr wrap="square" rtlCol="0">
            <a:spAutoFit/>
          </a:bodyPr>
          <a:lstStyle/>
          <a:p>
            <a:pPr algn="ctr"/>
            <a:r>
              <a:rPr lang="en-US" sz="3200" b="1" dirty="0">
                <a:latin typeface="Aller Light" panose="02000503000000020004" pitchFamily="2" charset="0"/>
                <a:cs typeface="Aharoni" panose="02010803020104030203" pitchFamily="2" charset="-79"/>
              </a:rPr>
              <a:t>Cost </a:t>
            </a:r>
          </a:p>
          <a:p>
            <a:pPr algn="ctr"/>
            <a:r>
              <a:rPr lang="en-US" sz="3200" b="1" dirty="0">
                <a:latin typeface="Aller Light" panose="02000503000000020004" pitchFamily="2" charset="0"/>
                <a:cs typeface="Aharoni" panose="02010803020104030203" pitchFamily="2" charset="-79"/>
              </a:rPr>
              <a:t>of </a:t>
            </a:r>
          </a:p>
          <a:p>
            <a:pPr algn="ctr"/>
            <a:r>
              <a:rPr lang="en-US" sz="3200" b="1" dirty="0">
                <a:latin typeface="Aller Light" panose="02000503000000020004" pitchFamily="2" charset="0"/>
                <a:cs typeface="Aharoni" panose="02010803020104030203" pitchFamily="2" charset="-79"/>
              </a:rPr>
              <a:t>Debts</a:t>
            </a:r>
          </a:p>
          <a:p>
            <a:pPr algn="ctr"/>
            <a:r>
              <a:rPr lang="en-US" sz="3200" b="1" dirty="0">
                <a:latin typeface="Aller Light" panose="02000503000000020004" pitchFamily="2" charset="0"/>
                <a:cs typeface="Aharoni" panose="02010803020104030203" pitchFamily="2" charset="-79"/>
              </a:rPr>
              <a:t>(</a:t>
            </a:r>
            <a:r>
              <a:rPr lang="en-US" sz="3200" b="1" dirty="0" err="1">
                <a:latin typeface="Aller Light" panose="02000503000000020004" pitchFamily="2" charset="0"/>
                <a:cs typeface="Aharoni" panose="02010803020104030203" pitchFamily="2" charset="-79"/>
              </a:rPr>
              <a:t>K</a:t>
            </a:r>
            <a:r>
              <a:rPr lang="en-US" sz="3200" b="1" baseline="-25000" dirty="0" err="1">
                <a:latin typeface="Aller Light" panose="02000503000000020004" pitchFamily="2" charset="0"/>
                <a:cs typeface="Aharoni" panose="02010803020104030203" pitchFamily="2" charset="-79"/>
              </a:rPr>
              <a:t>d</a:t>
            </a:r>
            <a:r>
              <a:rPr lang="en-US" sz="3200" b="1" dirty="0">
                <a:latin typeface="Aller Light" panose="02000503000000020004" pitchFamily="2" charset="0"/>
                <a:cs typeface="Aharoni" panose="02010803020104030203" pitchFamily="2" charset="-79"/>
              </a:rPr>
              <a:t>)</a:t>
            </a:r>
            <a:endParaRPr lang="en-US" sz="3200" b="1" baseline="-25000" dirty="0">
              <a:latin typeface="Aller Light" panose="02000503000000020004" pitchFamily="2" charset="0"/>
              <a:cs typeface="Aharoni" panose="02010803020104030203" pitchFamily="2" charset="-79"/>
            </a:endParaRPr>
          </a:p>
        </p:txBody>
      </p:sp>
      <p:sp>
        <p:nvSpPr>
          <p:cNvPr id="22" name="TextBox 21">
            <a:extLst>
              <a:ext uri="{FF2B5EF4-FFF2-40B4-BE49-F238E27FC236}">
                <a16:creationId xmlns:a16="http://schemas.microsoft.com/office/drawing/2014/main" id="{B34D38C1-F592-4030-9457-6AA64BD7525D}"/>
              </a:ext>
            </a:extLst>
          </p:cNvPr>
          <p:cNvSpPr txBox="1"/>
          <p:nvPr/>
        </p:nvSpPr>
        <p:spPr>
          <a:xfrm>
            <a:off x="9819219" y="659987"/>
            <a:ext cx="1428264" cy="2062103"/>
          </a:xfrm>
          <a:prstGeom prst="rect">
            <a:avLst/>
          </a:prstGeom>
          <a:noFill/>
        </p:spPr>
        <p:txBody>
          <a:bodyPr wrap="square" rtlCol="0">
            <a:spAutoFit/>
          </a:bodyPr>
          <a:lstStyle/>
          <a:p>
            <a:pPr algn="ctr"/>
            <a:r>
              <a:rPr lang="en-US" sz="3200" b="1" dirty="0">
                <a:latin typeface="Aller Light" panose="02000503000000020004" pitchFamily="2" charset="0"/>
                <a:cs typeface="Aharoni" panose="02010803020104030203" pitchFamily="2" charset="-79"/>
              </a:rPr>
              <a:t>Cost </a:t>
            </a:r>
          </a:p>
          <a:p>
            <a:pPr algn="ctr"/>
            <a:r>
              <a:rPr lang="en-US" sz="3200" b="1" dirty="0">
                <a:latin typeface="Aller Light" panose="02000503000000020004" pitchFamily="2" charset="0"/>
                <a:cs typeface="Aharoni" panose="02010803020104030203" pitchFamily="2" charset="-79"/>
              </a:rPr>
              <a:t>of </a:t>
            </a:r>
          </a:p>
          <a:p>
            <a:pPr algn="ctr"/>
            <a:r>
              <a:rPr lang="en-US" sz="3200" b="1" dirty="0">
                <a:latin typeface="Aller Light" panose="02000503000000020004" pitchFamily="2" charset="0"/>
                <a:cs typeface="Aharoni" panose="02010803020104030203" pitchFamily="2" charset="-79"/>
              </a:rPr>
              <a:t>Equity</a:t>
            </a:r>
          </a:p>
          <a:p>
            <a:pPr algn="ctr"/>
            <a:r>
              <a:rPr lang="en-US" sz="3200" b="1" dirty="0">
                <a:latin typeface="Aller Light" panose="02000503000000020004" pitchFamily="2" charset="0"/>
                <a:cs typeface="Aharoni" panose="02010803020104030203" pitchFamily="2" charset="-79"/>
              </a:rPr>
              <a:t>(</a:t>
            </a:r>
            <a:r>
              <a:rPr lang="en-US" sz="3200" b="1" dirty="0" err="1">
                <a:latin typeface="Aller Light" panose="02000503000000020004" pitchFamily="2" charset="0"/>
                <a:cs typeface="Aharoni" panose="02010803020104030203" pitchFamily="2" charset="-79"/>
              </a:rPr>
              <a:t>K</a:t>
            </a:r>
            <a:r>
              <a:rPr lang="en-US" sz="3200" b="1" baseline="-25000" dirty="0" err="1">
                <a:latin typeface="Aller Light" panose="02000503000000020004" pitchFamily="2" charset="0"/>
                <a:cs typeface="Aharoni" panose="02010803020104030203" pitchFamily="2" charset="-79"/>
              </a:rPr>
              <a:t>e</a:t>
            </a:r>
            <a:r>
              <a:rPr lang="en-US" sz="3200" b="1" dirty="0">
                <a:latin typeface="Aller Light" panose="02000503000000020004" pitchFamily="2" charset="0"/>
                <a:cs typeface="Aharoni" panose="02010803020104030203" pitchFamily="2" charset="-79"/>
              </a:rPr>
              <a:t>)</a:t>
            </a:r>
          </a:p>
        </p:txBody>
      </p:sp>
      <p:sp>
        <p:nvSpPr>
          <p:cNvPr id="23" name="TextBox 22">
            <a:extLst>
              <a:ext uri="{FF2B5EF4-FFF2-40B4-BE49-F238E27FC236}">
                <a16:creationId xmlns:a16="http://schemas.microsoft.com/office/drawing/2014/main" id="{CC8E9302-79E9-4C1C-99C1-C1C275FCB889}"/>
              </a:ext>
            </a:extLst>
          </p:cNvPr>
          <p:cNvSpPr txBox="1"/>
          <p:nvPr/>
        </p:nvSpPr>
        <p:spPr>
          <a:xfrm>
            <a:off x="1920978" y="4423023"/>
            <a:ext cx="1428264" cy="1923604"/>
          </a:xfrm>
          <a:prstGeom prst="rect">
            <a:avLst/>
          </a:prstGeom>
          <a:noFill/>
        </p:spPr>
        <p:txBody>
          <a:bodyPr wrap="square" rtlCol="0">
            <a:spAutoFit/>
          </a:bodyPr>
          <a:lstStyle/>
          <a:p>
            <a:pPr algn="ctr"/>
            <a:r>
              <a:rPr lang="en-US" sz="2400" b="1" dirty="0">
                <a:latin typeface="Aller Light" panose="02000503000000020004" pitchFamily="2" charset="0"/>
                <a:cs typeface="Aharoni" panose="02010803020104030203" pitchFamily="2" charset="-79"/>
              </a:rPr>
              <a:t>Cost </a:t>
            </a:r>
          </a:p>
          <a:p>
            <a:pPr algn="ctr"/>
            <a:r>
              <a:rPr lang="en-US" sz="2400" b="1" dirty="0">
                <a:latin typeface="Aller Light" panose="02000503000000020004" pitchFamily="2" charset="0"/>
                <a:cs typeface="Aharoni" panose="02010803020104030203" pitchFamily="2" charset="-79"/>
              </a:rPr>
              <a:t>of </a:t>
            </a:r>
          </a:p>
          <a:p>
            <a:pPr algn="ctr"/>
            <a:r>
              <a:rPr lang="en-US" sz="2300" b="1" dirty="0">
                <a:latin typeface="Aller Light" panose="02000503000000020004" pitchFamily="2" charset="0"/>
                <a:cs typeface="Aharoni" panose="02010803020104030203" pitchFamily="2" charset="-79"/>
              </a:rPr>
              <a:t>Retained</a:t>
            </a:r>
          </a:p>
          <a:p>
            <a:pPr algn="ctr"/>
            <a:r>
              <a:rPr lang="en-US" sz="2400" b="1" dirty="0">
                <a:latin typeface="Aller Light" panose="02000503000000020004" pitchFamily="2" charset="0"/>
                <a:cs typeface="Aharoni" panose="02010803020104030203" pitchFamily="2" charset="-79"/>
              </a:rPr>
              <a:t>Earnings</a:t>
            </a:r>
          </a:p>
          <a:p>
            <a:pPr algn="ctr"/>
            <a:r>
              <a:rPr lang="en-US" sz="2400" b="1" dirty="0">
                <a:latin typeface="Aller Light" panose="02000503000000020004" pitchFamily="2" charset="0"/>
                <a:cs typeface="Aharoni" panose="02010803020104030203" pitchFamily="2" charset="-79"/>
              </a:rPr>
              <a:t>(K</a:t>
            </a:r>
            <a:r>
              <a:rPr lang="en-US" sz="2400" b="1" baseline="-25000" dirty="0">
                <a:latin typeface="Aller Light" panose="02000503000000020004" pitchFamily="2" charset="0"/>
                <a:cs typeface="Aharoni" panose="02010803020104030203" pitchFamily="2" charset="-79"/>
              </a:rPr>
              <a:t>r</a:t>
            </a:r>
            <a:r>
              <a:rPr lang="en-US" sz="2400" b="1" dirty="0">
                <a:latin typeface="Aller Light" panose="02000503000000020004" pitchFamily="2" charset="0"/>
                <a:cs typeface="Aharoni" panose="02010803020104030203" pitchFamily="2" charset="-79"/>
              </a:rPr>
              <a:t>)</a:t>
            </a:r>
          </a:p>
        </p:txBody>
      </p:sp>
      <p:sp>
        <p:nvSpPr>
          <p:cNvPr id="24" name="TextBox 23">
            <a:extLst>
              <a:ext uri="{FF2B5EF4-FFF2-40B4-BE49-F238E27FC236}">
                <a16:creationId xmlns:a16="http://schemas.microsoft.com/office/drawing/2014/main" id="{87E7FA86-868F-43A7-A03F-2BD7671E5556}"/>
              </a:ext>
            </a:extLst>
          </p:cNvPr>
          <p:cNvSpPr txBox="1"/>
          <p:nvPr/>
        </p:nvSpPr>
        <p:spPr>
          <a:xfrm>
            <a:off x="9819219" y="4423795"/>
            <a:ext cx="1428264" cy="1938992"/>
          </a:xfrm>
          <a:prstGeom prst="rect">
            <a:avLst/>
          </a:prstGeom>
          <a:noFill/>
        </p:spPr>
        <p:txBody>
          <a:bodyPr wrap="square" rtlCol="0">
            <a:spAutoFit/>
          </a:bodyPr>
          <a:lstStyle/>
          <a:p>
            <a:pPr algn="ctr"/>
            <a:r>
              <a:rPr lang="en-US" sz="2400" b="1" dirty="0">
                <a:latin typeface="Aller Light" panose="02000503000000020004" pitchFamily="2" charset="0"/>
                <a:cs typeface="Aharoni" panose="02010803020104030203" pitchFamily="2" charset="-79"/>
              </a:rPr>
              <a:t>Cost </a:t>
            </a:r>
          </a:p>
          <a:p>
            <a:pPr algn="ctr"/>
            <a:r>
              <a:rPr lang="en-US" sz="2400" b="1" dirty="0">
                <a:latin typeface="Aller Light" panose="02000503000000020004" pitchFamily="2" charset="0"/>
                <a:cs typeface="Aharoni" panose="02010803020104030203" pitchFamily="2" charset="-79"/>
              </a:rPr>
              <a:t>of </a:t>
            </a:r>
          </a:p>
          <a:p>
            <a:pPr algn="ctr"/>
            <a:r>
              <a:rPr lang="en-US" sz="1900" b="1" dirty="0">
                <a:latin typeface="Aller Light" panose="02000503000000020004" pitchFamily="2" charset="0"/>
                <a:cs typeface="Aharoni" panose="02010803020104030203" pitchFamily="2" charset="-79"/>
              </a:rPr>
              <a:t>Preference</a:t>
            </a:r>
            <a:r>
              <a:rPr lang="en-US" sz="2400" b="1" dirty="0">
                <a:latin typeface="Aller Light" panose="02000503000000020004" pitchFamily="2" charset="0"/>
                <a:cs typeface="Aharoni" panose="02010803020104030203" pitchFamily="2" charset="-79"/>
              </a:rPr>
              <a:t> Capital</a:t>
            </a:r>
          </a:p>
          <a:p>
            <a:pPr algn="ctr"/>
            <a:r>
              <a:rPr lang="en-US" sz="2400" b="1" dirty="0">
                <a:latin typeface="Aller Light" panose="02000503000000020004" pitchFamily="2" charset="0"/>
                <a:cs typeface="Aharoni" panose="02010803020104030203" pitchFamily="2" charset="-79"/>
              </a:rPr>
              <a:t>(</a:t>
            </a:r>
            <a:r>
              <a:rPr lang="en-US" sz="2400" b="1" dirty="0" err="1">
                <a:latin typeface="Aller Light" panose="02000503000000020004" pitchFamily="2" charset="0"/>
                <a:cs typeface="Aharoni" panose="02010803020104030203" pitchFamily="2" charset="-79"/>
              </a:rPr>
              <a:t>K</a:t>
            </a:r>
            <a:r>
              <a:rPr lang="en-US" sz="2400" b="1" baseline="-25000" dirty="0" err="1">
                <a:latin typeface="Aller Light" panose="02000503000000020004" pitchFamily="2" charset="0"/>
                <a:cs typeface="Aharoni" panose="02010803020104030203" pitchFamily="2" charset="-79"/>
              </a:rPr>
              <a:t>p</a:t>
            </a:r>
            <a:r>
              <a:rPr lang="en-US" sz="2400" b="1" dirty="0">
                <a:latin typeface="Aller Light" panose="02000503000000020004" pitchFamily="2" charset="0"/>
                <a:cs typeface="Aharoni" panose="02010803020104030203" pitchFamily="2" charset="-79"/>
              </a:rPr>
              <a:t>)</a:t>
            </a:r>
          </a:p>
        </p:txBody>
      </p:sp>
      <p:sp>
        <p:nvSpPr>
          <p:cNvPr id="25" name="TextBox 24">
            <a:extLst>
              <a:ext uri="{FF2B5EF4-FFF2-40B4-BE49-F238E27FC236}">
                <a16:creationId xmlns:a16="http://schemas.microsoft.com/office/drawing/2014/main" id="{87E7FA86-868F-43A7-A03F-2BD7671E5556}"/>
              </a:ext>
            </a:extLst>
          </p:cNvPr>
          <p:cNvSpPr txBox="1"/>
          <p:nvPr/>
        </p:nvSpPr>
        <p:spPr>
          <a:xfrm>
            <a:off x="5885173" y="2484031"/>
            <a:ext cx="1428264" cy="1569660"/>
          </a:xfrm>
          <a:prstGeom prst="rect">
            <a:avLst/>
          </a:prstGeom>
          <a:noFill/>
        </p:spPr>
        <p:txBody>
          <a:bodyPr wrap="square" rtlCol="0">
            <a:spAutoFit/>
          </a:bodyPr>
          <a:lstStyle/>
          <a:p>
            <a:pPr algn="ctr"/>
            <a:r>
              <a:rPr lang="en-US" sz="2400" b="1" dirty="0">
                <a:latin typeface="Aller Light" panose="02000503000000020004" pitchFamily="2" charset="0"/>
                <a:cs typeface="Aharoni" panose="02010803020104030203" pitchFamily="2" charset="-79"/>
              </a:rPr>
              <a:t>Over All Cost OF Capital</a:t>
            </a:r>
          </a:p>
          <a:p>
            <a:pPr algn="ctr"/>
            <a:r>
              <a:rPr lang="en-US" sz="2400" b="1" dirty="0">
                <a:latin typeface="Aller Light" panose="02000503000000020004" pitchFamily="2" charset="0"/>
                <a:cs typeface="Aharoni" panose="02010803020104030203" pitchFamily="2" charset="-79"/>
              </a:rPr>
              <a:t>(</a:t>
            </a:r>
            <a:r>
              <a:rPr lang="en-US" sz="2400" b="1" dirty="0" err="1">
                <a:latin typeface="Aller Light" panose="02000503000000020004" pitchFamily="2" charset="0"/>
                <a:cs typeface="Aharoni" panose="02010803020104030203" pitchFamily="2" charset="-79"/>
              </a:rPr>
              <a:t>K</a:t>
            </a:r>
            <a:r>
              <a:rPr lang="en-US" sz="2400" b="1" baseline="-25000" dirty="0" err="1">
                <a:latin typeface="Aller Light" panose="02000503000000020004" pitchFamily="2" charset="0"/>
                <a:cs typeface="Aharoni" panose="02010803020104030203" pitchFamily="2" charset="-79"/>
              </a:rPr>
              <a:t>o</a:t>
            </a:r>
            <a:r>
              <a:rPr lang="en-US" sz="2400" b="1" dirty="0">
                <a:latin typeface="Aller Light" panose="02000503000000020004" pitchFamily="2" charset="0"/>
                <a:cs typeface="Aharoni" panose="02010803020104030203" pitchFamily="2" charset="-79"/>
              </a:rPr>
              <a:t>)</a:t>
            </a:r>
          </a:p>
        </p:txBody>
      </p:sp>
      <p:cxnSp>
        <p:nvCxnSpPr>
          <p:cNvPr id="27" name="Straight Arrow Connector 26"/>
          <p:cNvCxnSpPr>
            <a:stCxn id="21" idx="3"/>
            <a:endCxn id="25" idx="1"/>
          </p:cNvCxnSpPr>
          <p:nvPr/>
        </p:nvCxnSpPr>
        <p:spPr>
          <a:xfrm>
            <a:off x="3349242" y="1691040"/>
            <a:ext cx="2535931" cy="157782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Straight Arrow Connector 27"/>
          <p:cNvCxnSpPr/>
          <p:nvPr/>
        </p:nvCxnSpPr>
        <p:spPr>
          <a:xfrm flipV="1">
            <a:off x="3441394" y="3391786"/>
            <a:ext cx="2443779" cy="191277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4" name="Straight Arrow Connector 33"/>
          <p:cNvCxnSpPr>
            <a:stCxn id="22" idx="1"/>
          </p:cNvCxnSpPr>
          <p:nvPr/>
        </p:nvCxnSpPr>
        <p:spPr>
          <a:xfrm flipH="1">
            <a:off x="7313438" y="1691039"/>
            <a:ext cx="2505781" cy="142430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5" name="Straight Arrow Connector 34"/>
          <p:cNvCxnSpPr>
            <a:stCxn id="24" idx="1"/>
          </p:cNvCxnSpPr>
          <p:nvPr/>
        </p:nvCxnSpPr>
        <p:spPr>
          <a:xfrm flipH="1" flipV="1">
            <a:off x="7313438" y="3268862"/>
            <a:ext cx="2505781" cy="212442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012537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P spid="2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39546-7F65-30BA-513F-F0BEC281B192}"/>
              </a:ext>
            </a:extLst>
          </p:cNvPr>
          <p:cNvSpPr>
            <a:spLocks noGrp="1"/>
          </p:cNvSpPr>
          <p:nvPr>
            <p:ph type="title"/>
          </p:nvPr>
        </p:nvSpPr>
        <p:spPr/>
        <p:txBody>
          <a:bodyPr/>
          <a:lstStyle/>
          <a:p>
            <a:r>
              <a:rPr lang="en-IN" dirty="0"/>
              <a:t>Weighted Average Cost of Capital</a:t>
            </a:r>
          </a:p>
        </p:txBody>
      </p:sp>
      <p:sp>
        <p:nvSpPr>
          <p:cNvPr id="3" name="Content Placeholder 2">
            <a:extLst>
              <a:ext uri="{FF2B5EF4-FFF2-40B4-BE49-F238E27FC236}">
                <a16:creationId xmlns:a16="http://schemas.microsoft.com/office/drawing/2014/main" id="{6CA45014-6B3B-1FDA-D7A2-4AC4371C92FC}"/>
              </a:ext>
            </a:extLst>
          </p:cNvPr>
          <p:cNvSpPr>
            <a:spLocks noGrp="1"/>
          </p:cNvSpPr>
          <p:nvPr>
            <p:ph idx="1"/>
          </p:nvPr>
        </p:nvSpPr>
        <p:spPr/>
        <p:txBody>
          <a:bodyPr/>
          <a:lstStyle/>
          <a:p>
            <a:pPr algn="just"/>
            <a:r>
              <a:rPr lang="en-US" dirty="0"/>
              <a:t>Weighted average cost of capital (WACC) represents a firm's average after-tax cost of capital from all sources, including common stock, preferred stock, Debt, and other forms of debt.</a:t>
            </a:r>
          </a:p>
          <a:p>
            <a:pPr algn="just"/>
            <a:r>
              <a:rPr lang="en-US" dirty="0"/>
              <a:t>WACC is commonly used as a hurdle rate against which companies and investors can gauge the desirability of a given project or acquisition.</a:t>
            </a:r>
          </a:p>
          <a:p>
            <a:pPr algn="just"/>
            <a:r>
              <a:rPr lang="en-US" dirty="0"/>
              <a:t>WACC is calculated by multiplying the cost of each capital source (debt and equity) by its relevant weigh</a:t>
            </a:r>
            <a:endParaRPr lang="en-IN" dirty="0"/>
          </a:p>
        </p:txBody>
      </p:sp>
    </p:spTree>
    <p:extLst>
      <p:ext uri="{BB962C8B-B14F-4D97-AF65-F5344CB8AC3E}">
        <p14:creationId xmlns:p14="http://schemas.microsoft.com/office/powerpoint/2010/main" val="11588337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A1C07-9A0B-4091-0E03-9166C3F186B2}"/>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16A86625-CAE5-BAAD-56B3-EA7735E3D84F}"/>
              </a:ext>
            </a:extLst>
          </p:cNvPr>
          <p:cNvSpPr>
            <a:spLocks noGrp="1"/>
          </p:cNvSpPr>
          <p:nvPr>
            <p:ph idx="1"/>
          </p:nvPr>
        </p:nvSpPr>
        <p:spPr/>
        <p:txBody>
          <a:bodyPr>
            <a:normAutofit fontScale="92500" lnSpcReduction="10000"/>
          </a:bodyPr>
          <a:lstStyle/>
          <a:p>
            <a:pPr algn="just"/>
            <a:r>
              <a:rPr lang="en-US" dirty="0"/>
              <a:t>The capital structure of </a:t>
            </a:r>
            <a:r>
              <a:rPr lang="en-US" dirty="0" err="1"/>
              <a:t>Adamus</a:t>
            </a:r>
            <a:r>
              <a:rPr lang="en-US" dirty="0"/>
              <a:t> Ltd. in book value terms is as follows</a:t>
            </a:r>
          </a:p>
          <a:p>
            <a:pPr algn="just"/>
            <a:endParaRPr lang="en-US" dirty="0"/>
          </a:p>
          <a:p>
            <a:pPr algn="just"/>
            <a:endParaRPr lang="en-US" dirty="0"/>
          </a:p>
          <a:p>
            <a:pPr algn="just"/>
            <a:endParaRPr lang="en-US" dirty="0"/>
          </a:p>
          <a:p>
            <a:pPr algn="just"/>
            <a:r>
              <a:rPr lang="en-US" dirty="0"/>
              <a:t>The next expected dividend per share is ₹ 2.00. The dividend per share is expected to grow at the rate of 12 percent. The market price per share is ₹ 50.00. Preference stock, redeemable after 10 years, is currently selling for ₹ 85.00 per share. Debentures, redeemable after 5 years, are selling for ₹ 90.00 per debenture. The tax rate for the company is 30 percent. Calculate the average cost of capital.</a:t>
            </a:r>
          </a:p>
          <a:p>
            <a:endParaRPr lang="en-US" dirty="0"/>
          </a:p>
        </p:txBody>
      </p:sp>
      <p:graphicFrame>
        <p:nvGraphicFramePr>
          <p:cNvPr id="4" name="Table 4">
            <a:extLst>
              <a:ext uri="{FF2B5EF4-FFF2-40B4-BE49-F238E27FC236}">
                <a16:creationId xmlns:a16="http://schemas.microsoft.com/office/drawing/2014/main" id="{4C3973F6-2EAE-BC09-129C-BC0D2814FBF5}"/>
              </a:ext>
            </a:extLst>
          </p:cNvPr>
          <p:cNvGraphicFramePr>
            <a:graphicFrameLocks noGrp="1"/>
          </p:cNvGraphicFramePr>
          <p:nvPr>
            <p:extLst>
              <p:ext uri="{D42A27DB-BD31-4B8C-83A1-F6EECF244321}">
                <p14:modId xmlns:p14="http://schemas.microsoft.com/office/powerpoint/2010/main" val="2015181661"/>
              </p:ext>
            </p:extLst>
          </p:nvPr>
        </p:nvGraphicFramePr>
        <p:xfrm>
          <a:off x="1056640" y="2162386"/>
          <a:ext cx="8128000" cy="1854200"/>
        </p:xfrm>
        <a:graphic>
          <a:graphicData uri="http://schemas.openxmlformats.org/drawingml/2006/table">
            <a:tbl>
              <a:tblPr firstRow="1" bandRow="1">
                <a:tableStyleId>{5C22544A-7EE6-4342-B048-85BDC9FD1C3A}</a:tableStyleId>
              </a:tblPr>
              <a:tblGrid>
                <a:gridCol w="5933440">
                  <a:extLst>
                    <a:ext uri="{9D8B030D-6E8A-4147-A177-3AD203B41FA5}">
                      <a16:colId xmlns:a16="http://schemas.microsoft.com/office/drawing/2014/main" val="1779955492"/>
                    </a:ext>
                  </a:extLst>
                </a:gridCol>
                <a:gridCol w="2194560">
                  <a:extLst>
                    <a:ext uri="{9D8B030D-6E8A-4147-A177-3AD203B41FA5}">
                      <a16:colId xmlns:a16="http://schemas.microsoft.com/office/drawing/2014/main" val="2139254859"/>
                    </a:ext>
                  </a:extLst>
                </a:gridCol>
              </a:tblGrid>
              <a:tr h="370840">
                <a:tc>
                  <a:txBody>
                    <a:bodyPr/>
                    <a:lstStyle/>
                    <a:p>
                      <a:r>
                        <a:rPr lang="en-IN" dirty="0"/>
                        <a:t>Component</a:t>
                      </a:r>
                    </a:p>
                  </a:txBody>
                  <a:tcPr/>
                </a:tc>
                <a:tc>
                  <a:txBody>
                    <a:bodyPr/>
                    <a:lstStyle/>
                    <a:p>
                      <a:r>
                        <a:rPr lang="en-IN" dirty="0"/>
                        <a:t>Amount</a:t>
                      </a:r>
                    </a:p>
                  </a:txBody>
                  <a:tcPr/>
                </a:tc>
                <a:extLst>
                  <a:ext uri="{0D108BD9-81ED-4DB2-BD59-A6C34878D82A}">
                    <a16:rowId xmlns:a16="http://schemas.microsoft.com/office/drawing/2014/main" val="324778079"/>
                  </a:ext>
                </a:extLst>
              </a:tr>
              <a:tr h="370840">
                <a:tc>
                  <a:txBody>
                    <a:bodyPr/>
                    <a:lstStyle/>
                    <a:p>
                      <a:r>
                        <a:rPr lang="en-IN" dirty="0"/>
                        <a:t>Equity capital (20 million shares, ₹ 10 par) </a:t>
                      </a:r>
                    </a:p>
                  </a:txBody>
                  <a:tcPr/>
                </a:tc>
                <a:tc>
                  <a:txBody>
                    <a:bodyPr/>
                    <a:lstStyle/>
                    <a:p>
                      <a:r>
                        <a:rPr lang="en-IN" dirty="0"/>
                        <a:t>₹ 200 million </a:t>
                      </a:r>
                    </a:p>
                  </a:txBody>
                  <a:tcPr/>
                </a:tc>
                <a:extLst>
                  <a:ext uri="{0D108BD9-81ED-4DB2-BD59-A6C34878D82A}">
                    <a16:rowId xmlns:a16="http://schemas.microsoft.com/office/drawing/2014/main" val="1965449657"/>
                  </a:ext>
                </a:extLst>
              </a:tr>
              <a:tr h="370840">
                <a:tc>
                  <a:txBody>
                    <a:bodyPr/>
                    <a:lstStyle/>
                    <a:p>
                      <a:r>
                        <a:rPr lang="en-IN" dirty="0"/>
                        <a:t>Preference capital, 12 percent (500,000 shares, ₹ 100 par) </a:t>
                      </a:r>
                    </a:p>
                  </a:txBody>
                  <a:tcPr/>
                </a:tc>
                <a:tc>
                  <a:txBody>
                    <a:bodyPr/>
                    <a:lstStyle/>
                    <a:p>
                      <a:r>
                        <a:rPr lang="en-IN" dirty="0"/>
                        <a:t>₹ 50 million </a:t>
                      </a:r>
                    </a:p>
                  </a:txBody>
                  <a:tcPr/>
                </a:tc>
                <a:extLst>
                  <a:ext uri="{0D108BD9-81ED-4DB2-BD59-A6C34878D82A}">
                    <a16:rowId xmlns:a16="http://schemas.microsoft.com/office/drawing/2014/main" val="2850058706"/>
                  </a:ext>
                </a:extLst>
              </a:tr>
              <a:tr h="370840">
                <a:tc>
                  <a:txBody>
                    <a:bodyPr/>
                    <a:lstStyle/>
                    <a:p>
                      <a:r>
                        <a:rPr lang="en-IN" dirty="0"/>
                        <a:t>Retained earnings</a:t>
                      </a:r>
                    </a:p>
                  </a:txBody>
                  <a:tcPr/>
                </a:tc>
                <a:tc>
                  <a:txBody>
                    <a:bodyPr/>
                    <a:lstStyle/>
                    <a:p>
                      <a:r>
                        <a:rPr lang="en-IN" dirty="0"/>
                        <a:t>₹ 350 million </a:t>
                      </a:r>
                    </a:p>
                  </a:txBody>
                  <a:tcPr/>
                </a:tc>
                <a:extLst>
                  <a:ext uri="{0D108BD9-81ED-4DB2-BD59-A6C34878D82A}">
                    <a16:rowId xmlns:a16="http://schemas.microsoft.com/office/drawing/2014/main" val="1763415057"/>
                  </a:ext>
                </a:extLst>
              </a:tr>
              <a:tr h="370840">
                <a:tc>
                  <a:txBody>
                    <a:bodyPr/>
                    <a:lstStyle/>
                    <a:p>
                      <a:r>
                        <a:rPr lang="en-IN" dirty="0"/>
                        <a:t>Debentures 14 percent (1,200,000 debentures, ₹ 100 par) </a:t>
                      </a:r>
                    </a:p>
                  </a:txBody>
                  <a:tcPr/>
                </a:tc>
                <a:tc>
                  <a:txBody>
                    <a:bodyPr/>
                    <a:lstStyle/>
                    <a:p>
                      <a:r>
                        <a:rPr lang="en-IN" dirty="0"/>
                        <a:t>₹ 120 million </a:t>
                      </a:r>
                    </a:p>
                  </a:txBody>
                  <a:tcPr/>
                </a:tc>
                <a:extLst>
                  <a:ext uri="{0D108BD9-81ED-4DB2-BD59-A6C34878D82A}">
                    <a16:rowId xmlns:a16="http://schemas.microsoft.com/office/drawing/2014/main" val="1139721484"/>
                  </a:ext>
                </a:extLst>
              </a:tr>
            </a:tbl>
          </a:graphicData>
        </a:graphic>
      </p:graphicFrame>
    </p:spTree>
    <p:extLst>
      <p:ext uri="{BB962C8B-B14F-4D97-AF65-F5344CB8AC3E}">
        <p14:creationId xmlns:p14="http://schemas.microsoft.com/office/powerpoint/2010/main" val="1116595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B8A25-B272-47FF-3401-BE031696AFB8}"/>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50E5606F-B543-CBCB-735F-EA49DCF17876}"/>
              </a:ext>
            </a:extLst>
          </p:cNvPr>
          <p:cNvSpPr>
            <a:spLocks noGrp="1"/>
          </p:cNvSpPr>
          <p:nvPr>
            <p:ph idx="1"/>
          </p:nvPr>
        </p:nvSpPr>
        <p:spPr/>
        <p:txBody>
          <a:bodyPr>
            <a:normAutofit fontScale="92500" lnSpcReduction="10000"/>
          </a:bodyPr>
          <a:lstStyle/>
          <a:p>
            <a:r>
              <a:rPr lang="en-IN" sz="2800" dirty="0"/>
              <a:t>Following data is available for alpha ltd. </a:t>
            </a:r>
          </a:p>
          <a:p>
            <a:endParaRPr lang="en-IN" sz="2800" dirty="0"/>
          </a:p>
          <a:p>
            <a:endParaRPr lang="en-IN" sz="2800" dirty="0"/>
          </a:p>
          <a:p>
            <a:endParaRPr lang="en-IN" sz="2800" dirty="0"/>
          </a:p>
          <a:p>
            <a:r>
              <a:rPr lang="en-IN" sz="2800" dirty="0"/>
              <a:t>Market price of equity in Rs 20 and dividend to be paid by the company is Rs 5 per share. Which is expected to grow at 8% rate p.a. The tax rate is 50%. Calculate the following (use book value as weights) </a:t>
            </a:r>
          </a:p>
          <a:p>
            <a:r>
              <a:rPr lang="en-IN" sz="2800" dirty="0"/>
              <a:t>The weighted average cost of capital.</a:t>
            </a:r>
          </a:p>
          <a:p>
            <a:r>
              <a:rPr lang="en-IN" sz="2800" dirty="0"/>
              <a:t>The new WACC if the company raises additional funds of Rs. 20,00,000 in the form of debt by issuing 12% debentures. Then it is expected that dividend will increase to INR 6 but price of share will reduced to INR 18 per share.</a:t>
            </a:r>
          </a:p>
          <a:p>
            <a:endParaRPr lang="en-IN" dirty="0"/>
          </a:p>
        </p:txBody>
      </p:sp>
      <p:graphicFrame>
        <p:nvGraphicFramePr>
          <p:cNvPr id="4" name="Table 4">
            <a:extLst>
              <a:ext uri="{FF2B5EF4-FFF2-40B4-BE49-F238E27FC236}">
                <a16:creationId xmlns:a16="http://schemas.microsoft.com/office/drawing/2014/main" id="{C8499288-B30F-4703-E093-A5FDD8941644}"/>
              </a:ext>
            </a:extLst>
          </p:cNvPr>
          <p:cNvGraphicFramePr>
            <a:graphicFrameLocks noGrp="1"/>
          </p:cNvGraphicFramePr>
          <p:nvPr>
            <p:extLst>
              <p:ext uri="{D42A27DB-BD31-4B8C-83A1-F6EECF244321}">
                <p14:modId xmlns:p14="http://schemas.microsoft.com/office/powerpoint/2010/main" val="3852348555"/>
              </p:ext>
            </p:extLst>
          </p:nvPr>
        </p:nvGraphicFramePr>
        <p:xfrm>
          <a:off x="894080" y="1684866"/>
          <a:ext cx="8128000" cy="1854200"/>
        </p:xfrm>
        <a:graphic>
          <a:graphicData uri="http://schemas.openxmlformats.org/drawingml/2006/table">
            <a:tbl>
              <a:tblPr firstRow="1" bandRow="1">
                <a:tableStyleId>{5C22544A-7EE6-4342-B048-85BDC9FD1C3A}</a:tableStyleId>
              </a:tblPr>
              <a:tblGrid>
                <a:gridCol w="6339840">
                  <a:extLst>
                    <a:ext uri="{9D8B030D-6E8A-4147-A177-3AD203B41FA5}">
                      <a16:colId xmlns:a16="http://schemas.microsoft.com/office/drawing/2014/main" val="1658927240"/>
                    </a:ext>
                  </a:extLst>
                </a:gridCol>
                <a:gridCol w="1788160">
                  <a:extLst>
                    <a:ext uri="{9D8B030D-6E8A-4147-A177-3AD203B41FA5}">
                      <a16:colId xmlns:a16="http://schemas.microsoft.com/office/drawing/2014/main" val="2531759263"/>
                    </a:ext>
                  </a:extLst>
                </a:gridCol>
              </a:tblGrid>
              <a:tr h="370840">
                <a:tc>
                  <a:txBody>
                    <a:bodyPr/>
                    <a:lstStyle/>
                    <a:p>
                      <a:r>
                        <a:rPr lang="en-IN" dirty="0"/>
                        <a:t>Source of Fund</a:t>
                      </a:r>
                    </a:p>
                  </a:txBody>
                  <a:tcPr/>
                </a:tc>
                <a:tc>
                  <a:txBody>
                    <a:bodyPr/>
                    <a:lstStyle/>
                    <a:p>
                      <a:r>
                        <a:rPr lang="en-IN" dirty="0"/>
                        <a:t>Amount (INR)</a:t>
                      </a:r>
                    </a:p>
                  </a:txBody>
                  <a:tcPr/>
                </a:tc>
                <a:extLst>
                  <a:ext uri="{0D108BD9-81ED-4DB2-BD59-A6C34878D82A}">
                    <a16:rowId xmlns:a16="http://schemas.microsoft.com/office/drawing/2014/main" val="4056689272"/>
                  </a:ext>
                </a:extLst>
              </a:tr>
              <a:tr h="370840">
                <a:tc>
                  <a:txBody>
                    <a:bodyPr/>
                    <a:lstStyle/>
                    <a:p>
                      <a:r>
                        <a:rPr lang="en-IN" dirty="0"/>
                        <a:t>Equity share (400000 share of 10 Rs each</a:t>
                      </a:r>
                    </a:p>
                  </a:txBody>
                  <a:tcPr/>
                </a:tc>
                <a:tc>
                  <a:txBody>
                    <a:bodyPr/>
                    <a:lstStyle/>
                    <a:p>
                      <a:r>
                        <a:rPr lang="en-IN" dirty="0"/>
                        <a:t>40,00,000</a:t>
                      </a:r>
                    </a:p>
                  </a:txBody>
                  <a:tcPr/>
                </a:tc>
                <a:extLst>
                  <a:ext uri="{0D108BD9-81ED-4DB2-BD59-A6C34878D82A}">
                    <a16:rowId xmlns:a16="http://schemas.microsoft.com/office/drawing/2014/main" val="2510809288"/>
                  </a:ext>
                </a:extLst>
              </a:tr>
              <a:tr h="370840">
                <a:tc>
                  <a:txBody>
                    <a:bodyPr/>
                    <a:lstStyle/>
                    <a:p>
                      <a:r>
                        <a:rPr lang="en-IN" dirty="0"/>
                        <a:t>8% Preference Capital </a:t>
                      </a:r>
                    </a:p>
                  </a:txBody>
                  <a:tcPr/>
                </a:tc>
                <a:tc>
                  <a:txBody>
                    <a:bodyPr/>
                    <a:lstStyle/>
                    <a:p>
                      <a:r>
                        <a:rPr lang="en-IN" dirty="0"/>
                        <a:t>20,00,000</a:t>
                      </a:r>
                    </a:p>
                  </a:txBody>
                  <a:tcPr/>
                </a:tc>
                <a:extLst>
                  <a:ext uri="{0D108BD9-81ED-4DB2-BD59-A6C34878D82A}">
                    <a16:rowId xmlns:a16="http://schemas.microsoft.com/office/drawing/2014/main" val="4248603628"/>
                  </a:ext>
                </a:extLst>
              </a:tr>
              <a:tr h="370840">
                <a:tc>
                  <a:txBody>
                    <a:bodyPr/>
                    <a:lstStyle/>
                    <a:p>
                      <a:r>
                        <a:rPr lang="en-IN" dirty="0"/>
                        <a:t>10% Debenture</a:t>
                      </a:r>
                    </a:p>
                  </a:txBody>
                  <a:tcPr/>
                </a:tc>
                <a:tc>
                  <a:txBody>
                    <a:bodyPr/>
                    <a:lstStyle/>
                    <a:p>
                      <a:r>
                        <a:rPr lang="en-IN" dirty="0"/>
                        <a:t>40,00,000</a:t>
                      </a:r>
                    </a:p>
                  </a:txBody>
                  <a:tcPr/>
                </a:tc>
                <a:extLst>
                  <a:ext uri="{0D108BD9-81ED-4DB2-BD59-A6C34878D82A}">
                    <a16:rowId xmlns:a16="http://schemas.microsoft.com/office/drawing/2014/main" val="2086298611"/>
                  </a:ext>
                </a:extLst>
              </a:tr>
              <a:tr h="370840">
                <a:tc>
                  <a:txBody>
                    <a:bodyPr/>
                    <a:lstStyle/>
                    <a:p>
                      <a:r>
                        <a:rPr lang="en-IN" dirty="0"/>
                        <a:t>Total</a:t>
                      </a:r>
                    </a:p>
                  </a:txBody>
                  <a:tcPr/>
                </a:tc>
                <a:tc>
                  <a:txBody>
                    <a:bodyPr/>
                    <a:lstStyle/>
                    <a:p>
                      <a:r>
                        <a:rPr lang="en-IN" dirty="0"/>
                        <a:t>100,00,000</a:t>
                      </a:r>
                    </a:p>
                  </a:txBody>
                  <a:tcPr/>
                </a:tc>
                <a:extLst>
                  <a:ext uri="{0D108BD9-81ED-4DB2-BD59-A6C34878D82A}">
                    <a16:rowId xmlns:a16="http://schemas.microsoft.com/office/drawing/2014/main" val="1479664383"/>
                  </a:ext>
                </a:extLst>
              </a:tr>
            </a:tbl>
          </a:graphicData>
        </a:graphic>
      </p:graphicFrame>
    </p:spTree>
    <p:extLst>
      <p:ext uri="{BB962C8B-B14F-4D97-AF65-F5344CB8AC3E}">
        <p14:creationId xmlns:p14="http://schemas.microsoft.com/office/powerpoint/2010/main" val="316487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FC35D-D607-40C4-8026-C6C11E138366}"/>
              </a:ext>
            </a:extLst>
          </p:cNvPr>
          <p:cNvSpPr>
            <a:spLocks noGrp="1"/>
          </p:cNvSpPr>
          <p:nvPr>
            <p:ph type="title"/>
          </p:nvPr>
        </p:nvSpPr>
        <p:spPr/>
        <p:txBody>
          <a:bodyPr/>
          <a:lstStyle/>
          <a:p>
            <a:r>
              <a:rPr lang="en-US" dirty="0"/>
              <a:t>Importance of cost of capital</a:t>
            </a:r>
            <a:endParaRPr lang="en-IN" dirty="0"/>
          </a:p>
        </p:txBody>
      </p:sp>
      <p:sp>
        <p:nvSpPr>
          <p:cNvPr id="3" name="Content Placeholder 2">
            <a:extLst>
              <a:ext uri="{FF2B5EF4-FFF2-40B4-BE49-F238E27FC236}">
                <a16:creationId xmlns:a16="http://schemas.microsoft.com/office/drawing/2014/main" id="{532CCCF6-D7CA-4A93-B1B6-00F685FCF59C}"/>
              </a:ext>
            </a:extLst>
          </p:cNvPr>
          <p:cNvSpPr>
            <a:spLocks noGrp="1"/>
          </p:cNvSpPr>
          <p:nvPr>
            <p:ph idx="1"/>
          </p:nvPr>
        </p:nvSpPr>
        <p:spPr/>
        <p:txBody>
          <a:bodyPr>
            <a:normAutofit/>
          </a:bodyPr>
          <a:lstStyle/>
          <a:p>
            <a:r>
              <a:rPr lang="en-US" dirty="0"/>
              <a:t>Capital budgeting decisions </a:t>
            </a:r>
          </a:p>
          <a:p>
            <a:r>
              <a:rPr lang="en-US" dirty="0"/>
              <a:t>Capital structure decisions</a:t>
            </a:r>
          </a:p>
          <a:p>
            <a:r>
              <a:rPr lang="en-US" dirty="0"/>
              <a:t>Evaluation of Financial Performance</a:t>
            </a:r>
            <a:endParaRPr lang="en-IN" dirty="0"/>
          </a:p>
        </p:txBody>
      </p:sp>
    </p:spTree>
    <p:extLst>
      <p:ext uri="{BB962C8B-B14F-4D97-AF65-F5344CB8AC3E}">
        <p14:creationId xmlns:p14="http://schemas.microsoft.com/office/powerpoint/2010/main" val="110313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DC010-535D-454B-8672-DD33BBDBA15E}"/>
              </a:ext>
            </a:extLst>
          </p:cNvPr>
          <p:cNvSpPr>
            <a:spLocks noGrp="1"/>
          </p:cNvSpPr>
          <p:nvPr>
            <p:ph type="title"/>
          </p:nvPr>
        </p:nvSpPr>
        <p:spPr/>
        <p:txBody>
          <a:bodyPr/>
          <a:lstStyle/>
          <a:p>
            <a:r>
              <a:rPr lang="en-US" dirty="0"/>
              <a:t>Measurement of Cost of Capital</a:t>
            </a:r>
            <a:endParaRPr lang="en-IN" dirty="0"/>
          </a:p>
        </p:txBody>
      </p:sp>
      <p:sp>
        <p:nvSpPr>
          <p:cNvPr id="3" name="Content Placeholder 2">
            <a:extLst>
              <a:ext uri="{FF2B5EF4-FFF2-40B4-BE49-F238E27FC236}">
                <a16:creationId xmlns:a16="http://schemas.microsoft.com/office/drawing/2014/main" id="{1BEDC7EB-AF46-48A9-80EC-73665596DF90}"/>
              </a:ext>
            </a:extLst>
          </p:cNvPr>
          <p:cNvSpPr>
            <a:spLocks noGrp="1"/>
          </p:cNvSpPr>
          <p:nvPr>
            <p:ph idx="1"/>
          </p:nvPr>
        </p:nvSpPr>
        <p:spPr/>
        <p:txBody>
          <a:bodyPr/>
          <a:lstStyle/>
          <a:p>
            <a:r>
              <a:rPr lang="en-US" dirty="0"/>
              <a:t>The cost of capital is very important for making decisions. Cost of capital involves different costs related to different sources of finance.</a:t>
            </a:r>
          </a:p>
          <a:p>
            <a:pPr lvl="1">
              <a:buFont typeface="Wingdings" panose="05000000000000000000" pitchFamily="2" charset="2"/>
              <a:buChar char="Ø"/>
            </a:pPr>
            <a:r>
              <a:rPr lang="en-US" dirty="0"/>
              <a:t>Calculation of different costs which are the sources of finance. </a:t>
            </a:r>
          </a:p>
          <a:p>
            <a:pPr lvl="1">
              <a:buFont typeface="Wingdings" panose="05000000000000000000" pitchFamily="2" charset="2"/>
              <a:buChar char="Ø"/>
            </a:pPr>
            <a:r>
              <a:rPr lang="en-US" dirty="0"/>
              <a:t>The overall cost is calculated by combining different costs into a composite cost.</a:t>
            </a:r>
            <a:endParaRPr lang="en-IN" dirty="0"/>
          </a:p>
          <a:p>
            <a:pPr lvl="1">
              <a:buFont typeface="Wingdings" panose="05000000000000000000" pitchFamily="2" charset="2"/>
              <a:buChar char="Ø"/>
            </a:pPr>
            <a:endParaRPr lang="en-US" dirty="0"/>
          </a:p>
        </p:txBody>
      </p:sp>
    </p:spTree>
    <p:extLst>
      <p:ext uri="{BB962C8B-B14F-4D97-AF65-F5344CB8AC3E}">
        <p14:creationId xmlns:p14="http://schemas.microsoft.com/office/powerpoint/2010/main" val="3121168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F5E33-4E5A-47F1-9530-CBA4A9F04379}"/>
              </a:ext>
            </a:extLst>
          </p:cNvPr>
          <p:cNvSpPr>
            <a:spLocks noGrp="1"/>
          </p:cNvSpPr>
          <p:nvPr>
            <p:ph type="title"/>
          </p:nvPr>
        </p:nvSpPr>
        <p:spPr/>
        <p:txBody>
          <a:bodyPr/>
          <a:lstStyle/>
          <a:p>
            <a:r>
              <a:rPr lang="en-US" dirty="0"/>
              <a:t>Conti…</a:t>
            </a:r>
            <a:endParaRPr lang="en-IN" dirty="0"/>
          </a:p>
        </p:txBody>
      </p:sp>
      <p:sp>
        <p:nvSpPr>
          <p:cNvPr id="3" name="Content Placeholder 2">
            <a:extLst>
              <a:ext uri="{FF2B5EF4-FFF2-40B4-BE49-F238E27FC236}">
                <a16:creationId xmlns:a16="http://schemas.microsoft.com/office/drawing/2014/main" id="{EB32FCEA-FD44-450F-A2A0-2301FFDEE67D}"/>
              </a:ext>
            </a:extLst>
          </p:cNvPr>
          <p:cNvSpPr>
            <a:spLocks noGrp="1"/>
          </p:cNvSpPr>
          <p:nvPr>
            <p:ph idx="1"/>
          </p:nvPr>
        </p:nvSpPr>
        <p:spPr/>
        <p:txBody>
          <a:bodyPr/>
          <a:lstStyle/>
          <a:p>
            <a:r>
              <a:rPr lang="en-US" dirty="0"/>
              <a:t>Hence it is essential to compute the specific cost of each source to evaluate minimum obligation of company i.e.,  Weighted Average cost of Capital</a:t>
            </a:r>
          </a:p>
          <a:p>
            <a:pPr lvl="1">
              <a:buFont typeface="Wingdings" panose="05000000000000000000" pitchFamily="2" charset="2"/>
              <a:buChar char="Ø"/>
            </a:pPr>
            <a:r>
              <a:rPr lang="en-US" dirty="0"/>
              <a:t>Cost of Debt</a:t>
            </a:r>
          </a:p>
          <a:p>
            <a:pPr lvl="1">
              <a:buFont typeface="Wingdings" panose="05000000000000000000" pitchFamily="2" charset="2"/>
              <a:buChar char="Ø"/>
            </a:pPr>
            <a:r>
              <a:rPr lang="en-US" dirty="0"/>
              <a:t>Cost of Preferential Capital</a:t>
            </a:r>
          </a:p>
          <a:p>
            <a:pPr lvl="1">
              <a:buFont typeface="Wingdings" panose="05000000000000000000" pitchFamily="2" charset="2"/>
              <a:buChar char="Ø"/>
            </a:pPr>
            <a:r>
              <a:rPr lang="en-US" dirty="0"/>
              <a:t>Cost of Equity Capital</a:t>
            </a:r>
          </a:p>
          <a:p>
            <a:pPr lvl="1">
              <a:buFont typeface="Wingdings" panose="05000000000000000000" pitchFamily="2" charset="2"/>
              <a:buChar char="Ø"/>
            </a:pPr>
            <a:r>
              <a:rPr lang="en-US" dirty="0"/>
              <a:t>Cost of Retained Earnings</a:t>
            </a:r>
            <a:endParaRPr lang="en-IN" dirty="0"/>
          </a:p>
        </p:txBody>
      </p:sp>
    </p:spTree>
    <p:extLst>
      <p:ext uri="{BB962C8B-B14F-4D97-AF65-F5344CB8AC3E}">
        <p14:creationId xmlns:p14="http://schemas.microsoft.com/office/powerpoint/2010/main" val="158058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26505-50AB-4330-AEA5-B20BF5F9F421}"/>
              </a:ext>
            </a:extLst>
          </p:cNvPr>
          <p:cNvSpPr>
            <a:spLocks noGrp="1"/>
          </p:cNvSpPr>
          <p:nvPr>
            <p:ph type="title"/>
          </p:nvPr>
        </p:nvSpPr>
        <p:spPr/>
        <p:txBody>
          <a:bodyPr/>
          <a:lstStyle/>
          <a:p>
            <a:r>
              <a:rPr lang="en-IN" dirty="0"/>
              <a:t>Cost of Debt</a:t>
            </a:r>
          </a:p>
        </p:txBody>
      </p:sp>
      <p:sp>
        <p:nvSpPr>
          <p:cNvPr id="3" name="Content Placeholder 2">
            <a:extLst>
              <a:ext uri="{FF2B5EF4-FFF2-40B4-BE49-F238E27FC236}">
                <a16:creationId xmlns:a16="http://schemas.microsoft.com/office/drawing/2014/main" id="{3EA500A4-0044-40A7-92D3-127E09AC6077}"/>
              </a:ext>
            </a:extLst>
          </p:cNvPr>
          <p:cNvSpPr>
            <a:spLocks noGrp="1"/>
          </p:cNvSpPr>
          <p:nvPr>
            <p:ph idx="1"/>
          </p:nvPr>
        </p:nvSpPr>
        <p:spPr/>
        <p:txBody>
          <a:bodyPr>
            <a:normAutofit fontScale="92500" lnSpcReduction="20000"/>
          </a:bodyPr>
          <a:lstStyle/>
          <a:p>
            <a:r>
              <a:rPr lang="en-US" dirty="0"/>
              <a:t>Cost of debt is the expected rate of return for the debt holder and is usually calculated as the effective interest rate applicable to a firms liability. </a:t>
            </a:r>
          </a:p>
          <a:p>
            <a:pPr marL="0" indent="0">
              <a:buNone/>
            </a:pPr>
            <a:r>
              <a:rPr lang="en-IN" b="1" dirty="0"/>
              <a:t>Perpetual/irredeemable debt: </a:t>
            </a:r>
          </a:p>
          <a:p>
            <a:r>
              <a:rPr lang="en-IN" b="1" i="0" dirty="0">
                <a:effectLst/>
                <a:latin typeface="iwocaFont"/>
              </a:rPr>
              <a:t>A</a:t>
            </a:r>
            <a:r>
              <a:rPr lang="en-US" b="0" i="0" dirty="0">
                <a:effectLst/>
                <a:latin typeface="iwocaFont"/>
              </a:rPr>
              <a:t>n irredeemable debenture there is no specific time period in which the borrower must pay the lender back.</a:t>
            </a:r>
          </a:p>
          <a:p>
            <a:r>
              <a:rPr lang="en-US" b="0" i="0" dirty="0">
                <a:effectLst/>
                <a:latin typeface="iwocaFont"/>
              </a:rPr>
              <a:t> Typically, such a loan would continue until a 'contingent event' such as insolvency or the company winding up</a:t>
            </a:r>
            <a:endParaRPr lang="en-IN" dirty="0"/>
          </a:p>
          <a:p>
            <a:pPr marL="0" indent="0">
              <a:buNone/>
            </a:pPr>
            <a:r>
              <a:rPr lang="en-IN" b="1" dirty="0"/>
              <a:t>Redeemable debt</a:t>
            </a:r>
          </a:p>
          <a:p>
            <a:pPr algn="just"/>
            <a:r>
              <a:rPr lang="en-US" dirty="0"/>
              <a:t>The debt repayable after a certain period is known as redeemable debt. </a:t>
            </a:r>
            <a:endParaRPr lang="en-IN" b="1" dirty="0"/>
          </a:p>
          <a:p>
            <a:endParaRPr lang="en-US" dirty="0"/>
          </a:p>
          <a:p>
            <a:endParaRPr lang="en-US" dirty="0"/>
          </a:p>
        </p:txBody>
      </p:sp>
    </p:spTree>
    <p:extLst>
      <p:ext uri="{BB962C8B-B14F-4D97-AF65-F5344CB8AC3E}">
        <p14:creationId xmlns:p14="http://schemas.microsoft.com/office/powerpoint/2010/main" val="1681975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3DA16-DB75-4A35-A4B9-80F7E3F7211A}"/>
              </a:ext>
            </a:extLst>
          </p:cNvPr>
          <p:cNvSpPr>
            <a:spLocks noGrp="1"/>
          </p:cNvSpPr>
          <p:nvPr>
            <p:ph type="title"/>
          </p:nvPr>
        </p:nvSpPr>
        <p:spPr/>
        <p:txBody>
          <a:bodyPr/>
          <a:lstStyle/>
          <a:p>
            <a:r>
              <a:rPr lang="en-US" dirty="0"/>
              <a:t>Cost of Irredeemable Debt or Perpetual Debt</a:t>
            </a:r>
            <a:endParaRPr lang="en-IN" dirty="0"/>
          </a:p>
        </p:txBody>
      </p:sp>
      <p:sp>
        <p:nvSpPr>
          <p:cNvPr id="3" name="Content Placeholder 2">
            <a:extLst>
              <a:ext uri="{FF2B5EF4-FFF2-40B4-BE49-F238E27FC236}">
                <a16:creationId xmlns:a16="http://schemas.microsoft.com/office/drawing/2014/main" id="{0C78B6EC-D064-4F33-A31B-63FC0E500D37}"/>
              </a:ext>
            </a:extLst>
          </p:cNvPr>
          <p:cNvSpPr>
            <a:spLocks noGrp="1"/>
          </p:cNvSpPr>
          <p:nvPr>
            <p:ph idx="1"/>
          </p:nvPr>
        </p:nvSpPr>
        <p:spPr/>
        <p:txBody>
          <a:bodyPr/>
          <a:lstStyle/>
          <a:p>
            <a:r>
              <a:rPr lang="en-US" b="0" i="0" dirty="0">
                <a:solidFill>
                  <a:srgbClr val="424142"/>
                </a:solidFill>
                <a:effectLst/>
                <a:latin typeface="Georgia" panose="02040502050405020303" pitchFamily="18" charset="0"/>
              </a:rPr>
              <a:t>Irredeemable debt is that debt which is not required to be repaid during the lifetime of the company. Such debt carries a coupon rate of interest. </a:t>
            </a:r>
          </a:p>
          <a:p>
            <a:r>
              <a:rPr lang="en-US" b="0" i="0" dirty="0">
                <a:solidFill>
                  <a:srgbClr val="424142"/>
                </a:solidFill>
                <a:effectLst/>
                <a:latin typeface="Georgia" panose="02040502050405020303" pitchFamily="18" charset="0"/>
              </a:rPr>
              <a:t>This coupon rate of interest represents the before tax cost of debt.</a:t>
            </a:r>
          </a:p>
          <a:p>
            <a:pPr algn="l"/>
            <a:r>
              <a:rPr lang="en-US" b="0" i="0" dirty="0">
                <a:solidFill>
                  <a:srgbClr val="212121"/>
                </a:solidFill>
                <a:effectLst/>
                <a:latin typeface="-apple-system"/>
              </a:rPr>
              <a:t>The formula for determining the Pre-tax </a:t>
            </a:r>
            <a:r>
              <a:rPr lang="en-US" b="0" i="0" dirty="0" err="1">
                <a:solidFill>
                  <a:srgbClr val="212121"/>
                </a:solidFill>
                <a:effectLst/>
                <a:latin typeface="-apple-system"/>
              </a:rPr>
              <a:t>Kd</a:t>
            </a:r>
            <a:r>
              <a:rPr lang="en-US" b="0" i="0" dirty="0">
                <a:solidFill>
                  <a:srgbClr val="212121"/>
                </a:solidFill>
                <a:effectLst/>
                <a:latin typeface="-apple-system"/>
              </a:rPr>
              <a:t> is as follows:</a:t>
            </a:r>
          </a:p>
          <a:p>
            <a:pPr marL="0" indent="0" algn="ctr">
              <a:buNone/>
            </a:pPr>
            <a:r>
              <a:rPr lang="en-US" b="1" i="0" dirty="0">
                <a:solidFill>
                  <a:srgbClr val="FF0000"/>
                </a:solidFill>
                <a:effectLst/>
                <a:latin typeface="-apple-system"/>
              </a:rPr>
              <a:t>Cost of Debt </a:t>
            </a:r>
            <a:r>
              <a:rPr lang="en-US" b="1" i="0" baseline="-25000" dirty="0">
                <a:solidFill>
                  <a:srgbClr val="FF0000"/>
                </a:solidFill>
                <a:effectLst/>
                <a:latin typeface="-apple-system"/>
              </a:rPr>
              <a:t>Pre-tax</a:t>
            </a:r>
            <a:r>
              <a:rPr lang="en-US" b="1" i="0" dirty="0">
                <a:solidFill>
                  <a:srgbClr val="FF0000"/>
                </a:solidFill>
                <a:effectLst/>
                <a:latin typeface="-apple-system"/>
              </a:rPr>
              <a:t>  = (Total Interest Cost Incurred / </a:t>
            </a:r>
            <a:r>
              <a:rPr lang="en-US" b="1" dirty="0">
                <a:solidFill>
                  <a:srgbClr val="FF0000"/>
                </a:solidFill>
                <a:latin typeface="-apple-system"/>
              </a:rPr>
              <a:t>Net Proceeds</a:t>
            </a:r>
            <a:r>
              <a:rPr lang="en-US" b="1" i="0" dirty="0">
                <a:solidFill>
                  <a:srgbClr val="FF0000"/>
                </a:solidFill>
                <a:effectLst/>
                <a:latin typeface="-apple-system"/>
              </a:rPr>
              <a:t> )*100</a:t>
            </a:r>
          </a:p>
          <a:p>
            <a:pPr marL="0" indent="0" algn="ctr">
              <a:buNone/>
            </a:pPr>
            <a:r>
              <a:rPr lang="en-US" b="1" i="0" dirty="0">
                <a:solidFill>
                  <a:srgbClr val="FF0000"/>
                </a:solidFill>
                <a:effectLst/>
                <a:latin typeface="-apple-system"/>
              </a:rPr>
              <a:t>Cost of </a:t>
            </a:r>
            <a:r>
              <a:rPr lang="en-US" b="1" i="0" dirty="0" err="1">
                <a:solidFill>
                  <a:srgbClr val="FF0000"/>
                </a:solidFill>
                <a:effectLst/>
                <a:latin typeface="-apple-system"/>
              </a:rPr>
              <a:t>Debt</a:t>
            </a:r>
            <a:r>
              <a:rPr lang="en-US" b="1" i="0" baseline="-25000" dirty="0" err="1">
                <a:solidFill>
                  <a:srgbClr val="FF0000"/>
                </a:solidFill>
                <a:effectLst/>
                <a:latin typeface="-apple-system"/>
              </a:rPr>
              <a:t>Post</a:t>
            </a:r>
            <a:r>
              <a:rPr lang="en-US" b="1" i="0" baseline="-25000" dirty="0">
                <a:solidFill>
                  <a:srgbClr val="FF0000"/>
                </a:solidFill>
                <a:effectLst/>
                <a:latin typeface="-apple-system"/>
              </a:rPr>
              <a:t>-tax</a:t>
            </a:r>
            <a:r>
              <a:rPr lang="en-US" b="1" i="0" dirty="0">
                <a:solidFill>
                  <a:srgbClr val="FF0000"/>
                </a:solidFill>
                <a:effectLst/>
                <a:latin typeface="-apple-system"/>
              </a:rPr>
              <a:t> </a:t>
            </a:r>
            <a:r>
              <a:rPr lang="en-US" b="1" dirty="0">
                <a:solidFill>
                  <a:srgbClr val="FF0000"/>
                </a:solidFill>
                <a:latin typeface="-apple-system"/>
              </a:rPr>
              <a:t>=</a:t>
            </a:r>
            <a:r>
              <a:rPr lang="en-US" b="1" i="0" dirty="0">
                <a:solidFill>
                  <a:srgbClr val="FF0000"/>
                </a:solidFill>
                <a:effectLst/>
                <a:latin typeface="-apple-system"/>
              </a:rPr>
              <a:t> Cost of Debt </a:t>
            </a:r>
            <a:r>
              <a:rPr lang="en-US" b="1" i="0" baseline="-25000" dirty="0">
                <a:solidFill>
                  <a:srgbClr val="FF0000"/>
                </a:solidFill>
                <a:effectLst/>
                <a:latin typeface="-apple-system"/>
              </a:rPr>
              <a:t>Pre-tax</a:t>
            </a:r>
            <a:r>
              <a:rPr lang="en-US" b="1" i="0" dirty="0">
                <a:solidFill>
                  <a:srgbClr val="FF0000"/>
                </a:solidFill>
                <a:effectLst/>
                <a:latin typeface="-apple-system"/>
              </a:rPr>
              <a:t>  *  (1-Tax Rate)</a:t>
            </a:r>
            <a:endParaRPr lang="en-US" b="0" i="0" dirty="0">
              <a:solidFill>
                <a:srgbClr val="FF0000"/>
              </a:solidFill>
              <a:effectLst/>
              <a:latin typeface="-apple-system"/>
            </a:endParaRPr>
          </a:p>
          <a:p>
            <a:endParaRPr lang="en-IN" dirty="0"/>
          </a:p>
        </p:txBody>
      </p:sp>
    </p:spTree>
    <p:extLst>
      <p:ext uri="{BB962C8B-B14F-4D97-AF65-F5344CB8AC3E}">
        <p14:creationId xmlns:p14="http://schemas.microsoft.com/office/powerpoint/2010/main" val="1064979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697A6-72B5-4B92-B917-BE9F808E06A5}"/>
              </a:ext>
            </a:extLst>
          </p:cNvPr>
          <p:cNvSpPr>
            <a:spLocks noGrp="1"/>
          </p:cNvSpPr>
          <p:nvPr>
            <p:ph type="title"/>
          </p:nvPr>
        </p:nvSpPr>
        <p:spPr/>
        <p:txBody>
          <a:bodyPr/>
          <a:lstStyle/>
          <a:p>
            <a:r>
              <a:rPr lang="en-US" dirty="0"/>
              <a:t>Examples</a:t>
            </a:r>
            <a:endParaRPr lang="en-IN" dirty="0"/>
          </a:p>
        </p:txBody>
      </p:sp>
      <p:sp>
        <p:nvSpPr>
          <p:cNvPr id="3" name="Content Placeholder 2">
            <a:extLst>
              <a:ext uri="{FF2B5EF4-FFF2-40B4-BE49-F238E27FC236}">
                <a16:creationId xmlns:a16="http://schemas.microsoft.com/office/drawing/2014/main" id="{57E054C5-EEBC-4323-883C-DCB92A721176}"/>
              </a:ext>
            </a:extLst>
          </p:cNvPr>
          <p:cNvSpPr>
            <a:spLocks noGrp="1"/>
          </p:cNvSpPr>
          <p:nvPr>
            <p:ph idx="1"/>
          </p:nvPr>
        </p:nvSpPr>
        <p:spPr/>
        <p:txBody>
          <a:bodyPr/>
          <a:lstStyle/>
          <a:p>
            <a:pPr algn="just"/>
            <a:r>
              <a:rPr lang="en-US" b="0" i="0" dirty="0">
                <a:solidFill>
                  <a:srgbClr val="212121"/>
                </a:solidFill>
                <a:effectLst/>
                <a:latin typeface="-apple-system"/>
              </a:rPr>
              <a:t>if a firm has availed a long term loan of $100 at a 4% interest rate, </a:t>
            </a:r>
            <a:r>
              <a:rPr lang="en-US" b="0" i="0" dirty="0" err="1">
                <a:solidFill>
                  <a:srgbClr val="212121"/>
                </a:solidFill>
                <a:effectLst/>
                <a:latin typeface="-apple-system"/>
              </a:rPr>
              <a:t>p.a</a:t>
            </a:r>
            <a:r>
              <a:rPr lang="en-US" b="0" i="0" dirty="0">
                <a:solidFill>
                  <a:srgbClr val="212121"/>
                </a:solidFill>
                <a:effectLst/>
                <a:latin typeface="-apple-system"/>
              </a:rPr>
              <a:t>, and a $200 bond at 5% interest rate p.a. Calculate the cost of debt of the firm before tax.</a:t>
            </a:r>
          </a:p>
          <a:p>
            <a:pPr algn="just"/>
            <a:r>
              <a:rPr lang="en-US" b="0" i="0" dirty="0">
                <a:solidFill>
                  <a:srgbClr val="212121"/>
                </a:solidFill>
                <a:effectLst/>
                <a:latin typeface="-apple-system"/>
              </a:rPr>
              <a:t>A company issued 12% debentures at par for Rs 2, 00,000. Compute the after-tax cost of debentures assuming the tax rate at 30%.</a:t>
            </a:r>
          </a:p>
          <a:p>
            <a:endParaRPr lang="en-IN" b="1" dirty="0"/>
          </a:p>
        </p:txBody>
      </p:sp>
    </p:spTree>
    <p:extLst>
      <p:ext uri="{BB962C8B-B14F-4D97-AF65-F5344CB8AC3E}">
        <p14:creationId xmlns:p14="http://schemas.microsoft.com/office/powerpoint/2010/main" val="218568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64C04-6210-47C7-BEAF-8B93E5439F77}"/>
              </a:ext>
            </a:extLst>
          </p:cNvPr>
          <p:cNvSpPr>
            <a:spLocks noGrp="1"/>
          </p:cNvSpPr>
          <p:nvPr>
            <p:ph type="title"/>
          </p:nvPr>
        </p:nvSpPr>
        <p:spPr/>
        <p:txBody>
          <a:bodyPr/>
          <a:lstStyle/>
          <a:p>
            <a:r>
              <a:rPr lang="en-US" dirty="0"/>
              <a:t>Cost of redeemable Debt</a:t>
            </a:r>
            <a:endParaRPr lang="en-IN" dirty="0"/>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287F5D5B-F8AE-448D-AFA8-3307F1F93A91}"/>
                  </a:ext>
                </a:extLst>
              </p14:cNvPr>
              <p14:cNvContentPartPr/>
              <p14:nvPr/>
            </p14:nvContentPartPr>
            <p14:xfrm>
              <a:off x="4819680" y="1581330"/>
              <a:ext cx="360" cy="360"/>
            </p14:xfrm>
          </p:contentPart>
        </mc:Choice>
        <mc:Fallback xmlns="">
          <p:pic>
            <p:nvPicPr>
              <p:cNvPr id="3" name="Ink 2">
                <a:extLst>
                  <a:ext uri="{FF2B5EF4-FFF2-40B4-BE49-F238E27FC236}">
                    <a16:creationId xmlns:a16="http://schemas.microsoft.com/office/drawing/2014/main" id="{287F5D5B-F8AE-448D-AFA8-3307F1F93A91}"/>
                  </a:ext>
                </a:extLst>
              </p:cNvPr>
              <p:cNvPicPr/>
              <p:nvPr/>
            </p:nvPicPr>
            <p:blipFill>
              <a:blip r:embed="rId3"/>
              <a:stretch>
                <a:fillRect/>
              </a:stretch>
            </p:blipFill>
            <p:spPr>
              <a:xfrm>
                <a:off x="4811040" y="157233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2A148674-9201-4620-B397-DC624B38D83F}"/>
                  </a:ext>
                </a:extLst>
              </p14:cNvPr>
              <p14:cNvContentPartPr/>
              <p14:nvPr/>
            </p14:nvContentPartPr>
            <p14:xfrm>
              <a:off x="5362560" y="1714170"/>
              <a:ext cx="360" cy="360"/>
            </p14:xfrm>
          </p:contentPart>
        </mc:Choice>
        <mc:Fallback xmlns="">
          <p:pic>
            <p:nvPicPr>
              <p:cNvPr id="5" name="Ink 4">
                <a:extLst>
                  <a:ext uri="{FF2B5EF4-FFF2-40B4-BE49-F238E27FC236}">
                    <a16:creationId xmlns:a16="http://schemas.microsoft.com/office/drawing/2014/main" id="{2A148674-9201-4620-B397-DC624B38D83F}"/>
                  </a:ext>
                </a:extLst>
              </p:cNvPr>
              <p:cNvPicPr/>
              <p:nvPr/>
            </p:nvPicPr>
            <p:blipFill>
              <a:blip r:embed="rId3"/>
              <a:stretch>
                <a:fillRect/>
              </a:stretch>
            </p:blipFill>
            <p:spPr>
              <a:xfrm>
                <a:off x="5353560" y="170517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C84D1850-6F88-41EF-912E-3E41420EB01F}"/>
                  </a:ext>
                </a:extLst>
              </p14:cNvPr>
              <p14:cNvContentPartPr/>
              <p14:nvPr/>
            </p14:nvContentPartPr>
            <p14:xfrm>
              <a:off x="5372280" y="1704810"/>
              <a:ext cx="220680" cy="279720"/>
            </p14:xfrm>
          </p:contentPart>
        </mc:Choice>
        <mc:Fallback xmlns="">
          <p:pic>
            <p:nvPicPr>
              <p:cNvPr id="6" name="Ink 5">
                <a:extLst>
                  <a:ext uri="{FF2B5EF4-FFF2-40B4-BE49-F238E27FC236}">
                    <a16:creationId xmlns:a16="http://schemas.microsoft.com/office/drawing/2014/main" id="{C84D1850-6F88-41EF-912E-3E41420EB01F}"/>
                  </a:ext>
                </a:extLst>
              </p:cNvPr>
              <p:cNvPicPr/>
              <p:nvPr/>
            </p:nvPicPr>
            <p:blipFill>
              <a:blip r:embed="rId6"/>
              <a:stretch>
                <a:fillRect/>
              </a:stretch>
            </p:blipFill>
            <p:spPr>
              <a:xfrm>
                <a:off x="5363280" y="1696170"/>
                <a:ext cx="238320" cy="2973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88067C5B-10A2-40B1-B528-8EB5D5005EE0}"/>
                  </a:ext>
                </a:extLst>
              </p14:cNvPr>
              <p14:cNvContentPartPr/>
              <p14:nvPr/>
            </p14:nvContentPartPr>
            <p14:xfrm>
              <a:off x="5598000" y="1833330"/>
              <a:ext cx="159480" cy="205200"/>
            </p14:xfrm>
          </p:contentPart>
        </mc:Choice>
        <mc:Fallback xmlns="">
          <p:pic>
            <p:nvPicPr>
              <p:cNvPr id="7" name="Ink 6">
                <a:extLst>
                  <a:ext uri="{FF2B5EF4-FFF2-40B4-BE49-F238E27FC236}">
                    <a16:creationId xmlns:a16="http://schemas.microsoft.com/office/drawing/2014/main" id="{88067C5B-10A2-40B1-B528-8EB5D5005EE0}"/>
                  </a:ext>
                </a:extLst>
              </p:cNvPr>
              <p:cNvPicPr/>
              <p:nvPr/>
            </p:nvPicPr>
            <p:blipFill>
              <a:blip r:embed="rId8"/>
              <a:stretch>
                <a:fillRect/>
              </a:stretch>
            </p:blipFill>
            <p:spPr>
              <a:xfrm>
                <a:off x="5589360" y="1824330"/>
                <a:ext cx="17712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AE25F323-CB34-4B8B-8B88-5A57CAFA83B2}"/>
                  </a:ext>
                </a:extLst>
              </p14:cNvPr>
              <p14:cNvContentPartPr/>
              <p14:nvPr/>
            </p14:nvContentPartPr>
            <p14:xfrm>
              <a:off x="5953320" y="1742250"/>
              <a:ext cx="91440" cy="20160"/>
            </p14:xfrm>
          </p:contentPart>
        </mc:Choice>
        <mc:Fallback xmlns="">
          <p:pic>
            <p:nvPicPr>
              <p:cNvPr id="8" name="Ink 7">
                <a:extLst>
                  <a:ext uri="{FF2B5EF4-FFF2-40B4-BE49-F238E27FC236}">
                    <a16:creationId xmlns:a16="http://schemas.microsoft.com/office/drawing/2014/main" id="{AE25F323-CB34-4B8B-8B88-5A57CAFA83B2}"/>
                  </a:ext>
                </a:extLst>
              </p:cNvPr>
              <p:cNvPicPr/>
              <p:nvPr/>
            </p:nvPicPr>
            <p:blipFill>
              <a:blip r:embed="rId10"/>
              <a:stretch>
                <a:fillRect/>
              </a:stretch>
            </p:blipFill>
            <p:spPr>
              <a:xfrm>
                <a:off x="5944320" y="1733610"/>
                <a:ext cx="10908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3D8F901F-54C7-42A7-8C4D-1D649442C1D8}"/>
                  </a:ext>
                </a:extLst>
              </p14:cNvPr>
              <p14:cNvContentPartPr/>
              <p14:nvPr/>
            </p14:nvContentPartPr>
            <p14:xfrm>
              <a:off x="5981400" y="1841970"/>
              <a:ext cx="123120" cy="6120"/>
            </p14:xfrm>
          </p:contentPart>
        </mc:Choice>
        <mc:Fallback xmlns="">
          <p:pic>
            <p:nvPicPr>
              <p:cNvPr id="9" name="Ink 8">
                <a:extLst>
                  <a:ext uri="{FF2B5EF4-FFF2-40B4-BE49-F238E27FC236}">
                    <a16:creationId xmlns:a16="http://schemas.microsoft.com/office/drawing/2014/main" id="{3D8F901F-54C7-42A7-8C4D-1D649442C1D8}"/>
                  </a:ext>
                </a:extLst>
              </p:cNvPr>
              <p:cNvPicPr/>
              <p:nvPr/>
            </p:nvPicPr>
            <p:blipFill>
              <a:blip r:embed="rId12"/>
              <a:stretch>
                <a:fillRect/>
              </a:stretch>
            </p:blipFill>
            <p:spPr>
              <a:xfrm>
                <a:off x="5972400" y="1832970"/>
                <a:ext cx="140760" cy="23760"/>
              </a:xfrm>
              <a:prstGeom prst="rect">
                <a:avLst/>
              </a:prstGeom>
            </p:spPr>
          </p:pic>
        </mc:Fallback>
      </mc:AlternateContent>
      <p:grpSp>
        <p:nvGrpSpPr>
          <p:cNvPr id="58" name="Group 57">
            <a:extLst>
              <a:ext uri="{FF2B5EF4-FFF2-40B4-BE49-F238E27FC236}">
                <a16:creationId xmlns:a16="http://schemas.microsoft.com/office/drawing/2014/main" id="{7E44484A-FADE-4DFB-9A4A-24F2541D7970}"/>
              </a:ext>
            </a:extLst>
          </p:cNvPr>
          <p:cNvGrpSpPr/>
          <p:nvPr/>
        </p:nvGrpSpPr>
        <p:grpSpPr>
          <a:xfrm>
            <a:off x="6705360" y="1114050"/>
            <a:ext cx="3555360" cy="1468800"/>
            <a:chOff x="6705360" y="1114050"/>
            <a:chExt cx="3555360" cy="1468800"/>
          </a:xfrm>
        </p:grpSpPr>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63D4A5A6-87BA-41BB-8558-F34CBF606205}"/>
                    </a:ext>
                  </a:extLst>
                </p14:cNvPr>
                <p14:cNvContentPartPr/>
                <p14:nvPr/>
              </p14:nvContentPartPr>
              <p14:xfrm>
                <a:off x="6819840" y="1371090"/>
                <a:ext cx="360" cy="260640"/>
              </p14:xfrm>
            </p:contentPart>
          </mc:Choice>
          <mc:Fallback xmlns="">
            <p:pic>
              <p:nvPicPr>
                <p:cNvPr id="10" name="Ink 9">
                  <a:extLst>
                    <a:ext uri="{FF2B5EF4-FFF2-40B4-BE49-F238E27FC236}">
                      <a16:creationId xmlns:a16="http://schemas.microsoft.com/office/drawing/2014/main" id="{63D4A5A6-87BA-41BB-8558-F34CBF606205}"/>
                    </a:ext>
                  </a:extLst>
                </p:cNvPr>
                <p:cNvPicPr/>
                <p:nvPr/>
              </p:nvPicPr>
              <p:blipFill>
                <a:blip r:embed="rId14"/>
                <a:stretch>
                  <a:fillRect/>
                </a:stretch>
              </p:blipFill>
              <p:spPr>
                <a:xfrm>
                  <a:off x="6811200" y="1362450"/>
                  <a:ext cx="18000" cy="2782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1" name="Ink 10">
                  <a:extLst>
                    <a:ext uri="{FF2B5EF4-FFF2-40B4-BE49-F238E27FC236}">
                      <a16:creationId xmlns:a16="http://schemas.microsoft.com/office/drawing/2014/main" id="{465B8FB0-7FC6-457C-8F53-1E9643B379F5}"/>
                    </a:ext>
                  </a:extLst>
                </p14:cNvPr>
                <p14:cNvContentPartPr/>
                <p14:nvPr/>
              </p14:nvContentPartPr>
              <p14:xfrm>
                <a:off x="6705360" y="1599330"/>
                <a:ext cx="257400" cy="38880"/>
              </p14:xfrm>
            </p:contentPart>
          </mc:Choice>
          <mc:Fallback xmlns="">
            <p:pic>
              <p:nvPicPr>
                <p:cNvPr id="11" name="Ink 10">
                  <a:extLst>
                    <a:ext uri="{FF2B5EF4-FFF2-40B4-BE49-F238E27FC236}">
                      <a16:creationId xmlns:a16="http://schemas.microsoft.com/office/drawing/2014/main" id="{465B8FB0-7FC6-457C-8F53-1E9643B379F5}"/>
                    </a:ext>
                  </a:extLst>
                </p:cNvPr>
                <p:cNvPicPr/>
                <p:nvPr/>
              </p:nvPicPr>
              <p:blipFill>
                <a:blip r:embed="rId16"/>
                <a:stretch>
                  <a:fillRect/>
                </a:stretch>
              </p:blipFill>
              <p:spPr>
                <a:xfrm>
                  <a:off x="6696720" y="1590690"/>
                  <a:ext cx="275040" cy="565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5812C902-E649-4E6B-B44B-AFB05DACA910}"/>
                    </a:ext>
                  </a:extLst>
                </p14:cNvPr>
                <p14:cNvContentPartPr/>
                <p14:nvPr/>
              </p14:nvContentPartPr>
              <p14:xfrm>
                <a:off x="6705360" y="1352370"/>
                <a:ext cx="216360" cy="360"/>
              </p14:xfrm>
            </p:contentPart>
          </mc:Choice>
          <mc:Fallback xmlns="">
            <p:pic>
              <p:nvPicPr>
                <p:cNvPr id="14" name="Ink 13">
                  <a:extLst>
                    <a:ext uri="{FF2B5EF4-FFF2-40B4-BE49-F238E27FC236}">
                      <a16:creationId xmlns:a16="http://schemas.microsoft.com/office/drawing/2014/main" id="{5812C902-E649-4E6B-B44B-AFB05DACA910}"/>
                    </a:ext>
                  </a:extLst>
                </p:cNvPr>
                <p:cNvPicPr/>
                <p:nvPr/>
              </p:nvPicPr>
              <p:blipFill>
                <a:blip r:embed="rId18"/>
                <a:stretch>
                  <a:fillRect/>
                </a:stretch>
              </p:blipFill>
              <p:spPr>
                <a:xfrm>
                  <a:off x="6696720" y="1343370"/>
                  <a:ext cx="234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A9837E8-DD1B-49E9-AF62-DC9AB4D0221A}"/>
                    </a:ext>
                  </a:extLst>
                </p14:cNvPr>
                <p14:cNvContentPartPr/>
                <p14:nvPr/>
              </p14:nvContentPartPr>
              <p14:xfrm>
                <a:off x="7210440" y="1419690"/>
                <a:ext cx="361440" cy="37800"/>
              </p14:xfrm>
            </p:contentPart>
          </mc:Choice>
          <mc:Fallback xmlns="">
            <p:pic>
              <p:nvPicPr>
                <p:cNvPr id="15" name="Ink 14">
                  <a:extLst>
                    <a:ext uri="{FF2B5EF4-FFF2-40B4-BE49-F238E27FC236}">
                      <a16:creationId xmlns:a16="http://schemas.microsoft.com/office/drawing/2014/main" id="{CA9837E8-DD1B-49E9-AF62-DC9AB4D0221A}"/>
                    </a:ext>
                  </a:extLst>
                </p:cNvPr>
                <p:cNvPicPr/>
                <p:nvPr/>
              </p:nvPicPr>
              <p:blipFill>
                <a:blip r:embed="rId20"/>
                <a:stretch>
                  <a:fillRect/>
                </a:stretch>
              </p:blipFill>
              <p:spPr>
                <a:xfrm>
                  <a:off x="7201440" y="1410690"/>
                  <a:ext cx="379080" cy="554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7" name="Ink 16">
                  <a:extLst>
                    <a:ext uri="{FF2B5EF4-FFF2-40B4-BE49-F238E27FC236}">
                      <a16:creationId xmlns:a16="http://schemas.microsoft.com/office/drawing/2014/main" id="{56EC347D-A423-43CC-90E4-208BF5637D9A}"/>
                    </a:ext>
                  </a:extLst>
                </p14:cNvPr>
                <p14:cNvContentPartPr/>
                <p14:nvPr/>
              </p14:nvContentPartPr>
              <p14:xfrm>
                <a:off x="7391160" y="1343010"/>
                <a:ext cx="59400" cy="275400"/>
              </p14:xfrm>
            </p:contentPart>
          </mc:Choice>
          <mc:Fallback xmlns="">
            <p:pic>
              <p:nvPicPr>
                <p:cNvPr id="17" name="Ink 16">
                  <a:extLst>
                    <a:ext uri="{FF2B5EF4-FFF2-40B4-BE49-F238E27FC236}">
                      <a16:creationId xmlns:a16="http://schemas.microsoft.com/office/drawing/2014/main" id="{56EC347D-A423-43CC-90E4-208BF5637D9A}"/>
                    </a:ext>
                  </a:extLst>
                </p:cNvPr>
                <p:cNvPicPr/>
                <p:nvPr/>
              </p:nvPicPr>
              <p:blipFill>
                <a:blip r:embed="rId22"/>
                <a:stretch>
                  <a:fillRect/>
                </a:stretch>
              </p:blipFill>
              <p:spPr>
                <a:xfrm>
                  <a:off x="7382520" y="1334370"/>
                  <a:ext cx="77040" cy="2930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06486E97-5DEE-4DE2-815E-597364E3326C}"/>
                    </a:ext>
                  </a:extLst>
                </p14:cNvPr>
                <p14:cNvContentPartPr/>
                <p14:nvPr/>
              </p14:nvContentPartPr>
              <p14:xfrm>
                <a:off x="7877160" y="1188210"/>
                <a:ext cx="20160" cy="183240"/>
              </p14:xfrm>
            </p:contentPart>
          </mc:Choice>
          <mc:Fallback xmlns="">
            <p:pic>
              <p:nvPicPr>
                <p:cNvPr id="18" name="Ink 17">
                  <a:extLst>
                    <a:ext uri="{FF2B5EF4-FFF2-40B4-BE49-F238E27FC236}">
                      <a16:creationId xmlns:a16="http://schemas.microsoft.com/office/drawing/2014/main" id="{06486E97-5DEE-4DE2-815E-597364E3326C}"/>
                    </a:ext>
                  </a:extLst>
                </p:cNvPr>
                <p:cNvPicPr/>
                <p:nvPr/>
              </p:nvPicPr>
              <p:blipFill>
                <a:blip r:embed="rId24"/>
                <a:stretch>
                  <a:fillRect/>
                </a:stretch>
              </p:blipFill>
              <p:spPr>
                <a:xfrm>
                  <a:off x="7868520" y="1179210"/>
                  <a:ext cx="37800"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9" name="Ink 18">
                  <a:extLst>
                    <a:ext uri="{FF2B5EF4-FFF2-40B4-BE49-F238E27FC236}">
                      <a16:creationId xmlns:a16="http://schemas.microsoft.com/office/drawing/2014/main" id="{2FCF4721-A17E-44B1-834D-7F2D36F8F349}"/>
                    </a:ext>
                  </a:extLst>
                </p14:cNvPr>
                <p14:cNvContentPartPr/>
                <p14:nvPr/>
              </p14:nvContentPartPr>
              <p14:xfrm>
                <a:off x="7724520" y="1452450"/>
                <a:ext cx="448560" cy="23760"/>
              </p14:xfrm>
            </p:contentPart>
          </mc:Choice>
          <mc:Fallback xmlns="">
            <p:pic>
              <p:nvPicPr>
                <p:cNvPr id="19" name="Ink 18">
                  <a:extLst>
                    <a:ext uri="{FF2B5EF4-FFF2-40B4-BE49-F238E27FC236}">
                      <a16:creationId xmlns:a16="http://schemas.microsoft.com/office/drawing/2014/main" id="{2FCF4721-A17E-44B1-834D-7F2D36F8F349}"/>
                    </a:ext>
                  </a:extLst>
                </p:cNvPr>
                <p:cNvPicPr/>
                <p:nvPr/>
              </p:nvPicPr>
              <p:blipFill>
                <a:blip r:embed="rId26"/>
                <a:stretch>
                  <a:fillRect/>
                </a:stretch>
              </p:blipFill>
              <p:spPr>
                <a:xfrm>
                  <a:off x="7715520" y="1443810"/>
                  <a:ext cx="46620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0" name="Ink 19">
                  <a:extLst>
                    <a:ext uri="{FF2B5EF4-FFF2-40B4-BE49-F238E27FC236}">
                      <a16:creationId xmlns:a16="http://schemas.microsoft.com/office/drawing/2014/main" id="{FB5420EC-0520-4AA1-A31C-532091EFC5FD}"/>
                    </a:ext>
                  </a:extLst>
                </p14:cNvPr>
                <p14:cNvContentPartPr/>
                <p14:nvPr/>
              </p14:nvContentPartPr>
              <p14:xfrm>
                <a:off x="7772040" y="1573050"/>
                <a:ext cx="343800" cy="185040"/>
              </p14:xfrm>
            </p:contentPart>
          </mc:Choice>
          <mc:Fallback xmlns="">
            <p:pic>
              <p:nvPicPr>
                <p:cNvPr id="20" name="Ink 19">
                  <a:extLst>
                    <a:ext uri="{FF2B5EF4-FFF2-40B4-BE49-F238E27FC236}">
                      <a16:creationId xmlns:a16="http://schemas.microsoft.com/office/drawing/2014/main" id="{FB5420EC-0520-4AA1-A31C-532091EFC5FD}"/>
                    </a:ext>
                  </a:extLst>
                </p:cNvPr>
                <p:cNvPicPr/>
                <p:nvPr/>
              </p:nvPicPr>
              <p:blipFill>
                <a:blip r:embed="rId28"/>
                <a:stretch>
                  <a:fillRect/>
                </a:stretch>
              </p:blipFill>
              <p:spPr>
                <a:xfrm>
                  <a:off x="7763040" y="1564050"/>
                  <a:ext cx="361440" cy="2026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2" name="Ink 21">
                  <a:extLst>
                    <a:ext uri="{FF2B5EF4-FFF2-40B4-BE49-F238E27FC236}">
                      <a16:creationId xmlns:a16="http://schemas.microsoft.com/office/drawing/2014/main" id="{5FE4FCCF-422D-4A16-A796-9210E9B5C6F5}"/>
                    </a:ext>
                  </a:extLst>
                </p14:cNvPr>
                <p14:cNvContentPartPr/>
                <p14:nvPr/>
              </p14:nvContentPartPr>
              <p14:xfrm>
                <a:off x="8266320" y="1304850"/>
                <a:ext cx="106200" cy="407160"/>
              </p14:xfrm>
            </p:contentPart>
          </mc:Choice>
          <mc:Fallback xmlns="">
            <p:pic>
              <p:nvPicPr>
                <p:cNvPr id="22" name="Ink 21">
                  <a:extLst>
                    <a:ext uri="{FF2B5EF4-FFF2-40B4-BE49-F238E27FC236}">
                      <a16:creationId xmlns:a16="http://schemas.microsoft.com/office/drawing/2014/main" id="{5FE4FCCF-422D-4A16-A796-9210E9B5C6F5}"/>
                    </a:ext>
                  </a:extLst>
                </p:cNvPr>
                <p:cNvPicPr/>
                <p:nvPr/>
              </p:nvPicPr>
              <p:blipFill>
                <a:blip r:embed="rId30"/>
                <a:stretch>
                  <a:fillRect/>
                </a:stretch>
              </p:blipFill>
              <p:spPr>
                <a:xfrm>
                  <a:off x="8257680" y="1295850"/>
                  <a:ext cx="123840" cy="4248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3" name="Ink 22">
                  <a:extLst>
                    <a:ext uri="{FF2B5EF4-FFF2-40B4-BE49-F238E27FC236}">
                      <a16:creationId xmlns:a16="http://schemas.microsoft.com/office/drawing/2014/main" id="{BB916987-F2A5-4571-B903-445A727ED19F}"/>
                    </a:ext>
                  </a:extLst>
                </p14:cNvPr>
                <p14:cNvContentPartPr/>
                <p14:nvPr/>
              </p14:nvContentPartPr>
              <p14:xfrm>
                <a:off x="8647200" y="1349490"/>
                <a:ext cx="187560" cy="333720"/>
              </p14:xfrm>
            </p:contentPart>
          </mc:Choice>
          <mc:Fallback xmlns="">
            <p:pic>
              <p:nvPicPr>
                <p:cNvPr id="23" name="Ink 22">
                  <a:extLst>
                    <a:ext uri="{FF2B5EF4-FFF2-40B4-BE49-F238E27FC236}">
                      <a16:creationId xmlns:a16="http://schemas.microsoft.com/office/drawing/2014/main" id="{BB916987-F2A5-4571-B903-445A727ED19F}"/>
                    </a:ext>
                  </a:extLst>
                </p:cNvPr>
                <p:cNvPicPr/>
                <p:nvPr/>
              </p:nvPicPr>
              <p:blipFill>
                <a:blip r:embed="rId32"/>
                <a:stretch>
                  <a:fillRect/>
                </a:stretch>
              </p:blipFill>
              <p:spPr>
                <a:xfrm>
                  <a:off x="8638200" y="1340490"/>
                  <a:ext cx="205200" cy="3513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4" name="Ink 23">
                  <a:extLst>
                    <a:ext uri="{FF2B5EF4-FFF2-40B4-BE49-F238E27FC236}">
                      <a16:creationId xmlns:a16="http://schemas.microsoft.com/office/drawing/2014/main" id="{D407580A-0A95-4905-8D86-1DC321DFF7B2}"/>
                    </a:ext>
                  </a:extLst>
                </p14:cNvPr>
                <p14:cNvContentPartPr/>
                <p14:nvPr/>
              </p14:nvContentPartPr>
              <p14:xfrm>
                <a:off x="8667720" y="1533090"/>
                <a:ext cx="17640" cy="188640"/>
              </p14:xfrm>
            </p:contentPart>
          </mc:Choice>
          <mc:Fallback xmlns="">
            <p:pic>
              <p:nvPicPr>
                <p:cNvPr id="24" name="Ink 23">
                  <a:extLst>
                    <a:ext uri="{FF2B5EF4-FFF2-40B4-BE49-F238E27FC236}">
                      <a16:creationId xmlns:a16="http://schemas.microsoft.com/office/drawing/2014/main" id="{D407580A-0A95-4905-8D86-1DC321DFF7B2}"/>
                    </a:ext>
                  </a:extLst>
                </p:cNvPr>
                <p:cNvPicPr/>
                <p:nvPr/>
              </p:nvPicPr>
              <p:blipFill>
                <a:blip r:embed="rId34"/>
                <a:stretch>
                  <a:fillRect/>
                </a:stretch>
              </p:blipFill>
              <p:spPr>
                <a:xfrm>
                  <a:off x="8659080" y="1524450"/>
                  <a:ext cx="3528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5" name="Ink 24">
                  <a:extLst>
                    <a:ext uri="{FF2B5EF4-FFF2-40B4-BE49-F238E27FC236}">
                      <a16:creationId xmlns:a16="http://schemas.microsoft.com/office/drawing/2014/main" id="{C478478A-F3EF-4FBE-9FDD-B1F7FD334963}"/>
                    </a:ext>
                  </a:extLst>
                </p14:cNvPr>
                <p14:cNvContentPartPr/>
                <p14:nvPr/>
              </p14:nvContentPartPr>
              <p14:xfrm>
                <a:off x="8867520" y="1346970"/>
                <a:ext cx="218880" cy="306360"/>
              </p14:xfrm>
            </p:contentPart>
          </mc:Choice>
          <mc:Fallback xmlns="">
            <p:pic>
              <p:nvPicPr>
                <p:cNvPr id="25" name="Ink 24">
                  <a:extLst>
                    <a:ext uri="{FF2B5EF4-FFF2-40B4-BE49-F238E27FC236}">
                      <a16:creationId xmlns:a16="http://schemas.microsoft.com/office/drawing/2014/main" id="{C478478A-F3EF-4FBE-9FDD-B1F7FD334963}"/>
                    </a:ext>
                  </a:extLst>
                </p:cNvPr>
                <p:cNvPicPr/>
                <p:nvPr/>
              </p:nvPicPr>
              <p:blipFill>
                <a:blip r:embed="rId36"/>
                <a:stretch>
                  <a:fillRect/>
                </a:stretch>
              </p:blipFill>
              <p:spPr>
                <a:xfrm>
                  <a:off x="8858880" y="1337970"/>
                  <a:ext cx="236520"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8" name="Ink 27">
                  <a:extLst>
                    <a:ext uri="{FF2B5EF4-FFF2-40B4-BE49-F238E27FC236}">
                      <a16:creationId xmlns:a16="http://schemas.microsoft.com/office/drawing/2014/main" id="{18CE3652-293A-4D6B-9631-694A0285B544}"/>
                    </a:ext>
                  </a:extLst>
                </p14:cNvPr>
                <p14:cNvContentPartPr/>
                <p14:nvPr/>
              </p14:nvContentPartPr>
              <p14:xfrm>
                <a:off x="9276840" y="1510410"/>
                <a:ext cx="212040" cy="14040"/>
              </p14:xfrm>
            </p:contentPart>
          </mc:Choice>
          <mc:Fallback xmlns="">
            <p:pic>
              <p:nvPicPr>
                <p:cNvPr id="28" name="Ink 27">
                  <a:extLst>
                    <a:ext uri="{FF2B5EF4-FFF2-40B4-BE49-F238E27FC236}">
                      <a16:creationId xmlns:a16="http://schemas.microsoft.com/office/drawing/2014/main" id="{18CE3652-293A-4D6B-9631-694A0285B544}"/>
                    </a:ext>
                  </a:extLst>
                </p:cNvPr>
                <p:cNvPicPr/>
                <p:nvPr/>
              </p:nvPicPr>
              <p:blipFill>
                <a:blip r:embed="rId38"/>
                <a:stretch>
                  <a:fillRect/>
                </a:stretch>
              </p:blipFill>
              <p:spPr>
                <a:xfrm>
                  <a:off x="9268200" y="1501770"/>
                  <a:ext cx="229680" cy="3168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0" name="Ink 29">
                  <a:extLst>
                    <a:ext uri="{FF2B5EF4-FFF2-40B4-BE49-F238E27FC236}">
                      <a16:creationId xmlns:a16="http://schemas.microsoft.com/office/drawing/2014/main" id="{BE0AAC74-BEB1-4C8B-A257-3129F97B9BB6}"/>
                    </a:ext>
                  </a:extLst>
                </p14:cNvPr>
                <p14:cNvContentPartPr/>
                <p14:nvPr/>
              </p14:nvContentPartPr>
              <p14:xfrm>
                <a:off x="9591120" y="1343010"/>
                <a:ext cx="360" cy="292680"/>
              </p14:xfrm>
            </p:contentPart>
          </mc:Choice>
          <mc:Fallback xmlns="">
            <p:pic>
              <p:nvPicPr>
                <p:cNvPr id="30" name="Ink 29">
                  <a:extLst>
                    <a:ext uri="{FF2B5EF4-FFF2-40B4-BE49-F238E27FC236}">
                      <a16:creationId xmlns:a16="http://schemas.microsoft.com/office/drawing/2014/main" id="{BE0AAC74-BEB1-4C8B-A257-3129F97B9BB6}"/>
                    </a:ext>
                  </a:extLst>
                </p:cNvPr>
                <p:cNvPicPr/>
                <p:nvPr/>
              </p:nvPicPr>
              <p:blipFill>
                <a:blip r:embed="rId40"/>
                <a:stretch>
                  <a:fillRect/>
                </a:stretch>
              </p:blipFill>
              <p:spPr>
                <a:xfrm>
                  <a:off x="9582480" y="1334370"/>
                  <a:ext cx="18000" cy="31032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1" name="Ink 30">
                  <a:extLst>
                    <a:ext uri="{FF2B5EF4-FFF2-40B4-BE49-F238E27FC236}">
                      <a16:creationId xmlns:a16="http://schemas.microsoft.com/office/drawing/2014/main" id="{08030F37-F265-461E-ABDD-29B857D3485C}"/>
                    </a:ext>
                  </a:extLst>
                </p14:cNvPr>
                <p14:cNvContentPartPr/>
                <p14:nvPr/>
              </p14:nvContentPartPr>
              <p14:xfrm>
                <a:off x="9610560" y="1315290"/>
                <a:ext cx="258480" cy="329040"/>
              </p14:xfrm>
            </p:contentPart>
          </mc:Choice>
          <mc:Fallback xmlns="">
            <p:pic>
              <p:nvPicPr>
                <p:cNvPr id="31" name="Ink 30">
                  <a:extLst>
                    <a:ext uri="{FF2B5EF4-FFF2-40B4-BE49-F238E27FC236}">
                      <a16:creationId xmlns:a16="http://schemas.microsoft.com/office/drawing/2014/main" id="{08030F37-F265-461E-ABDD-29B857D3485C}"/>
                    </a:ext>
                  </a:extLst>
                </p:cNvPr>
                <p:cNvPicPr/>
                <p:nvPr/>
              </p:nvPicPr>
              <p:blipFill>
                <a:blip r:embed="rId42"/>
                <a:stretch>
                  <a:fillRect/>
                </a:stretch>
              </p:blipFill>
              <p:spPr>
                <a:xfrm>
                  <a:off x="9601920" y="1306290"/>
                  <a:ext cx="276120" cy="34668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32" name="Ink 31">
                  <a:extLst>
                    <a:ext uri="{FF2B5EF4-FFF2-40B4-BE49-F238E27FC236}">
                      <a16:creationId xmlns:a16="http://schemas.microsoft.com/office/drawing/2014/main" id="{010A02FB-01A0-4828-B7B2-C047F116F222}"/>
                    </a:ext>
                  </a:extLst>
                </p14:cNvPr>
                <p14:cNvContentPartPr/>
                <p14:nvPr/>
              </p14:nvContentPartPr>
              <p14:xfrm>
                <a:off x="9936000" y="1304850"/>
                <a:ext cx="27720" cy="353520"/>
              </p14:xfrm>
            </p:contentPart>
          </mc:Choice>
          <mc:Fallback xmlns="">
            <p:pic>
              <p:nvPicPr>
                <p:cNvPr id="32" name="Ink 31">
                  <a:extLst>
                    <a:ext uri="{FF2B5EF4-FFF2-40B4-BE49-F238E27FC236}">
                      <a16:creationId xmlns:a16="http://schemas.microsoft.com/office/drawing/2014/main" id="{010A02FB-01A0-4828-B7B2-C047F116F222}"/>
                    </a:ext>
                  </a:extLst>
                </p:cNvPr>
                <p:cNvPicPr/>
                <p:nvPr/>
              </p:nvPicPr>
              <p:blipFill>
                <a:blip r:embed="rId44"/>
                <a:stretch>
                  <a:fillRect/>
                </a:stretch>
              </p:blipFill>
              <p:spPr>
                <a:xfrm>
                  <a:off x="9927000" y="1295850"/>
                  <a:ext cx="45360" cy="37116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3" name="Ink 32">
                  <a:extLst>
                    <a:ext uri="{FF2B5EF4-FFF2-40B4-BE49-F238E27FC236}">
                      <a16:creationId xmlns:a16="http://schemas.microsoft.com/office/drawing/2014/main" id="{BC59BFE9-D349-4BB2-A9D5-FD3F1BED4CDE}"/>
                    </a:ext>
                  </a:extLst>
                </p14:cNvPr>
                <p14:cNvContentPartPr/>
                <p14:nvPr/>
              </p14:nvContentPartPr>
              <p14:xfrm>
                <a:off x="9934200" y="1237890"/>
                <a:ext cx="115560" cy="234360"/>
              </p14:xfrm>
            </p:contentPart>
          </mc:Choice>
          <mc:Fallback xmlns="">
            <p:pic>
              <p:nvPicPr>
                <p:cNvPr id="33" name="Ink 32">
                  <a:extLst>
                    <a:ext uri="{FF2B5EF4-FFF2-40B4-BE49-F238E27FC236}">
                      <a16:creationId xmlns:a16="http://schemas.microsoft.com/office/drawing/2014/main" id="{BC59BFE9-D349-4BB2-A9D5-FD3F1BED4CDE}"/>
                    </a:ext>
                  </a:extLst>
                </p:cNvPr>
                <p:cNvPicPr/>
                <p:nvPr/>
              </p:nvPicPr>
              <p:blipFill>
                <a:blip r:embed="rId46"/>
                <a:stretch>
                  <a:fillRect/>
                </a:stretch>
              </p:blipFill>
              <p:spPr>
                <a:xfrm>
                  <a:off x="9925200" y="1228890"/>
                  <a:ext cx="13320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5" name="Ink 34">
                  <a:extLst>
                    <a:ext uri="{FF2B5EF4-FFF2-40B4-BE49-F238E27FC236}">
                      <a16:creationId xmlns:a16="http://schemas.microsoft.com/office/drawing/2014/main" id="{6249EC6A-4974-4345-B9F0-CB84966A65A8}"/>
                    </a:ext>
                  </a:extLst>
                </p14:cNvPr>
                <p14:cNvContentPartPr/>
                <p14:nvPr/>
              </p14:nvContentPartPr>
              <p14:xfrm>
                <a:off x="10074960" y="1114050"/>
                <a:ext cx="185760" cy="635760"/>
              </p14:xfrm>
            </p:contentPart>
          </mc:Choice>
          <mc:Fallback xmlns="">
            <p:pic>
              <p:nvPicPr>
                <p:cNvPr id="35" name="Ink 34">
                  <a:extLst>
                    <a:ext uri="{FF2B5EF4-FFF2-40B4-BE49-F238E27FC236}">
                      <a16:creationId xmlns:a16="http://schemas.microsoft.com/office/drawing/2014/main" id="{6249EC6A-4974-4345-B9F0-CB84966A65A8}"/>
                    </a:ext>
                  </a:extLst>
                </p:cNvPr>
                <p:cNvPicPr/>
                <p:nvPr/>
              </p:nvPicPr>
              <p:blipFill>
                <a:blip r:embed="rId48"/>
                <a:stretch>
                  <a:fillRect/>
                </a:stretch>
              </p:blipFill>
              <p:spPr>
                <a:xfrm>
                  <a:off x="10065960" y="1105410"/>
                  <a:ext cx="203400" cy="6534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7" name="Ink 36">
                  <a:extLst>
                    <a:ext uri="{FF2B5EF4-FFF2-40B4-BE49-F238E27FC236}">
                      <a16:creationId xmlns:a16="http://schemas.microsoft.com/office/drawing/2014/main" id="{7F5A4B7F-CBAA-4EFD-8FCA-3B554B66972F}"/>
                    </a:ext>
                  </a:extLst>
                </p14:cNvPr>
                <p14:cNvContentPartPr/>
                <p14:nvPr/>
              </p14:nvContentPartPr>
              <p14:xfrm>
                <a:off x="6762600" y="1814250"/>
                <a:ext cx="3367800" cy="71640"/>
              </p14:xfrm>
            </p:contentPart>
          </mc:Choice>
          <mc:Fallback xmlns="">
            <p:pic>
              <p:nvPicPr>
                <p:cNvPr id="37" name="Ink 36">
                  <a:extLst>
                    <a:ext uri="{FF2B5EF4-FFF2-40B4-BE49-F238E27FC236}">
                      <a16:creationId xmlns:a16="http://schemas.microsoft.com/office/drawing/2014/main" id="{7F5A4B7F-CBAA-4EFD-8FCA-3B554B66972F}"/>
                    </a:ext>
                  </a:extLst>
                </p:cNvPr>
                <p:cNvPicPr/>
                <p:nvPr/>
              </p:nvPicPr>
              <p:blipFill>
                <a:blip r:embed="rId50"/>
                <a:stretch>
                  <a:fillRect/>
                </a:stretch>
              </p:blipFill>
              <p:spPr>
                <a:xfrm>
                  <a:off x="6753960" y="1805610"/>
                  <a:ext cx="3385440" cy="8928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9" name="Ink 38">
                  <a:extLst>
                    <a:ext uri="{FF2B5EF4-FFF2-40B4-BE49-F238E27FC236}">
                      <a16:creationId xmlns:a16="http://schemas.microsoft.com/office/drawing/2014/main" id="{BAE7348B-B356-41CE-BF7F-01390855DFAE}"/>
                    </a:ext>
                  </a:extLst>
                </p14:cNvPr>
                <p14:cNvContentPartPr/>
                <p14:nvPr/>
              </p14:nvContentPartPr>
              <p14:xfrm>
                <a:off x="7428960" y="1937370"/>
                <a:ext cx="127800" cy="251640"/>
              </p14:xfrm>
            </p:contentPart>
          </mc:Choice>
          <mc:Fallback xmlns="">
            <p:pic>
              <p:nvPicPr>
                <p:cNvPr id="39" name="Ink 38">
                  <a:extLst>
                    <a:ext uri="{FF2B5EF4-FFF2-40B4-BE49-F238E27FC236}">
                      <a16:creationId xmlns:a16="http://schemas.microsoft.com/office/drawing/2014/main" id="{BAE7348B-B356-41CE-BF7F-01390855DFAE}"/>
                    </a:ext>
                  </a:extLst>
                </p:cNvPr>
                <p:cNvPicPr/>
                <p:nvPr/>
              </p:nvPicPr>
              <p:blipFill>
                <a:blip r:embed="rId52"/>
                <a:stretch>
                  <a:fillRect/>
                </a:stretch>
              </p:blipFill>
              <p:spPr>
                <a:xfrm>
                  <a:off x="7420320" y="1928370"/>
                  <a:ext cx="145440" cy="26928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40" name="Ink 39">
                  <a:extLst>
                    <a:ext uri="{FF2B5EF4-FFF2-40B4-BE49-F238E27FC236}">
                      <a16:creationId xmlns:a16="http://schemas.microsoft.com/office/drawing/2014/main" id="{41BDB6EF-F3D8-4300-AE63-B73E6E85AD65}"/>
                    </a:ext>
                  </a:extLst>
                </p14:cNvPr>
                <p14:cNvContentPartPr/>
                <p14:nvPr/>
              </p14:nvContentPartPr>
              <p14:xfrm>
                <a:off x="7353000" y="2243010"/>
                <a:ext cx="458280" cy="24120"/>
              </p14:xfrm>
            </p:contentPart>
          </mc:Choice>
          <mc:Fallback xmlns="">
            <p:pic>
              <p:nvPicPr>
                <p:cNvPr id="40" name="Ink 39">
                  <a:extLst>
                    <a:ext uri="{FF2B5EF4-FFF2-40B4-BE49-F238E27FC236}">
                      <a16:creationId xmlns:a16="http://schemas.microsoft.com/office/drawing/2014/main" id="{41BDB6EF-F3D8-4300-AE63-B73E6E85AD65}"/>
                    </a:ext>
                  </a:extLst>
                </p:cNvPr>
                <p:cNvPicPr/>
                <p:nvPr/>
              </p:nvPicPr>
              <p:blipFill>
                <a:blip r:embed="rId54"/>
                <a:stretch>
                  <a:fillRect/>
                </a:stretch>
              </p:blipFill>
              <p:spPr>
                <a:xfrm>
                  <a:off x="7344000" y="2234370"/>
                  <a:ext cx="47592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41" name="Ink 40">
                  <a:extLst>
                    <a:ext uri="{FF2B5EF4-FFF2-40B4-BE49-F238E27FC236}">
                      <a16:creationId xmlns:a16="http://schemas.microsoft.com/office/drawing/2014/main" id="{80771D9E-84B5-41C6-8D95-564C04F31546}"/>
                    </a:ext>
                  </a:extLst>
                </p14:cNvPr>
                <p14:cNvContentPartPr/>
                <p14:nvPr/>
              </p14:nvContentPartPr>
              <p14:xfrm>
                <a:off x="7546680" y="2360730"/>
                <a:ext cx="323280" cy="222120"/>
              </p14:xfrm>
            </p:contentPart>
          </mc:Choice>
          <mc:Fallback xmlns="">
            <p:pic>
              <p:nvPicPr>
                <p:cNvPr id="41" name="Ink 40">
                  <a:extLst>
                    <a:ext uri="{FF2B5EF4-FFF2-40B4-BE49-F238E27FC236}">
                      <a16:creationId xmlns:a16="http://schemas.microsoft.com/office/drawing/2014/main" id="{80771D9E-84B5-41C6-8D95-564C04F31546}"/>
                    </a:ext>
                  </a:extLst>
                </p:cNvPr>
                <p:cNvPicPr/>
                <p:nvPr/>
              </p:nvPicPr>
              <p:blipFill>
                <a:blip r:embed="rId56"/>
                <a:stretch>
                  <a:fillRect/>
                </a:stretch>
              </p:blipFill>
              <p:spPr>
                <a:xfrm>
                  <a:off x="7538040" y="2352090"/>
                  <a:ext cx="340920" cy="23976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43" name="Ink 42">
                  <a:extLst>
                    <a:ext uri="{FF2B5EF4-FFF2-40B4-BE49-F238E27FC236}">
                      <a16:creationId xmlns:a16="http://schemas.microsoft.com/office/drawing/2014/main" id="{FC1FFBF4-D065-45A8-8834-380703849741}"/>
                    </a:ext>
                  </a:extLst>
                </p14:cNvPr>
                <p14:cNvContentPartPr/>
                <p14:nvPr/>
              </p14:nvContentPartPr>
              <p14:xfrm>
                <a:off x="7952040" y="2075970"/>
                <a:ext cx="96480" cy="312840"/>
              </p14:xfrm>
            </p:contentPart>
          </mc:Choice>
          <mc:Fallback xmlns="">
            <p:pic>
              <p:nvPicPr>
                <p:cNvPr id="43" name="Ink 42">
                  <a:extLst>
                    <a:ext uri="{FF2B5EF4-FFF2-40B4-BE49-F238E27FC236}">
                      <a16:creationId xmlns:a16="http://schemas.microsoft.com/office/drawing/2014/main" id="{FC1FFBF4-D065-45A8-8834-380703849741}"/>
                    </a:ext>
                  </a:extLst>
                </p:cNvPr>
                <p:cNvPicPr/>
                <p:nvPr/>
              </p:nvPicPr>
              <p:blipFill>
                <a:blip r:embed="rId58"/>
                <a:stretch>
                  <a:fillRect/>
                </a:stretch>
              </p:blipFill>
              <p:spPr>
                <a:xfrm>
                  <a:off x="7943400" y="2067330"/>
                  <a:ext cx="114120" cy="3304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45" name="Ink 44">
                  <a:extLst>
                    <a:ext uri="{FF2B5EF4-FFF2-40B4-BE49-F238E27FC236}">
                      <a16:creationId xmlns:a16="http://schemas.microsoft.com/office/drawing/2014/main" id="{51CF628A-5B85-4D3A-B914-9A7B57074E80}"/>
                    </a:ext>
                  </a:extLst>
                </p14:cNvPr>
                <p14:cNvContentPartPr/>
                <p14:nvPr/>
              </p14:nvContentPartPr>
              <p14:xfrm>
                <a:off x="8276400" y="2045010"/>
                <a:ext cx="177120" cy="329400"/>
              </p14:xfrm>
            </p:contentPart>
          </mc:Choice>
          <mc:Fallback xmlns="">
            <p:pic>
              <p:nvPicPr>
                <p:cNvPr id="45" name="Ink 44">
                  <a:extLst>
                    <a:ext uri="{FF2B5EF4-FFF2-40B4-BE49-F238E27FC236}">
                      <a16:creationId xmlns:a16="http://schemas.microsoft.com/office/drawing/2014/main" id="{51CF628A-5B85-4D3A-B914-9A7B57074E80}"/>
                    </a:ext>
                  </a:extLst>
                </p:cNvPr>
                <p:cNvPicPr/>
                <p:nvPr/>
              </p:nvPicPr>
              <p:blipFill>
                <a:blip r:embed="rId60"/>
                <a:stretch>
                  <a:fillRect/>
                </a:stretch>
              </p:blipFill>
              <p:spPr>
                <a:xfrm>
                  <a:off x="8267760" y="2036010"/>
                  <a:ext cx="194760" cy="34704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46" name="Ink 45">
                  <a:extLst>
                    <a:ext uri="{FF2B5EF4-FFF2-40B4-BE49-F238E27FC236}">
                      <a16:creationId xmlns:a16="http://schemas.microsoft.com/office/drawing/2014/main" id="{D6C1D6E6-49C1-45CF-BE57-BEF052200EAF}"/>
                    </a:ext>
                  </a:extLst>
                </p14:cNvPr>
                <p14:cNvContentPartPr/>
                <p14:nvPr/>
              </p14:nvContentPartPr>
              <p14:xfrm>
                <a:off x="8496000" y="2019450"/>
                <a:ext cx="173880" cy="299880"/>
              </p14:xfrm>
            </p:contentPart>
          </mc:Choice>
          <mc:Fallback xmlns="">
            <p:pic>
              <p:nvPicPr>
                <p:cNvPr id="46" name="Ink 45">
                  <a:extLst>
                    <a:ext uri="{FF2B5EF4-FFF2-40B4-BE49-F238E27FC236}">
                      <a16:creationId xmlns:a16="http://schemas.microsoft.com/office/drawing/2014/main" id="{D6C1D6E6-49C1-45CF-BE57-BEF052200EAF}"/>
                    </a:ext>
                  </a:extLst>
                </p:cNvPr>
                <p:cNvPicPr/>
                <p:nvPr/>
              </p:nvPicPr>
              <p:blipFill>
                <a:blip r:embed="rId62"/>
                <a:stretch>
                  <a:fillRect/>
                </a:stretch>
              </p:blipFill>
              <p:spPr>
                <a:xfrm>
                  <a:off x="8487360" y="2010450"/>
                  <a:ext cx="191520" cy="31752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48" name="Ink 47">
                  <a:extLst>
                    <a:ext uri="{FF2B5EF4-FFF2-40B4-BE49-F238E27FC236}">
                      <a16:creationId xmlns:a16="http://schemas.microsoft.com/office/drawing/2014/main" id="{AB56874C-185F-41CF-BAC2-1F301193B9A5}"/>
                    </a:ext>
                  </a:extLst>
                </p14:cNvPr>
                <p14:cNvContentPartPr/>
                <p14:nvPr/>
              </p14:nvContentPartPr>
              <p14:xfrm>
                <a:off x="8820000" y="2135730"/>
                <a:ext cx="199800" cy="7560"/>
              </p14:xfrm>
            </p:contentPart>
          </mc:Choice>
          <mc:Fallback xmlns="">
            <p:pic>
              <p:nvPicPr>
                <p:cNvPr id="48" name="Ink 47">
                  <a:extLst>
                    <a:ext uri="{FF2B5EF4-FFF2-40B4-BE49-F238E27FC236}">
                      <a16:creationId xmlns:a16="http://schemas.microsoft.com/office/drawing/2014/main" id="{AB56874C-185F-41CF-BAC2-1F301193B9A5}"/>
                    </a:ext>
                  </a:extLst>
                </p:cNvPr>
                <p:cNvPicPr/>
                <p:nvPr/>
              </p:nvPicPr>
              <p:blipFill>
                <a:blip r:embed="rId64"/>
                <a:stretch>
                  <a:fillRect/>
                </a:stretch>
              </p:blipFill>
              <p:spPr>
                <a:xfrm>
                  <a:off x="8811360" y="2126730"/>
                  <a:ext cx="21744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49" name="Ink 48">
                  <a:extLst>
                    <a:ext uri="{FF2B5EF4-FFF2-40B4-BE49-F238E27FC236}">
                      <a16:creationId xmlns:a16="http://schemas.microsoft.com/office/drawing/2014/main" id="{DC53F625-0FD9-4C4B-823F-9ADAA02D449C}"/>
                    </a:ext>
                  </a:extLst>
                </p14:cNvPr>
                <p14:cNvContentPartPr/>
                <p14:nvPr/>
              </p14:nvContentPartPr>
              <p14:xfrm>
                <a:off x="8915040" y="2038170"/>
                <a:ext cx="10800" cy="177120"/>
              </p14:xfrm>
            </p:contentPart>
          </mc:Choice>
          <mc:Fallback xmlns="">
            <p:pic>
              <p:nvPicPr>
                <p:cNvPr id="49" name="Ink 48">
                  <a:extLst>
                    <a:ext uri="{FF2B5EF4-FFF2-40B4-BE49-F238E27FC236}">
                      <a16:creationId xmlns:a16="http://schemas.microsoft.com/office/drawing/2014/main" id="{DC53F625-0FD9-4C4B-823F-9ADAA02D449C}"/>
                    </a:ext>
                  </a:extLst>
                </p:cNvPr>
                <p:cNvPicPr/>
                <p:nvPr/>
              </p:nvPicPr>
              <p:blipFill>
                <a:blip r:embed="rId66"/>
                <a:stretch>
                  <a:fillRect/>
                </a:stretch>
              </p:blipFill>
              <p:spPr>
                <a:xfrm>
                  <a:off x="8906040" y="2029170"/>
                  <a:ext cx="28440" cy="19476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51" name="Ink 50">
                  <a:extLst>
                    <a:ext uri="{FF2B5EF4-FFF2-40B4-BE49-F238E27FC236}">
                      <a16:creationId xmlns:a16="http://schemas.microsoft.com/office/drawing/2014/main" id="{E3F34E1E-E54D-40BA-80D4-D016DC7FDD49}"/>
                    </a:ext>
                  </a:extLst>
                </p14:cNvPr>
                <p14:cNvContentPartPr/>
                <p14:nvPr/>
              </p14:nvContentPartPr>
              <p14:xfrm>
                <a:off x="9191520" y="2043570"/>
                <a:ext cx="20160" cy="295920"/>
              </p14:xfrm>
            </p:contentPart>
          </mc:Choice>
          <mc:Fallback xmlns="">
            <p:pic>
              <p:nvPicPr>
                <p:cNvPr id="51" name="Ink 50">
                  <a:extLst>
                    <a:ext uri="{FF2B5EF4-FFF2-40B4-BE49-F238E27FC236}">
                      <a16:creationId xmlns:a16="http://schemas.microsoft.com/office/drawing/2014/main" id="{E3F34E1E-E54D-40BA-80D4-D016DC7FDD49}"/>
                    </a:ext>
                  </a:extLst>
                </p:cNvPr>
                <p:cNvPicPr/>
                <p:nvPr/>
              </p:nvPicPr>
              <p:blipFill>
                <a:blip r:embed="rId68"/>
                <a:stretch>
                  <a:fillRect/>
                </a:stretch>
              </p:blipFill>
              <p:spPr>
                <a:xfrm>
                  <a:off x="9182880" y="2034930"/>
                  <a:ext cx="37800" cy="31356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53" name="Ink 52">
                  <a:extLst>
                    <a:ext uri="{FF2B5EF4-FFF2-40B4-BE49-F238E27FC236}">
                      <a16:creationId xmlns:a16="http://schemas.microsoft.com/office/drawing/2014/main" id="{6D2E5590-C266-4DB3-9011-29D3D501F244}"/>
                    </a:ext>
                  </a:extLst>
                </p14:cNvPr>
                <p14:cNvContentPartPr/>
                <p14:nvPr/>
              </p14:nvContentPartPr>
              <p14:xfrm>
                <a:off x="9220320" y="1998210"/>
                <a:ext cx="279360" cy="265320"/>
              </p14:xfrm>
            </p:contentPart>
          </mc:Choice>
          <mc:Fallback xmlns="">
            <p:pic>
              <p:nvPicPr>
                <p:cNvPr id="53" name="Ink 52">
                  <a:extLst>
                    <a:ext uri="{FF2B5EF4-FFF2-40B4-BE49-F238E27FC236}">
                      <a16:creationId xmlns:a16="http://schemas.microsoft.com/office/drawing/2014/main" id="{6D2E5590-C266-4DB3-9011-29D3D501F244}"/>
                    </a:ext>
                  </a:extLst>
                </p:cNvPr>
                <p:cNvPicPr/>
                <p:nvPr/>
              </p:nvPicPr>
              <p:blipFill>
                <a:blip r:embed="rId70"/>
                <a:stretch>
                  <a:fillRect/>
                </a:stretch>
              </p:blipFill>
              <p:spPr>
                <a:xfrm>
                  <a:off x="9211320" y="1989210"/>
                  <a:ext cx="297000" cy="28296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54" name="Ink 53">
                  <a:extLst>
                    <a:ext uri="{FF2B5EF4-FFF2-40B4-BE49-F238E27FC236}">
                      <a16:creationId xmlns:a16="http://schemas.microsoft.com/office/drawing/2014/main" id="{FBF8B699-1772-44D6-813B-498EB73BCD06}"/>
                    </a:ext>
                  </a:extLst>
                </p14:cNvPr>
                <p14:cNvContentPartPr/>
                <p14:nvPr/>
              </p14:nvContentPartPr>
              <p14:xfrm>
                <a:off x="9629640" y="1971570"/>
                <a:ext cx="39960" cy="307440"/>
              </p14:xfrm>
            </p:contentPart>
          </mc:Choice>
          <mc:Fallback xmlns="">
            <p:pic>
              <p:nvPicPr>
                <p:cNvPr id="54" name="Ink 53">
                  <a:extLst>
                    <a:ext uri="{FF2B5EF4-FFF2-40B4-BE49-F238E27FC236}">
                      <a16:creationId xmlns:a16="http://schemas.microsoft.com/office/drawing/2014/main" id="{FBF8B699-1772-44D6-813B-498EB73BCD06}"/>
                    </a:ext>
                  </a:extLst>
                </p:cNvPr>
                <p:cNvPicPr/>
                <p:nvPr/>
              </p:nvPicPr>
              <p:blipFill>
                <a:blip r:embed="rId72"/>
                <a:stretch>
                  <a:fillRect/>
                </a:stretch>
              </p:blipFill>
              <p:spPr>
                <a:xfrm>
                  <a:off x="9620640" y="1962930"/>
                  <a:ext cx="57600" cy="32508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56" name="Ink 55">
                  <a:extLst>
                    <a:ext uri="{FF2B5EF4-FFF2-40B4-BE49-F238E27FC236}">
                      <a16:creationId xmlns:a16="http://schemas.microsoft.com/office/drawing/2014/main" id="{3336858D-2430-4BDD-A02C-84EDEFDD00E8}"/>
                    </a:ext>
                  </a:extLst>
                </p14:cNvPr>
                <p14:cNvContentPartPr/>
                <p14:nvPr/>
              </p14:nvContentPartPr>
              <p14:xfrm>
                <a:off x="9648360" y="1925130"/>
                <a:ext cx="231840" cy="200520"/>
              </p14:xfrm>
            </p:contentPart>
          </mc:Choice>
          <mc:Fallback xmlns="">
            <p:pic>
              <p:nvPicPr>
                <p:cNvPr id="56" name="Ink 55">
                  <a:extLst>
                    <a:ext uri="{FF2B5EF4-FFF2-40B4-BE49-F238E27FC236}">
                      <a16:creationId xmlns:a16="http://schemas.microsoft.com/office/drawing/2014/main" id="{3336858D-2430-4BDD-A02C-84EDEFDD00E8}"/>
                    </a:ext>
                  </a:extLst>
                </p:cNvPr>
                <p:cNvPicPr/>
                <p:nvPr/>
              </p:nvPicPr>
              <p:blipFill>
                <a:blip r:embed="rId74"/>
                <a:stretch>
                  <a:fillRect/>
                </a:stretch>
              </p:blipFill>
              <p:spPr>
                <a:xfrm>
                  <a:off x="9639720" y="1916130"/>
                  <a:ext cx="249480" cy="21816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57" name="Ink 56">
                  <a:extLst>
                    <a:ext uri="{FF2B5EF4-FFF2-40B4-BE49-F238E27FC236}">
                      <a16:creationId xmlns:a16="http://schemas.microsoft.com/office/drawing/2014/main" id="{F0194AFE-2061-4BDE-A5AE-E32CB5435D9A}"/>
                    </a:ext>
                  </a:extLst>
                </p14:cNvPr>
                <p14:cNvContentPartPr/>
                <p14:nvPr/>
              </p14:nvContentPartPr>
              <p14:xfrm>
                <a:off x="9945000" y="1914330"/>
                <a:ext cx="85680" cy="491760"/>
              </p14:xfrm>
            </p:contentPart>
          </mc:Choice>
          <mc:Fallback xmlns="">
            <p:pic>
              <p:nvPicPr>
                <p:cNvPr id="57" name="Ink 56">
                  <a:extLst>
                    <a:ext uri="{FF2B5EF4-FFF2-40B4-BE49-F238E27FC236}">
                      <a16:creationId xmlns:a16="http://schemas.microsoft.com/office/drawing/2014/main" id="{F0194AFE-2061-4BDE-A5AE-E32CB5435D9A}"/>
                    </a:ext>
                  </a:extLst>
                </p:cNvPr>
                <p:cNvPicPr/>
                <p:nvPr/>
              </p:nvPicPr>
              <p:blipFill>
                <a:blip r:embed="rId76"/>
                <a:stretch>
                  <a:fillRect/>
                </a:stretch>
              </p:blipFill>
              <p:spPr>
                <a:xfrm>
                  <a:off x="9936360" y="1905690"/>
                  <a:ext cx="103320" cy="5094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7">
            <p14:nvContentPartPr>
              <p14:cNvPr id="59" name="Ink 58">
                <a:extLst>
                  <a:ext uri="{FF2B5EF4-FFF2-40B4-BE49-F238E27FC236}">
                    <a16:creationId xmlns:a16="http://schemas.microsoft.com/office/drawing/2014/main" id="{928CAF29-89DC-4370-BC7D-4CF3D65032F3}"/>
                  </a:ext>
                </a:extLst>
              </p14:cNvPr>
              <p14:cNvContentPartPr/>
              <p14:nvPr/>
            </p14:nvContentPartPr>
            <p14:xfrm>
              <a:off x="780840" y="1733610"/>
              <a:ext cx="360" cy="360"/>
            </p14:xfrm>
          </p:contentPart>
        </mc:Choice>
        <mc:Fallback xmlns="">
          <p:pic>
            <p:nvPicPr>
              <p:cNvPr id="59" name="Ink 58">
                <a:extLst>
                  <a:ext uri="{FF2B5EF4-FFF2-40B4-BE49-F238E27FC236}">
                    <a16:creationId xmlns:a16="http://schemas.microsoft.com/office/drawing/2014/main" id="{928CAF29-89DC-4370-BC7D-4CF3D65032F3}"/>
                  </a:ext>
                </a:extLst>
              </p:cNvPr>
              <p:cNvPicPr/>
              <p:nvPr/>
            </p:nvPicPr>
            <p:blipFill>
              <a:blip r:embed="rId3"/>
              <a:stretch>
                <a:fillRect/>
              </a:stretch>
            </p:blipFill>
            <p:spPr>
              <a:xfrm>
                <a:off x="772200" y="1724610"/>
                <a:ext cx="18000" cy="18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8">
            <p14:nvContentPartPr>
              <p14:cNvPr id="60" name="Ink 59">
                <a:extLst>
                  <a:ext uri="{FF2B5EF4-FFF2-40B4-BE49-F238E27FC236}">
                    <a16:creationId xmlns:a16="http://schemas.microsoft.com/office/drawing/2014/main" id="{B0FA3091-5509-4EB0-9F56-48B2BA5B6269}"/>
                  </a:ext>
                </a:extLst>
              </p14:cNvPr>
              <p14:cNvContentPartPr/>
              <p14:nvPr/>
            </p14:nvContentPartPr>
            <p14:xfrm>
              <a:off x="-495720" y="1380810"/>
              <a:ext cx="360" cy="360"/>
            </p14:xfrm>
          </p:contentPart>
        </mc:Choice>
        <mc:Fallback xmlns="">
          <p:pic>
            <p:nvPicPr>
              <p:cNvPr id="60" name="Ink 59">
                <a:extLst>
                  <a:ext uri="{FF2B5EF4-FFF2-40B4-BE49-F238E27FC236}">
                    <a16:creationId xmlns:a16="http://schemas.microsoft.com/office/drawing/2014/main" id="{B0FA3091-5509-4EB0-9F56-48B2BA5B6269}"/>
                  </a:ext>
                </a:extLst>
              </p:cNvPr>
              <p:cNvPicPr/>
              <p:nvPr/>
            </p:nvPicPr>
            <p:blipFill>
              <a:blip r:embed="rId79"/>
              <a:stretch>
                <a:fillRect/>
              </a:stretch>
            </p:blipFill>
            <p:spPr>
              <a:xfrm>
                <a:off x="-531360" y="1165170"/>
                <a:ext cx="7200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0">
            <p14:nvContentPartPr>
              <p14:cNvPr id="61" name="Ink 60">
                <a:extLst>
                  <a:ext uri="{FF2B5EF4-FFF2-40B4-BE49-F238E27FC236}">
                    <a16:creationId xmlns:a16="http://schemas.microsoft.com/office/drawing/2014/main" id="{BC524053-94AC-4897-922C-72325F476886}"/>
                  </a:ext>
                </a:extLst>
              </p14:cNvPr>
              <p14:cNvContentPartPr/>
              <p14:nvPr/>
            </p14:nvContentPartPr>
            <p14:xfrm>
              <a:off x="1657440" y="1762050"/>
              <a:ext cx="360" cy="360"/>
            </p14:xfrm>
          </p:contentPart>
        </mc:Choice>
        <mc:Fallback xmlns="">
          <p:pic>
            <p:nvPicPr>
              <p:cNvPr id="61" name="Ink 60">
                <a:extLst>
                  <a:ext uri="{FF2B5EF4-FFF2-40B4-BE49-F238E27FC236}">
                    <a16:creationId xmlns:a16="http://schemas.microsoft.com/office/drawing/2014/main" id="{BC524053-94AC-4897-922C-72325F476886}"/>
                  </a:ext>
                </a:extLst>
              </p:cNvPr>
              <p:cNvPicPr/>
              <p:nvPr/>
            </p:nvPicPr>
            <p:blipFill>
              <a:blip r:embed="rId81"/>
              <a:stretch>
                <a:fillRect/>
              </a:stretch>
            </p:blipFill>
            <p:spPr>
              <a:xfrm>
                <a:off x="1621440" y="1546410"/>
                <a:ext cx="72000" cy="432000"/>
              </a:xfrm>
              <a:prstGeom prst="rect">
                <a:avLst/>
              </a:prstGeom>
            </p:spPr>
          </p:pic>
        </mc:Fallback>
      </mc:AlternateContent>
      <p:grpSp>
        <p:nvGrpSpPr>
          <p:cNvPr id="66" name="Group 65">
            <a:extLst>
              <a:ext uri="{FF2B5EF4-FFF2-40B4-BE49-F238E27FC236}">
                <a16:creationId xmlns:a16="http://schemas.microsoft.com/office/drawing/2014/main" id="{607F5BEC-83A0-4E9A-A29D-BF6FC048F755}"/>
              </a:ext>
            </a:extLst>
          </p:cNvPr>
          <p:cNvGrpSpPr/>
          <p:nvPr/>
        </p:nvGrpSpPr>
        <p:grpSpPr>
          <a:xfrm>
            <a:off x="2886120" y="3990810"/>
            <a:ext cx="38160" cy="38520"/>
            <a:chOff x="2886120" y="3990810"/>
            <a:chExt cx="38160" cy="38520"/>
          </a:xfrm>
        </p:grpSpPr>
        <mc:AlternateContent xmlns:mc="http://schemas.openxmlformats.org/markup-compatibility/2006" xmlns:p14="http://schemas.microsoft.com/office/powerpoint/2010/main" xmlns:aink="http://schemas.microsoft.com/office/drawing/2016/ink">
          <mc:Choice Requires="p14 aink">
            <p:contentPart p14:bwMode="auto" r:id="rId82">
              <p14:nvContentPartPr>
                <p14:cNvPr id="62" name="Ink 61">
                  <a:extLst>
                    <a:ext uri="{FF2B5EF4-FFF2-40B4-BE49-F238E27FC236}">
                      <a16:creationId xmlns:a16="http://schemas.microsoft.com/office/drawing/2014/main" id="{D52ADEDA-8C10-4AB9-9FC7-8F1C86B33D4B}"/>
                    </a:ext>
                  </a:extLst>
                </p14:cNvPr>
                <p14:cNvContentPartPr/>
                <p14:nvPr/>
              </p14:nvContentPartPr>
              <p14:xfrm>
                <a:off x="2923920" y="4028970"/>
                <a:ext cx="360" cy="360"/>
              </p14:xfrm>
            </p:contentPart>
          </mc:Choice>
          <mc:Fallback xmlns="">
            <p:pic>
              <p:nvPicPr>
                <p:cNvPr id="62" name="Ink 61">
                  <a:extLst>
                    <a:ext uri="{FF2B5EF4-FFF2-40B4-BE49-F238E27FC236}">
                      <a16:creationId xmlns:a16="http://schemas.microsoft.com/office/drawing/2014/main" id="{D52ADEDA-8C10-4AB9-9FC7-8F1C86B33D4B}"/>
                    </a:ext>
                  </a:extLst>
                </p:cNvPr>
                <p:cNvPicPr/>
                <p:nvPr/>
              </p:nvPicPr>
              <p:blipFill>
                <a:blip r:embed="rId83"/>
                <a:stretch>
                  <a:fillRect/>
                </a:stretch>
              </p:blipFill>
              <p:spPr>
                <a:xfrm>
                  <a:off x="2887920" y="3813330"/>
                  <a:ext cx="7200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4">
              <p14:nvContentPartPr>
                <p14:cNvPr id="63" name="Ink 62">
                  <a:extLst>
                    <a:ext uri="{FF2B5EF4-FFF2-40B4-BE49-F238E27FC236}">
                      <a16:creationId xmlns:a16="http://schemas.microsoft.com/office/drawing/2014/main" id="{23C769F2-3F84-4280-8906-7A5FE50F49FF}"/>
                    </a:ext>
                  </a:extLst>
                </p14:cNvPr>
                <p14:cNvContentPartPr/>
                <p14:nvPr/>
              </p14:nvContentPartPr>
              <p14:xfrm>
                <a:off x="2895840" y="4009530"/>
                <a:ext cx="360" cy="360"/>
              </p14:xfrm>
            </p:contentPart>
          </mc:Choice>
          <mc:Fallback xmlns="">
            <p:pic>
              <p:nvPicPr>
                <p:cNvPr id="63" name="Ink 62">
                  <a:extLst>
                    <a:ext uri="{FF2B5EF4-FFF2-40B4-BE49-F238E27FC236}">
                      <a16:creationId xmlns:a16="http://schemas.microsoft.com/office/drawing/2014/main" id="{23C769F2-3F84-4280-8906-7A5FE50F49FF}"/>
                    </a:ext>
                  </a:extLst>
                </p:cNvPr>
                <p:cNvPicPr/>
                <p:nvPr/>
              </p:nvPicPr>
              <p:blipFill>
                <a:blip r:embed="rId85"/>
                <a:stretch>
                  <a:fillRect/>
                </a:stretch>
              </p:blipFill>
              <p:spPr>
                <a:xfrm>
                  <a:off x="2859840" y="3793890"/>
                  <a:ext cx="7200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6">
              <p14:nvContentPartPr>
                <p14:cNvPr id="64" name="Ink 63">
                  <a:extLst>
                    <a:ext uri="{FF2B5EF4-FFF2-40B4-BE49-F238E27FC236}">
                      <a16:creationId xmlns:a16="http://schemas.microsoft.com/office/drawing/2014/main" id="{1F37B5D6-1FEE-4EC0-BDDD-F67769CFE1ED}"/>
                    </a:ext>
                  </a:extLst>
                </p14:cNvPr>
                <p14:cNvContentPartPr/>
                <p14:nvPr/>
              </p14:nvContentPartPr>
              <p14:xfrm>
                <a:off x="2895840" y="4005930"/>
                <a:ext cx="360" cy="3960"/>
              </p14:xfrm>
            </p:contentPart>
          </mc:Choice>
          <mc:Fallback xmlns="">
            <p:pic>
              <p:nvPicPr>
                <p:cNvPr id="64" name="Ink 63">
                  <a:extLst>
                    <a:ext uri="{FF2B5EF4-FFF2-40B4-BE49-F238E27FC236}">
                      <a16:creationId xmlns:a16="http://schemas.microsoft.com/office/drawing/2014/main" id="{1F37B5D6-1FEE-4EC0-BDDD-F67769CFE1ED}"/>
                    </a:ext>
                  </a:extLst>
                </p:cNvPr>
                <p:cNvPicPr/>
                <p:nvPr/>
              </p:nvPicPr>
              <p:blipFill>
                <a:blip r:embed="rId87"/>
                <a:stretch>
                  <a:fillRect/>
                </a:stretch>
              </p:blipFill>
              <p:spPr>
                <a:xfrm>
                  <a:off x="2859840" y="3790290"/>
                  <a:ext cx="72000" cy="4356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8">
              <p14:nvContentPartPr>
                <p14:cNvPr id="65" name="Ink 64">
                  <a:extLst>
                    <a:ext uri="{FF2B5EF4-FFF2-40B4-BE49-F238E27FC236}">
                      <a16:creationId xmlns:a16="http://schemas.microsoft.com/office/drawing/2014/main" id="{EAE8C7A9-A881-43B8-AA2B-041A325E7264}"/>
                    </a:ext>
                  </a:extLst>
                </p14:cNvPr>
                <p14:cNvContentPartPr/>
                <p14:nvPr/>
              </p14:nvContentPartPr>
              <p14:xfrm>
                <a:off x="2886120" y="3990810"/>
                <a:ext cx="360" cy="360"/>
              </p14:xfrm>
            </p:contentPart>
          </mc:Choice>
          <mc:Fallback xmlns="">
            <p:pic>
              <p:nvPicPr>
                <p:cNvPr id="65" name="Ink 64">
                  <a:extLst>
                    <a:ext uri="{FF2B5EF4-FFF2-40B4-BE49-F238E27FC236}">
                      <a16:creationId xmlns:a16="http://schemas.microsoft.com/office/drawing/2014/main" id="{EAE8C7A9-A881-43B8-AA2B-041A325E7264}"/>
                    </a:ext>
                  </a:extLst>
                </p:cNvPr>
                <p:cNvPicPr/>
                <p:nvPr/>
              </p:nvPicPr>
              <p:blipFill>
                <a:blip r:embed="rId89"/>
                <a:stretch>
                  <a:fillRect/>
                </a:stretch>
              </p:blipFill>
              <p:spPr>
                <a:xfrm>
                  <a:off x="2850120" y="3774810"/>
                  <a:ext cx="72000" cy="4320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90">
            <p14:nvContentPartPr>
              <p14:cNvPr id="67" name="Ink 66">
                <a:extLst>
                  <a:ext uri="{FF2B5EF4-FFF2-40B4-BE49-F238E27FC236}">
                    <a16:creationId xmlns:a16="http://schemas.microsoft.com/office/drawing/2014/main" id="{FA9A5C62-3686-4346-BF3D-BA22A04F6384}"/>
                  </a:ext>
                </a:extLst>
              </p14:cNvPr>
              <p14:cNvContentPartPr/>
              <p14:nvPr/>
            </p14:nvContentPartPr>
            <p14:xfrm>
              <a:off x="2266560" y="1638210"/>
              <a:ext cx="10080" cy="10080"/>
            </p14:xfrm>
          </p:contentPart>
        </mc:Choice>
        <mc:Fallback xmlns="">
          <p:pic>
            <p:nvPicPr>
              <p:cNvPr id="67" name="Ink 66">
                <a:extLst>
                  <a:ext uri="{FF2B5EF4-FFF2-40B4-BE49-F238E27FC236}">
                    <a16:creationId xmlns:a16="http://schemas.microsoft.com/office/drawing/2014/main" id="{FA9A5C62-3686-4346-BF3D-BA22A04F6384}"/>
                  </a:ext>
                </a:extLst>
              </p:cNvPr>
              <p:cNvPicPr/>
              <p:nvPr/>
            </p:nvPicPr>
            <p:blipFill>
              <a:blip r:embed="rId91"/>
              <a:stretch>
                <a:fillRect/>
              </a:stretch>
            </p:blipFill>
            <p:spPr>
              <a:xfrm>
                <a:off x="2230560" y="1422210"/>
                <a:ext cx="81720" cy="441720"/>
              </a:xfrm>
              <a:prstGeom prst="rect">
                <a:avLst/>
              </a:prstGeom>
            </p:spPr>
          </p:pic>
        </mc:Fallback>
      </mc:AlternateContent>
      <p:grpSp>
        <p:nvGrpSpPr>
          <p:cNvPr id="75" name="Group 74">
            <a:extLst>
              <a:ext uri="{FF2B5EF4-FFF2-40B4-BE49-F238E27FC236}">
                <a16:creationId xmlns:a16="http://schemas.microsoft.com/office/drawing/2014/main" id="{5343C3FF-82D1-4154-ACC4-69473F591710}"/>
              </a:ext>
            </a:extLst>
          </p:cNvPr>
          <p:cNvGrpSpPr/>
          <p:nvPr/>
        </p:nvGrpSpPr>
        <p:grpSpPr>
          <a:xfrm>
            <a:off x="2571480" y="1971570"/>
            <a:ext cx="48240" cy="9720"/>
            <a:chOff x="2571480" y="1971570"/>
            <a:chExt cx="48240" cy="9720"/>
          </a:xfrm>
        </p:grpSpPr>
        <mc:AlternateContent xmlns:mc="http://schemas.openxmlformats.org/markup-compatibility/2006" xmlns:p14="http://schemas.microsoft.com/office/powerpoint/2010/main" xmlns:aink="http://schemas.microsoft.com/office/drawing/2016/ink">
          <mc:Choice Requires="p14 aink">
            <p:contentPart p14:bwMode="auto" r:id="rId92">
              <p14:nvContentPartPr>
                <p14:cNvPr id="68" name="Ink 67">
                  <a:extLst>
                    <a:ext uri="{FF2B5EF4-FFF2-40B4-BE49-F238E27FC236}">
                      <a16:creationId xmlns:a16="http://schemas.microsoft.com/office/drawing/2014/main" id="{6969E659-765A-4AFD-A63A-587AE78D1AFB}"/>
                    </a:ext>
                  </a:extLst>
                </p14:cNvPr>
                <p14:cNvContentPartPr/>
                <p14:nvPr/>
              </p14:nvContentPartPr>
              <p14:xfrm>
                <a:off x="2571480" y="1977330"/>
                <a:ext cx="360" cy="3960"/>
              </p14:xfrm>
            </p:contentPart>
          </mc:Choice>
          <mc:Fallback xmlns="">
            <p:pic>
              <p:nvPicPr>
                <p:cNvPr id="68" name="Ink 67">
                  <a:extLst>
                    <a:ext uri="{FF2B5EF4-FFF2-40B4-BE49-F238E27FC236}">
                      <a16:creationId xmlns:a16="http://schemas.microsoft.com/office/drawing/2014/main" id="{6969E659-765A-4AFD-A63A-587AE78D1AFB}"/>
                    </a:ext>
                  </a:extLst>
                </p:cNvPr>
                <p:cNvPicPr/>
                <p:nvPr/>
              </p:nvPicPr>
              <p:blipFill>
                <a:blip r:embed="rId93"/>
                <a:stretch>
                  <a:fillRect/>
                </a:stretch>
              </p:blipFill>
              <p:spPr>
                <a:xfrm>
                  <a:off x="2535840" y="1761330"/>
                  <a:ext cx="72000" cy="4356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4">
              <p14:nvContentPartPr>
                <p14:cNvPr id="69" name="Ink 68">
                  <a:extLst>
                    <a:ext uri="{FF2B5EF4-FFF2-40B4-BE49-F238E27FC236}">
                      <a16:creationId xmlns:a16="http://schemas.microsoft.com/office/drawing/2014/main" id="{4240E2E7-CFBB-49D5-95B7-739CAE5502DD}"/>
                    </a:ext>
                  </a:extLst>
                </p14:cNvPr>
                <p14:cNvContentPartPr/>
                <p14:nvPr/>
              </p14:nvContentPartPr>
              <p14:xfrm>
                <a:off x="2571480" y="1971570"/>
                <a:ext cx="360" cy="360"/>
              </p14:xfrm>
            </p:contentPart>
          </mc:Choice>
          <mc:Fallback xmlns="">
            <p:pic>
              <p:nvPicPr>
                <p:cNvPr id="69" name="Ink 68">
                  <a:extLst>
                    <a:ext uri="{FF2B5EF4-FFF2-40B4-BE49-F238E27FC236}">
                      <a16:creationId xmlns:a16="http://schemas.microsoft.com/office/drawing/2014/main" id="{4240E2E7-CFBB-49D5-95B7-739CAE5502DD}"/>
                    </a:ext>
                  </a:extLst>
                </p:cNvPr>
                <p:cNvPicPr/>
                <p:nvPr/>
              </p:nvPicPr>
              <p:blipFill>
                <a:blip r:embed="rId95"/>
                <a:stretch>
                  <a:fillRect/>
                </a:stretch>
              </p:blipFill>
              <p:spPr>
                <a:xfrm>
                  <a:off x="2535840" y="1755930"/>
                  <a:ext cx="7200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6">
              <p14:nvContentPartPr>
                <p14:cNvPr id="70" name="Ink 69">
                  <a:extLst>
                    <a:ext uri="{FF2B5EF4-FFF2-40B4-BE49-F238E27FC236}">
                      <a16:creationId xmlns:a16="http://schemas.microsoft.com/office/drawing/2014/main" id="{7CA7C0F9-2E0B-41B2-A1B9-3C5B1FBF1C49}"/>
                    </a:ext>
                  </a:extLst>
                </p14:cNvPr>
                <p14:cNvContentPartPr/>
                <p14:nvPr/>
              </p14:nvContentPartPr>
              <p14:xfrm>
                <a:off x="2571480" y="1971570"/>
                <a:ext cx="360" cy="360"/>
              </p14:xfrm>
            </p:contentPart>
          </mc:Choice>
          <mc:Fallback xmlns="">
            <p:pic>
              <p:nvPicPr>
                <p:cNvPr id="70" name="Ink 69">
                  <a:extLst>
                    <a:ext uri="{FF2B5EF4-FFF2-40B4-BE49-F238E27FC236}">
                      <a16:creationId xmlns:a16="http://schemas.microsoft.com/office/drawing/2014/main" id="{7CA7C0F9-2E0B-41B2-A1B9-3C5B1FBF1C49}"/>
                    </a:ext>
                  </a:extLst>
                </p:cNvPr>
                <p:cNvPicPr/>
                <p:nvPr/>
              </p:nvPicPr>
              <p:blipFill>
                <a:blip r:embed="rId95"/>
                <a:stretch>
                  <a:fillRect/>
                </a:stretch>
              </p:blipFill>
              <p:spPr>
                <a:xfrm>
                  <a:off x="2535840" y="1755930"/>
                  <a:ext cx="7200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7">
              <p14:nvContentPartPr>
                <p14:cNvPr id="71" name="Ink 70">
                  <a:extLst>
                    <a:ext uri="{FF2B5EF4-FFF2-40B4-BE49-F238E27FC236}">
                      <a16:creationId xmlns:a16="http://schemas.microsoft.com/office/drawing/2014/main" id="{C61D973B-71B2-4632-9109-C151BD1FF0A5}"/>
                    </a:ext>
                  </a:extLst>
                </p14:cNvPr>
                <p14:cNvContentPartPr/>
                <p14:nvPr/>
              </p14:nvContentPartPr>
              <p14:xfrm>
                <a:off x="2571480" y="1971570"/>
                <a:ext cx="360" cy="360"/>
              </p14:xfrm>
            </p:contentPart>
          </mc:Choice>
          <mc:Fallback xmlns="">
            <p:pic>
              <p:nvPicPr>
                <p:cNvPr id="71" name="Ink 70">
                  <a:extLst>
                    <a:ext uri="{FF2B5EF4-FFF2-40B4-BE49-F238E27FC236}">
                      <a16:creationId xmlns:a16="http://schemas.microsoft.com/office/drawing/2014/main" id="{C61D973B-71B2-4632-9109-C151BD1FF0A5}"/>
                    </a:ext>
                  </a:extLst>
                </p:cNvPr>
                <p:cNvPicPr/>
                <p:nvPr/>
              </p:nvPicPr>
              <p:blipFill>
                <a:blip r:embed="rId95"/>
                <a:stretch>
                  <a:fillRect/>
                </a:stretch>
              </p:blipFill>
              <p:spPr>
                <a:xfrm>
                  <a:off x="2535840" y="1755930"/>
                  <a:ext cx="7200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8">
              <p14:nvContentPartPr>
                <p14:cNvPr id="72" name="Ink 71">
                  <a:extLst>
                    <a:ext uri="{FF2B5EF4-FFF2-40B4-BE49-F238E27FC236}">
                      <a16:creationId xmlns:a16="http://schemas.microsoft.com/office/drawing/2014/main" id="{858835A2-C5FE-4EBF-B151-6989E791C3F7}"/>
                    </a:ext>
                  </a:extLst>
                </p14:cNvPr>
                <p14:cNvContentPartPr/>
                <p14:nvPr/>
              </p14:nvContentPartPr>
              <p14:xfrm>
                <a:off x="2571480" y="1971570"/>
                <a:ext cx="360" cy="360"/>
              </p14:xfrm>
            </p:contentPart>
          </mc:Choice>
          <mc:Fallback xmlns="">
            <p:pic>
              <p:nvPicPr>
                <p:cNvPr id="72" name="Ink 71">
                  <a:extLst>
                    <a:ext uri="{FF2B5EF4-FFF2-40B4-BE49-F238E27FC236}">
                      <a16:creationId xmlns:a16="http://schemas.microsoft.com/office/drawing/2014/main" id="{858835A2-C5FE-4EBF-B151-6989E791C3F7}"/>
                    </a:ext>
                  </a:extLst>
                </p:cNvPr>
                <p:cNvPicPr/>
                <p:nvPr/>
              </p:nvPicPr>
              <p:blipFill>
                <a:blip r:embed="rId95"/>
                <a:stretch>
                  <a:fillRect/>
                </a:stretch>
              </p:blipFill>
              <p:spPr>
                <a:xfrm>
                  <a:off x="2535840" y="1755930"/>
                  <a:ext cx="7200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9">
              <p14:nvContentPartPr>
                <p14:cNvPr id="73" name="Ink 72">
                  <a:extLst>
                    <a:ext uri="{FF2B5EF4-FFF2-40B4-BE49-F238E27FC236}">
                      <a16:creationId xmlns:a16="http://schemas.microsoft.com/office/drawing/2014/main" id="{01458340-2744-4F87-B8D5-4D716B1A0B3C}"/>
                    </a:ext>
                  </a:extLst>
                </p14:cNvPr>
                <p14:cNvContentPartPr/>
                <p14:nvPr/>
              </p14:nvContentPartPr>
              <p14:xfrm>
                <a:off x="2600280" y="1971570"/>
                <a:ext cx="360" cy="360"/>
              </p14:xfrm>
            </p:contentPart>
          </mc:Choice>
          <mc:Fallback xmlns="">
            <p:pic>
              <p:nvPicPr>
                <p:cNvPr id="73" name="Ink 72">
                  <a:extLst>
                    <a:ext uri="{FF2B5EF4-FFF2-40B4-BE49-F238E27FC236}">
                      <a16:creationId xmlns:a16="http://schemas.microsoft.com/office/drawing/2014/main" id="{01458340-2744-4F87-B8D5-4D716B1A0B3C}"/>
                    </a:ext>
                  </a:extLst>
                </p:cNvPr>
                <p:cNvPicPr/>
                <p:nvPr/>
              </p:nvPicPr>
              <p:blipFill>
                <a:blip r:embed="rId100"/>
                <a:stretch>
                  <a:fillRect/>
                </a:stretch>
              </p:blipFill>
              <p:spPr>
                <a:xfrm>
                  <a:off x="2564640" y="1755930"/>
                  <a:ext cx="7200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1">
              <p14:nvContentPartPr>
                <p14:cNvPr id="74" name="Ink 73">
                  <a:extLst>
                    <a:ext uri="{FF2B5EF4-FFF2-40B4-BE49-F238E27FC236}">
                      <a16:creationId xmlns:a16="http://schemas.microsoft.com/office/drawing/2014/main" id="{EBF4BFA7-4E50-4079-8533-7F7D647735C1}"/>
                    </a:ext>
                  </a:extLst>
                </p14:cNvPr>
                <p14:cNvContentPartPr/>
                <p14:nvPr/>
              </p14:nvContentPartPr>
              <p14:xfrm>
                <a:off x="2619360" y="1971570"/>
                <a:ext cx="360" cy="360"/>
              </p14:xfrm>
            </p:contentPart>
          </mc:Choice>
          <mc:Fallback xmlns="">
            <p:pic>
              <p:nvPicPr>
                <p:cNvPr id="74" name="Ink 73">
                  <a:extLst>
                    <a:ext uri="{FF2B5EF4-FFF2-40B4-BE49-F238E27FC236}">
                      <a16:creationId xmlns:a16="http://schemas.microsoft.com/office/drawing/2014/main" id="{EBF4BFA7-4E50-4079-8533-7F7D647735C1}"/>
                    </a:ext>
                  </a:extLst>
                </p:cNvPr>
                <p:cNvPicPr/>
                <p:nvPr/>
              </p:nvPicPr>
              <p:blipFill>
                <a:blip r:embed="rId102"/>
                <a:stretch>
                  <a:fillRect/>
                </a:stretch>
              </p:blipFill>
              <p:spPr>
                <a:xfrm>
                  <a:off x="2583360" y="1755930"/>
                  <a:ext cx="72000" cy="432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3">
            <p14:nvContentPartPr>
              <p14:cNvPr id="76" name="Ink 75">
                <a:extLst>
                  <a:ext uri="{FF2B5EF4-FFF2-40B4-BE49-F238E27FC236}">
                    <a16:creationId xmlns:a16="http://schemas.microsoft.com/office/drawing/2014/main" id="{1EE0BD5D-6A91-4366-8BF0-3516C0751C91}"/>
                  </a:ext>
                </a:extLst>
              </p14:cNvPr>
              <p14:cNvContentPartPr/>
              <p14:nvPr/>
            </p14:nvContentPartPr>
            <p14:xfrm>
              <a:off x="2057040" y="2171370"/>
              <a:ext cx="360" cy="360"/>
            </p14:xfrm>
          </p:contentPart>
        </mc:Choice>
        <mc:Fallback xmlns="">
          <p:pic>
            <p:nvPicPr>
              <p:cNvPr id="76" name="Ink 75">
                <a:extLst>
                  <a:ext uri="{FF2B5EF4-FFF2-40B4-BE49-F238E27FC236}">
                    <a16:creationId xmlns:a16="http://schemas.microsoft.com/office/drawing/2014/main" id="{1EE0BD5D-6A91-4366-8BF0-3516C0751C91}"/>
                  </a:ext>
                </a:extLst>
              </p:cNvPr>
              <p:cNvPicPr/>
              <p:nvPr/>
            </p:nvPicPr>
            <p:blipFill>
              <a:blip r:embed="rId3"/>
              <a:stretch>
                <a:fillRect/>
              </a:stretch>
            </p:blipFill>
            <p:spPr>
              <a:xfrm>
                <a:off x="2048040" y="2162730"/>
                <a:ext cx="18000" cy="18000"/>
              </a:xfrm>
              <a:prstGeom prst="rect">
                <a:avLst/>
              </a:prstGeom>
            </p:spPr>
          </p:pic>
        </mc:Fallback>
      </mc:AlternateContent>
      <p:sp>
        <p:nvSpPr>
          <p:cNvPr id="79" name="TextBox 78">
            <a:extLst>
              <a:ext uri="{FF2B5EF4-FFF2-40B4-BE49-F238E27FC236}">
                <a16:creationId xmlns:a16="http://schemas.microsoft.com/office/drawing/2014/main" id="{3851E856-0254-4064-9CC3-776E6037CB4D}"/>
              </a:ext>
            </a:extLst>
          </p:cNvPr>
          <p:cNvSpPr txBox="1"/>
          <p:nvPr/>
        </p:nvSpPr>
        <p:spPr>
          <a:xfrm>
            <a:off x="1134630" y="5124450"/>
            <a:ext cx="7038450" cy="1477328"/>
          </a:xfrm>
          <a:prstGeom prst="rect">
            <a:avLst/>
          </a:prstGeom>
          <a:noFill/>
        </p:spPr>
        <p:txBody>
          <a:bodyPr wrap="square" rtlCol="0">
            <a:spAutoFit/>
          </a:bodyPr>
          <a:lstStyle/>
          <a:p>
            <a:r>
              <a:rPr lang="en-US" dirty="0"/>
              <a:t>Where</a:t>
            </a:r>
          </a:p>
          <a:p>
            <a:r>
              <a:rPr lang="en-US" dirty="0"/>
              <a:t>I- Annual Interest</a:t>
            </a:r>
          </a:p>
          <a:p>
            <a:r>
              <a:rPr lang="en-US" dirty="0"/>
              <a:t>N= No of Year in which debt is to be redeem</a:t>
            </a:r>
          </a:p>
          <a:p>
            <a:r>
              <a:rPr lang="en-US" dirty="0"/>
              <a:t>RV = Redeemable value of debt</a:t>
            </a:r>
          </a:p>
          <a:p>
            <a:r>
              <a:rPr lang="en-US" dirty="0"/>
              <a:t>NP= Proceeds of Debentures</a:t>
            </a:r>
            <a:endParaRPr lang="en-IN" dirty="0"/>
          </a:p>
        </p:txBody>
      </p:sp>
      <p:sp>
        <p:nvSpPr>
          <p:cNvPr id="81" name="Content Placeholder 80">
            <a:extLst>
              <a:ext uri="{FF2B5EF4-FFF2-40B4-BE49-F238E27FC236}">
                <a16:creationId xmlns:a16="http://schemas.microsoft.com/office/drawing/2014/main" id="{D53B0341-D603-4DC9-87CD-0DB1A877A0ED}"/>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6992053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Aharoni"/>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16753</TotalTime>
  <Words>1718</Words>
  <Application>Microsoft Office PowerPoint</Application>
  <PresentationFormat>Widescreen</PresentationFormat>
  <Paragraphs>157</Paragraphs>
  <Slides>25</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Aller Light</vt:lpstr>
      <vt:lpstr>-apple-system</vt:lpstr>
      <vt:lpstr>Arial</vt:lpstr>
      <vt:lpstr>Calibri</vt:lpstr>
      <vt:lpstr>Candara</vt:lpstr>
      <vt:lpstr>Georgia</vt:lpstr>
      <vt:lpstr>Google Sans</vt:lpstr>
      <vt:lpstr>iwocaFont</vt:lpstr>
      <vt:lpstr>Open Sans</vt:lpstr>
      <vt:lpstr>Wingdings</vt:lpstr>
      <vt:lpstr>Office Theme</vt:lpstr>
      <vt:lpstr>PowerPoint Presentation</vt:lpstr>
      <vt:lpstr>Cost of Capital</vt:lpstr>
      <vt:lpstr>Importance of cost of capital</vt:lpstr>
      <vt:lpstr>Measurement of Cost of Capital</vt:lpstr>
      <vt:lpstr>Conti…</vt:lpstr>
      <vt:lpstr>Cost of Debt</vt:lpstr>
      <vt:lpstr>Cost of Irredeemable Debt or Perpetual Debt</vt:lpstr>
      <vt:lpstr>Examples</vt:lpstr>
      <vt:lpstr>Cost of redeemable Debt</vt:lpstr>
      <vt:lpstr>Example</vt:lpstr>
      <vt:lpstr>Cost of Preference Capital</vt:lpstr>
      <vt:lpstr>Conti…</vt:lpstr>
      <vt:lpstr>Example</vt:lpstr>
      <vt:lpstr>Cost of Redeemable Pref Share</vt:lpstr>
      <vt:lpstr>Cost of Equity Share Capital</vt:lpstr>
      <vt:lpstr>Earning Based Approach</vt:lpstr>
      <vt:lpstr>Example</vt:lpstr>
      <vt:lpstr>PowerPoint Presentation</vt:lpstr>
      <vt:lpstr>Example</vt:lpstr>
      <vt:lpstr>Cost of Equity using the Capital Asset Pricing Model</vt:lpstr>
      <vt:lpstr>Example</vt:lpstr>
      <vt:lpstr>PowerPoint Presentation</vt:lpstr>
      <vt:lpstr>Weighted Average Cost of Capital</vt:lpstr>
      <vt:lpstr>Example</vt:lpstr>
      <vt:lpstr>Example</vt:lpstr>
    </vt:vector>
  </TitlesOfParts>
  <Company>Wipro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Deepak Verma</dc:creator>
  <cp:lastModifiedBy>Harsh Pratap</cp:lastModifiedBy>
  <cp:revision>617</cp:revision>
  <dcterms:created xsi:type="dcterms:W3CDTF">2015-02-02T05:23:13Z</dcterms:created>
  <dcterms:modified xsi:type="dcterms:W3CDTF">2023-03-21T10:37:40Z</dcterms:modified>
</cp:coreProperties>
</file>