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269" r:id="rId2"/>
    <p:sldId id="270" r:id="rId3"/>
    <p:sldId id="271" r:id="rId4"/>
    <p:sldId id="274" r:id="rId5"/>
    <p:sldId id="272" r:id="rId6"/>
    <p:sldId id="273" r:id="rId7"/>
    <p:sldId id="275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155" autoAdjust="0"/>
  </p:normalViewPr>
  <p:slideViewPr>
    <p:cSldViewPr>
      <p:cViewPr varScale="1">
        <p:scale>
          <a:sx n="63" d="100"/>
          <a:sy n="63" d="100"/>
        </p:scale>
        <p:origin x="133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4/24/2023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4/24/2023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4/24/2023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4/24/2023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4/24/2023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4/24/2023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4/24/2023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4/24/2023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4/24/2023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4/24/2023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4/24/2023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4/24/2023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Cycle and Cash Conversion Cycle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[Name]</a:t>
            </a: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and Cash conversion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0070" indent="-514350" algn="just">
              <a:buFont typeface="+mj-lt"/>
              <a:buAutoNum type="arabicPeriod"/>
            </a:pPr>
            <a:r>
              <a:rPr lang="en-US" sz="2400" dirty="0"/>
              <a:t>The time that elapses between the purchase of raw materials and the collection of cash for sales is referred to as the operating cycle, </a:t>
            </a:r>
          </a:p>
          <a:p>
            <a:pPr marL="560070" indent="-514350" algn="just">
              <a:buFont typeface="+mj-lt"/>
              <a:buAutoNum type="arabicPeriod"/>
            </a:pPr>
            <a:r>
              <a:rPr lang="en-US" sz="2400" dirty="0"/>
              <a:t>whereas the time length between the payment for raw material purchases and the collection of cash for sales is referred to as the cash cycle.</a:t>
            </a:r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C6B7-59BF-7D49-0F6E-897875AC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Conti…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FFC434-4BE5-D803-4668-0DB3C44B1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772816"/>
            <a:ext cx="7696200" cy="3583252"/>
          </a:xfrm>
        </p:spPr>
      </p:pic>
    </p:spTree>
    <p:extLst>
      <p:ext uri="{BB962C8B-B14F-4D97-AF65-F5344CB8AC3E}">
        <p14:creationId xmlns:p14="http://schemas.microsoft.com/office/powerpoint/2010/main" val="361045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F29DE-7556-1131-F9C5-45FDCC83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95A84-DD67-FA97-C458-7E44BD6BE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b="1" dirty="0"/>
              <a:t>Operating Cycle= Inventory Period + Account Receivable Period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Cash Conversion Cycle= Inventory Period + Account Receivable Period-Accounts Payable Period</a:t>
            </a:r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8238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E292-A45D-CDE8-1C32-A063A1C1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9ABF2E-EE8F-8DEF-C796-B0C9EF2CD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1844824"/>
            <a:ext cx="7545128" cy="2448272"/>
          </a:xfrm>
        </p:spPr>
      </p:pic>
    </p:spTree>
    <p:extLst>
      <p:ext uri="{BB962C8B-B14F-4D97-AF65-F5344CB8AC3E}">
        <p14:creationId xmlns:p14="http://schemas.microsoft.com/office/powerpoint/2010/main" val="4037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F6C5-E064-4A24-8211-5889C555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4CB76A-EB65-578B-D02E-73D3683C1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988840"/>
            <a:ext cx="7658753" cy="1656184"/>
          </a:xfrm>
        </p:spPr>
      </p:pic>
    </p:spTree>
    <p:extLst>
      <p:ext uri="{BB962C8B-B14F-4D97-AF65-F5344CB8AC3E}">
        <p14:creationId xmlns:p14="http://schemas.microsoft.com/office/powerpoint/2010/main" val="399235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63BC-3653-1414-28C7-87B17052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1F9E74-76D1-C208-B2FE-8B2A24516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700808"/>
            <a:ext cx="8140842" cy="1872208"/>
          </a:xfrm>
        </p:spPr>
      </p:pic>
    </p:spTree>
    <p:extLst>
      <p:ext uri="{BB962C8B-B14F-4D97-AF65-F5344CB8AC3E}">
        <p14:creationId xmlns:p14="http://schemas.microsoft.com/office/powerpoint/2010/main" val="1035120353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slides</Template>
  <TotalTime>1121</TotalTime>
  <Words>96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Sales training presentation</vt:lpstr>
      <vt:lpstr>Operating Cycle and Cash Conversion Cycle</vt:lpstr>
      <vt:lpstr>Operating and Cash conversion Cycle</vt:lpstr>
      <vt:lpstr>Conti…</vt:lpstr>
      <vt:lpstr>Conti..</vt:lpstr>
      <vt:lpstr>Conti..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Cycle and Cash Conversion Cycle</dc:title>
  <dc:creator>Harsh Pratap</dc:creator>
  <cp:lastModifiedBy>Harsh Pratap</cp:lastModifiedBy>
  <cp:revision>1</cp:revision>
  <dcterms:created xsi:type="dcterms:W3CDTF">2023-04-24T09:53:06Z</dcterms:created>
  <dcterms:modified xsi:type="dcterms:W3CDTF">2023-04-25T04:42:43Z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