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3280" y="3657600"/>
            <a:ext cx="8229600" cy="1351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122" y="3372167"/>
            <a:ext cx="7444105" cy="855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155" y="2046858"/>
            <a:ext cx="10981689" cy="394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ownload/releases/2" TargetMode="External"/><Relationship Id="rId5" Type="http://schemas.openxmlformats.org/officeDocument/2006/relationships/hyperlink" Target="https://qgis.org/en/site/forusers/download.html" TargetMode="External"/><Relationship Id="rId4" Type="http://schemas.openxmlformats.org/officeDocument/2006/relationships/hyperlink" Target="http://www.qgis.org/en/_static/images/about-screenshot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947" y="838200"/>
            <a:ext cx="7444105" cy="168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Introduction </a:t>
            </a:r>
            <a:r>
              <a:rPr spc="-35" dirty="0"/>
              <a:t>to </a:t>
            </a:r>
            <a:r>
              <a:rPr dirty="0"/>
              <a:t>GIS</a:t>
            </a:r>
            <a:r>
              <a:rPr spc="-365" dirty="0"/>
              <a:t> </a:t>
            </a:r>
            <a:r>
              <a:rPr spc="-15" dirty="0"/>
              <a:t>And</a:t>
            </a:r>
            <a:r>
              <a:rPr lang="en-IN" spc="-15" dirty="0"/>
              <a:t> QGIS</a:t>
            </a:r>
            <a:endParaRPr spc="-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5" y="1350981"/>
            <a:ext cx="11852275" cy="147955"/>
            <a:chOff x="60955" y="135098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60955" y="135098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280" y="1402080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575" y="633349"/>
            <a:ext cx="4883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Caladea"/>
                <a:cs typeface="Caladea"/>
              </a:rPr>
              <a:t>Applications -</a:t>
            </a:r>
            <a:r>
              <a:rPr sz="4400" b="0" spc="-6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4400" b="0" spc="5" dirty="0">
                <a:solidFill>
                  <a:srgbClr val="000000"/>
                </a:solidFill>
                <a:latin typeface="Caladea"/>
                <a:cs typeface="Caladea"/>
              </a:rPr>
              <a:t>Usage</a:t>
            </a:r>
            <a:endParaRPr sz="44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2400" y="1849120"/>
            <a:ext cx="6156959" cy="434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16691" y="6433820"/>
            <a:ext cx="168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4293" y="6227445"/>
            <a:ext cx="30054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Carlito"/>
                <a:cs typeface="Carlito"/>
              </a:rPr>
              <a:t>https://</a:t>
            </a:r>
            <a:r>
              <a:rPr sz="850" spc="20" dirty="0">
                <a:latin typeface="Carlito"/>
                <a:cs typeface="Carlito"/>
                <a:hlinkClick r:id="rId4"/>
              </a:rPr>
              <a:t>www.qgis.org/en/_static/images/about-screenshot.png</a:t>
            </a:r>
            <a:endParaRPr sz="8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265" y="2158936"/>
            <a:ext cx="4716780" cy="415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b="1" u="heavy" spc="-2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DOWNLOAD</a:t>
            </a:r>
            <a:endParaRPr sz="1850">
              <a:latin typeface="Caladea"/>
              <a:cs typeface="Caladea"/>
            </a:endParaRPr>
          </a:p>
          <a:p>
            <a:pPr marL="12700" marR="13335">
              <a:lnSpc>
                <a:spcPts val="2160"/>
              </a:lnSpc>
              <a:spcBef>
                <a:spcPts val="95"/>
              </a:spcBef>
            </a:pPr>
            <a:r>
              <a:rPr sz="185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adea"/>
                <a:cs typeface="Caladea"/>
                <a:hlinkClick r:id="rId5"/>
              </a:rPr>
              <a:t>https://qgis.org/en/site/forusers/download.ht </a:t>
            </a:r>
            <a:r>
              <a:rPr sz="1850" spc="-20" dirty="0">
                <a:solidFill>
                  <a:srgbClr val="0462C1"/>
                </a:solidFill>
                <a:latin typeface="Caladea"/>
                <a:cs typeface="Caladea"/>
                <a:hlinkClick r:id="rId5"/>
              </a:rPr>
              <a:t> </a:t>
            </a:r>
            <a:r>
              <a:rPr sz="185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adea"/>
                <a:cs typeface="Caladea"/>
                <a:hlinkClick r:id="rId5"/>
              </a:rPr>
              <a:t>ml</a:t>
            </a:r>
            <a:endParaRPr sz="185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100">
              <a:latin typeface="Caladea"/>
              <a:cs typeface="Caladea"/>
            </a:endParaRPr>
          </a:p>
          <a:p>
            <a:pPr marL="12700">
              <a:lnSpc>
                <a:spcPts val="2190"/>
              </a:lnSpc>
              <a:spcBef>
                <a:spcPts val="1750"/>
              </a:spcBef>
            </a:pPr>
            <a:r>
              <a:rPr sz="1850" b="1" u="heavy" spc="-2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RECOMMENDED</a:t>
            </a:r>
            <a:r>
              <a:rPr sz="1850" b="1" u="heavy" spc="-190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 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VERSIONS:</a:t>
            </a:r>
            <a:endParaRPr sz="1850">
              <a:latin typeface="Caladea"/>
              <a:cs typeface="Caladea"/>
            </a:endParaRPr>
          </a:p>
          <a:p>
            <a:pPr marL="12700">
              <a:lnSpc>
                <a:spcPts val="2165"/>
              </a:lnSpc>
            </a:pPr>
            <a:r>
              <a:rPr sz="1850" spc="-5" dirty="0">
                <a:latin typeface="Caladea"/>
                <a:cs typeface="Caladea"/>
              </a:rPr>
              <a:t>v </a:t>
            </a:r>
            <a:r>
              <a:rPr sz="1850" spc="10" dirty="0">
                <a:latin typeface="Caladea"/>
                <a:cs typeface="Caladea"/>
              </a:rPr>
              <a:t>3.10</a:t>
            </a:r>
            <a:r>
              <a:rPr sz="1850" spc="-120" dirty="0">
                <a:latin typeface="Caladea"/>
                <a:cs typeface="Caladea"/>
              </a:rPr>
              <a:t> </a:t>
            </a:r>
            <a:r>
              <a:rPr sz="1850" spc="-5" dirty="0">
                <a:latin typeface="Caladea"/>
                <a:cs typeface="Caladea"/>
              </a:rPr>
              <a:t>(stable)</a:t>
            </a:r>
            <a:endParaRPr sz="1850">
              <a:latin typeface="Caladea"/>
              <a:cs typeface="Caladea"/>
            </a:endParaRPr>
          </a:p>
          <a:p>
            <a:pPr marL="12700">
              <a:lnSpc>
                <a:spcPts val="2165"/>
              </a:lnSpc>
            </a:pPr>
            <a:r>
              <a:rPr sz="1850" spc="-5" dirty="0">
                <a:latin typeface="Caladea"/>
                <a:cs typeface="Caladea"/>
              </a:rPr>
              <a:t>v </a:t>
            </a:r>
            <a:r>
              <a:rPr sz="1850" spc="10" dirty="0">
                <a:latin typeface="Caladea"/>
                <a:cs typeface="Caladea"/>
              </a:rPr>
              <a:t>3.14</a:t>
            </a:r>
            <a:r>
              <a:rPr sz="1850" spc="-120" dirty="0">
                <a:latin typeface="Caladea"/>
                <a:cs typeface="Caladea"/>
              </a:rPr>
              <a:t> </a:t>
            </a:r>
            <a:r>
              <a:rPr sz="1850" spc="-5" dirty="0">
                <a:latin typeface="Caladea"/>
                <a:cs typeface="Caladea"/>
              </a:rPr>
              <a:t>(latest)</a:t>
            </a:r>
            <a:endParaRPr sz="1850">
              <a:latin typeface="Caladea"/>
              <a:cs typeface="Caladea"/>
            </a:endParaRPr>
          </a:p>
          <a:p>
            <a:pPr marL="12700">
              <a:lnSpc>
                <a:spcPts val="2165"/>
              </a:lnSpc>
            </a:pPr>
            <a:r>
              <a:rPr sz="1850" spc="-5" dirty="0">
                <a:latin typeface="Caladea"/>
                <a:cs typeface="Caladea"/>
              </a:rPr>
              <a:t>v</a:t>
            </a:r>
            <a:r>
              <a:rPr sz="1850" spc="-60" dirty="0">
                <a:latin typeface="Caladea"/>
                <a:cs typeface="Caladea"/>
              </a:rPr>
              <a:t> </a:t>
            </a:r>
            <a:r>
              <a:rPr sz="1850" spc="10" dirty="0">
                <a:latin typeface="Caladea"/>
                <a:cs typeface="Caladea"/>
              </a:rPr>
              <a:t>2.x</a:t>
            </a:r>
            <a:r>
              <a:rPr sz="1850" spc="-15" dirty="0">
                <a:latin typeface="Caladea"/>
                <a:cs typeface="Caladea"/>
              </a:rPr>
              <a:t> </a:t>
            </a:r>
            <a:r>
              <a:rPr sz="1850" spc="-10" dirty="0">
                <a:latin typeface="Caladea"/>
                <a:cs typeface="Caladea"/>
              </a:rPr>
              <a:t>(if</a:t>
            </a:r>
            <a:r>
              <a:rPr sz="1850" spc="-80" dirty="0">
                <a:latin typeface="Caladea"/>
                <a:cs typeface="Caladea"/>
              </a:rPr>
              <a:t> </a:t>
            </a:r>
            <a:r>
              <a:rPr sz="1850" spc="5" dirty="0">
                <a:latin typeface="Caladea"/>
                <a:cs typeface="Caladea"/>
              </a:rPr>
              <a:t>the</a:t>
            </a:r>
            <a:r>
              <a:rPr sz="1850" spc="-110" dirty="0">
                <a:latin typeface="Caladea"/>
                <a:cs typeface="Caladea"/>
              </a:rPr>
              <a:t> </a:t>
            </a:r>
            <a:r>
              <a:rPr sz="1850" dirty="0">
                <a:latin typeface="Caladea"/>
                <a:cs typeface="Caladea"/>
              </a:rPr>
              <a:t>above</a:t>
            </a:r>
            <a:r>
              <a:rPr sz="1850" spc="-185" dirty="0">
                <a:latin typeface="Caladea"/>
                <a:cs typeface="Caladea"/>
              </a:rPr>
              <a:t> </a:t>
            </a:r>
            <a:r>
              <a:rPr sz="1850" dirty="0">
                <a:latin typeface="Caladea"/>
                <a:cs typeface="Caladea"/>
              </a:rPr>
              <a:t>two</a:t>
            </a:r>
            <a:r>
              <a:rPr sz="1850" spc="-110" dirty="0">
                <a:latin typeface="Caladea"/>
                <a:cs typeface="Caladea"/>
              </a:rPr>
              <a:t> </a:t>
            </a:r>
            <a:r>
              <a:rPr sz="1850" spc="-20" dirty="0">
                <a:latin typeface="Caladea"/>
                <a:cs typeface="Caladea"/>
              </a:rPr>
              <a:t>don’t</a:t>
            </a:r>
            <a:r>
              <a:rPr sz="1850" spc="-75" dirty="0">
                <a:latin typeface="Caladea"/>
                <a:cs typeface="Caladea"/>
              </a:rPr>
              <a:t> </a:t>
            </a:r>
            <a:r>
              <a:rPr sz="1850" spc="-5" dirty="0">
                <a:latin typeface="Caladea"/>
                <a:cs typeface="Caladea"/>
              </a:rPr>
              <a:t>function</a:t>
            </a:r>
            <a:r>
              <a:rPr sz="1850" spc="-160" dirty="0">
                <a:latin typeface="Caladea"/>
                <a:cs typeface="Caladea"/>
              </a:rPr>
              <a:t> </a:t>
            </a:r>
            <a:r>
              <a:rPr sz="1850" spc="-15" dirty="0">
                <a:latin typeface="Caladea"/>
                <a:cs typeface="Caladea"/>
              </a:rPr>
              <a:t>on</a:t>
            </a:r>
            <a:r>
              <a:rPr sz="1850" spc="-75" dirty="0">
                <a:latin typeface="Caladea"/>
                <a:cs typeface="Caladea"/>
              </a:rPr>
              <a:t> </a:t>
            </a:r>
            <a:r>
              <a:rPr sz="1850" dirty="0">
                <a:latin typeface="Caladea"/>
                <a:cs typeface="Caladea"/>
              </a:rPr>
              <a:t>your</a:t>
            </a:r>
            <a:endParaRPr sz="1850">
              <a:latin typeface="Caladea"/>
              <a:cs typeface="Caladea"/>
            </a:endParaRPr>
          </a:p>
          <a:p>
            <a:pPr marL="12700">
              <a:lnSpc>
                <a:spcPts val="2190"/>
              </a:lnSpc>
            </a:pPr>
            <a:r>
              <a:rPr sz="1850" spc="-5" dirty="0">
                <a:latin typeface="Caladea"/>
                <a:cs typeface="Caladea"/>
              </a:rPr>
              <a:t>system)</a:t>
            </a:r>
            <a:endParaRPr sz="185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adea"/>
              <a:cs typeface="Caladea"/>
            </a:endParaRPr>
          </a:p>
          <a:p>
            <a:pPr marL="12700">
              <a:lnSpc>
                <a:spcPts val="2190"/>
              </a:lnSpc>
            </a:pP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ADD-ONS</a:t>
            </a:r>
            <a:endParaRPr sz="1850">
              <a:latin typeface="Caladea"/>
              <a:cs typeface="Caladea"/>
            </a:endParaRPr>
          </a:p>
          <a:p>
            <a:pPr marL="12700" marR="5080">
              <a:lnSpc>
                <a:spcPts val="2160"/>
              </a:lnSpc>
              <a:spcBef>
                <a:spcPts val="95"/>
              </a:spcBef>
            </a:pPr>
            <a:r>
              <a:rPr sz="1850" dirty="0">
                <a:latin typeface="Caladea"/>
                <a:cs typeface="Caladea"/>
              </a:rPr>
              <a:t>Python </a:t>
            </a:r>
            <a:r>
              <a:rPr sz="1850" spc="5" dirty="0">
                <a:latin typeface="Caladea"/>
                <a:cs typeface="Caladea"/>
              </a:rPr>
              <a:t>2.7 </a:t>
            </a:r>
            <a:r>
              <a:rPr sz="1850" spc="-5" dirty="0">
                <a:latin typeface="Caladea"/>
                <a:cs typeface="Caladea"/>
              </a:rPr>
              <a:t>(needs </a:t>
            </a:r>
            <a:r>
              <a:rPr sz="1850" dirty="0">
                <a:latin typeface="Caladea"/>
                <a:cs typeface="Caladea"/>
              </a:rPr>
              <a:t>to </a:t>
            </a:r>
            <a:r>
              <a:rPr sz="1850" spc="-15" dirty="0">
                <a:latin typeface="Caladea"/>
                <a:cs typeface="Caladea"/>
              </a:rPr>
              <a:t>installed </a:t>
            </a:r>
            <a:r>
              <a:rPr sz="1850" dirty="0">
                <a:latin typeface="Caladea"/>
                <a:cs typeface="Caladea"/>
              </a:rPr>
              <a:t>to use </a:t>
            </a:r>
            <a:r>
              <a:rPr sz="1850" spc="-25" dirty="0">
                <a:latin typeface="Caladea"/>
                <a:cs typeface="Caladea"/>
              </a:rPr>
              <a:t>QGIS)  https://</a:t>
            </a:r>
            <a:r>
              <a:rPr sz="1850" spc="-25" dirty="0">
                <a:latin typeface="Caladea"/>
                <a:cs typeface="Caladea"/>
                <a:hlinkClick r:id="rId6"/>
              </a:rPr>
              <a:t>www.python.org/download/releases/2</a:t>
            </a:r>
            <a:endParaRPr sz="1850">
              <a:latin typeface="Caladea"/>
              <a:cs typeface="Caladea"/>
            </a:endParaRPr>
          </a:p>
          <a:p>
            <a:pPr marL="12700">
              <a:lnSpc>
                <a:spcPts val="2105"/>
              </a:lnSpc>
            </a:pPr>
            <a:r>
              <a:rPr sz="1850" spc="10" dirty="0">
                <a:latin typeface="Caladea"/>
                <a:cs typeface="Caladea"/>
              </a:rPr>
              <a:t>.7/</a:t>
            </a:r>
            <a:endParaRPr sz="185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035" y="1371301"/>
            <a:ext cx="11852275" cy="147955"/>
            <a:chOff x="193035" y="137130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193035" y="137130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" y="1422400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633349"/>
            <a:ext cx="38814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000000"/>
                </a:solidFill>
                <a:latin typeface="Caladea"/>
                <a:cs typeface="Caladea"/>
              </a:rPr>
              <a:t>Practical</a:t>
            </a:r>
            <a:r>
              <a:rPr sz="4400" b="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lang="en-IN" sz="4400" b="0" spc="5" dirty="0">
                <a:solidFill>
                  <a:srgbClr val="000000"/>
                </a:solidFill>
              </a:rPr>
              <a:t>Brief</a:t>
            </a:r>
            <a:endParaRPr sz="4400" dirty="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1644" y="2059305"/>
            <a:ext cx="23844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Carlito"/>
                <a:cs typeface="Carlito"/>
              </a:rPr>
              <a:t>Image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Registration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6409" y="2059305"/>
            <a:ext cx="38677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latin typeface="Carlito"/>
                <a:cs typeface="Carlito"/>
              </a:rPr>
              <a:t>Layer </a:t>
            </a:r>
            <a:r>
              <a:rPr sz="2400" b="1" spc="-10" dirty="0">
                <a:latin typeface="Carlito"/>
                <a:cs typeface="Carlito"/>
              </a:rPr>
              <a:t>Stacking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Mosaicking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691" y="6433820"/>
            <a:ext cx="168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3280" y="2716783"/>
            <a:ext cx="5151120" cy="3287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740724"/>
            <a:ext cx="4419600" cy="350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035" y="1371301"/>
            <a:ext cx="11852275" cy="147955"/>
            <a:chOff x="193035" y="137130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193035" y="137130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" y="1422400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633349"/>
            <a:ext cx="32305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000000"/>
                </a:solidFill>
                <a:latin typeface="Caladea"/>
                <a:cs typeface="Caladea"/>
              </a:rPr>
              <a:t>Practical</a:t>
            </a:r>
            <a:r>
              <a:rPr sz="4400" b="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lang="en-IN" sz="4400" b="0" spc="5" dirty="0">
                <a:solidFill>
                  <a:srgbClr val="000000"/>
                </a:solidFill>
                <a:latin typeface="Caladea"/>
                <a:cs typeface="Caladea"/>
              </a:rPr>
              <a:t>B</a:t>
            </a:r>
            <a:r>
              <a:rPr lang="en-IN" sz="4400" b="0" spc="5" dirty="0">
                <a:solidFill>
                  <a:srgbClr val="000000"/>
                </a:solidFill>
              </a:rPr>
              <a:t>rief</a:t>
            </a:r>
            <a:endParaRPr sz="4400" dirty="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385" y="2059305"/>
            <a:ext cx="145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latin typeface="Carlito"/>
                <a:cs typeface="Carlito"/>
              </a:rPr>
              <a:t>Digitization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359" y="2743200"/>
            <a:ext cx="5527040" cy="300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51826" y="2059305"/>
            <a:ext cx="20358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30" dirty="0">
                <a:latin typeface="Carlito"/>
                <a:cs typeface="Carlito"/>
              </a:rPr>
              <a:t>Vector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Statistics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6691" y="6433820"/>
            <a:ext cx="168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800" y="2743200"/>
            <a:ext cx="5669280" cy="300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035" y="1371301"/>
            <a:ext cx="11852275" cy="147955"/>
            <a:chOff x="193035" y="137130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193035" y="137130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" y="1422400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633349"/>
            <a:ext cx="35004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000000"/>
                </a:solidFill>
                <a:latin typeface="Caladea"/>
                <a:cs typeface="Caladea"/>
              </a:rPr>
              <a:t>Practical</a:t>
            </a:r>
            <a:r>
              <a:rPr sz="4400" b="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lang="en-IN" sz="4400" b="0" spc="5" dirty="0">
                <a:solidFill>
                  <a:srgbClr val="000000"/>
                </a:solidFill>
              </a:rPr>
              <a:t>Brief</a:t>
            </a:r>
            <a:endParaRPr sz="4400" dirty="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7464" y="2059305"/>
            <a:ext cx="1681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Carlito"/>
                <a:cs typeface="Carlito"/>
              </a:rPr>
              <a:t>Classification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3119" y="2042160"/>
            <a:ext cx="6381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Carlito"/>
                <a:cs typeface="Carlito"/>
              </a:rPr>
              <a:t>D</a:t>
            </a:r>
            <a:r>
              <a:rPr sz="2400" b="1" spc="2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691" y="6433820"/>
            <a:ext cx="168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2000" y="2509520"/>
            <a:ext cx="5039360" cy="3992879"/>
            <a:chOff x="762000" y="2509520"/>
            <a:chExt cx="5039360" cy="3992879"/>
          </a:xfrm>
        </p:grpSpPr>
        <p:sp>
          <p:nvSpPr>
            <p:cNvPr id="11" name="object 11"/>
            <p:cNvSpPr/>
            <p:nvPr/>
          </p:nvSpPr>
          <p:spPr>
            <a:xfrm>
              <a:off x="762000" y="2509520"/>
              <a:ext cx="3342640" cy="318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2319" y="3007360"/>
              <a:ext cx="3749039" cy="3495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77279" y="2747772"/>
            <a:ext cx="5506720" cy="3754754"/>
            <a:chOff x="6177279" y="2747772"/>
            <a:chExt cx="5506720" cy="3754754"/>
          </a:xfrm>
        </p:grpSpPr>
        <p:sp>
          <p:nvSpPr>
            <p:cNvPr id="14" name="object 14"/>
            <p:cNvSpPr/>
            <p:nvPr/>
          </p:nvSpPr>
          <p:spPr>
            <a:xfrm>
              <a:off x="6177279" y="2747772"/>
              <a:ext cx="3371303" cy="22784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91679" y="3728719"/>
              <a:ext cx="4592320" cy="2773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85" y="4510785"/>
            <a:ext cx="11870690" cy="178435"/>
            <a:chOff x="83185" y="4510785"/>
            <a:chExt cx="11870690" cy="178435"/>
          </a:xfrm>
        </p:grpSpPr>
        <p:sp>
          <p:nvSpPr>
            <p:cNvPr id="3" name="object 3"/>
            <p:cNvSpPr/>
            <p:nvPr/>
          </p:nvSpPr>
          <p:spPr>
            <a:xfrm>
              <a:off x="91435" y="4510785"/>
              <a:ext cx="11861821" cy="178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760" y="4561839"/>
              <a:ext cx="11770995" cy="27305"/>
            </a:xfrm>
            <a:custGeom>
              <a:avLst/>
              <a:gdLst/>
              <a:ahLst/>
              <a:cxnLst/>
              <a:rect l="l" t="t" r="r" b="b"/>
              <a:pathLst>
                <a:path w="11770995" h="27304">
                  <a:moveTo>
                    <a:pt x="0" y="0"/>
                  </a:moveTo>
                  <a:lnTo>
                    <a:pt x="11770614" y="27051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1225" y="3574415"/>
            <a:ext cx="345694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5" dirty="0">
                <a:latin typeface="Caladea"/>
                <a:cs typeface="Caladea"/>
              </a:rPr>
              <a:t>Thank</a:t>
            </a:r>
            <a:r>
              <a:rPr sz="6000" spc="-55" dirty="0">
                <a:latin typeface="Caladea"/>
                <a:cs typeface="Caladea"/>
              </a:rPr>
              <a:t> </a:t>
            </a:r>
            <a:r>
              <a:rPr sz="6000" spc="-180" dirty="0">
                <a:latin typeface="Caladea"/>
                <a:cs typeface="Caladea"/>
              </a:rPr>
              <a:t>You</a:t>
            </a:r>
            <a:endParaRPr sz="60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3395" y="4567935"/>
            <a:ext cx="23945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dirty="0">
                <a:solidFill>
                  <a:srgbClr val="888888"/>
                </a:solidFill>
                <a:latin typeface="Carlito"/>
                <a:cs typeface="Carlito"/>
              </a:rPr>
              <a:t>Any</a:t>
            </a:r>
            <a:r>
              <a:rPr sz="240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888888"/>
                </a:solidFill>
                <a:latin typeface="Carlito"/>
                <a:cs typeface="Carlito"/>
              </a:rPr>
              <a:t>Questions????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6691" y="6433820"/>
            <a:ext cx="168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75" y="1361141"/>
            <a:ext cx="11852275" cy="147955"/>
            <a:chOff x="132075" y="136114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132075" y="136114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412239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5035" y="633349"/>
            <a:ext cx="3392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Caladea"/>
                <a:cs typeface="Caladea"/>
              </a:rPr>
              <a:t>What </a:t>
            </a:r>
            <a:r>
              <a:rPr sz="4400" b="0" spc="-20" dirty="0">
                <a:solidFill>
                  <a:srgbClr val="000000"/>
                </a:solidFill>
                <a:latin typeface="Caladea"/>
                <a:cs typeface="Caladea"/>
              </a:rPr>
              <a:t>is </a:t>
            </a:r>
            <a:r>
              <a:rPr sz="4400" b="0" dirty="0">
                <a:solidFill>
                  <a:srgbClr val="000000"/>
                </a:solidFill>
                <a:latin typeface="Caladea"/>
                <a:cs typeface="Caladea"/>
              </a:rPr>
              <a:t>a GIS?</a:t>
            </a:r>
            <a:endParaRPr sz="4400">
              <a:latin typeface="Caladea"/>
              <a:cs typeface="Calade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69200" y="3464559"/>
            <a:ext cx="2098040" cy="695960"/>
            <a:chOff x="7569200" y="3464559"/>
            <a:chExt cx="2098040" cy="695960"/>
          </a:xfrm>
        </p:grpSpPr>
        <p:sp>
          <p:nvSpPr>
            <p:cNvPr id="7" name="object 7"/>
            <p:cNvSpPr/>
            <p:nvPr/>
          </p:nvSpPr>
          <p:spPr>
            <a:xfrm>
              <a:off x="7569200" y="3464559"/>
              <a:ext cx="2098040" cy="695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2079" y="3881119"/>
              <a:ext cx="1732279" cy="8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6969" y="2168080"/>
            <a:ext cx="2854960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2630" algn="l"/>
              </a:tabLst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means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storing,  </a:t>
            </a:r>
            <a:r>
              <a:rPr sz="2400" b="1" spc="-5" dirty="0">
                <a:latin typeface="Arial"/>
                <a:cs typeface="Arial"/>
              </a:rPr>
              <a:t>retrieving, </a:t>
            </a:r>
            <a:r>
              <a:rPr sz="2400" b="1" spc="-10" dirty="0">
                <a:latin typeface="Arial"/>
                <a:cs typeface="Arial"/>
              </a:rPr>
              <a:t>sorting,  </a:t>
            </a:r>
            <a:r>
              <a:rPr sz="2400" b="1" spc="-5" dirty="0">
                <a:latin typeface="Arial"/>
                <a:cs typeface="Arial"/>
              </a:rPr>
              <a:t>and	</a:t>
            </a:r>
            <a:r>
              <a:rPr sz="2400" b="1" spc="-15" dirty="0">
                <a:latin typeface="Arial"/>
                <a:cs typeface="Arial"/>
              </a:rPr>
              <a:t>comparing</a:t>
            </a:r>
            <a:endParaRPr sz="24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65"/>
              </a:spcBef>
            </a:pP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spatial</a:t>
            </a:r>
            <a:r>
              <a:rPr sz="2400" b="1" i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2700" marR="349885">
              <a:lnSpc>
                <a:spcPts val="3529"/>
              </a:lnSpc>
              <a:spcBef>
                <a:spcPts val="140"/>
              </a:spcBef>
            </a:pP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10" dirty="0">
                <a:latin typeface="Arial"/>
                <a:cs typeface="Arial"/>
              </a:rPr>
              <a:t>support </a:t>
            </a:r>
            <a:r>
              <a:rPr sz="2400" b="1" spc="-20" dirty="0">
                <a:latin typeface="Arial"/>
                <a:cs typeface="Arial"/>
              </a:rPr>
              <a:t>some  </a:t>
            </a:r>
            <a:r>
              <a:rPr sz="2400" b="1" spc="-15" dirty="0">
                <a:latin typeface="Arial"/>
                <a:cs typeface="Arial"/>
              </a:rPr>
              <a:t>analytic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5090" y="4265655"/>
            <a:ext cx="272761" cy="27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3384" y="4084320"/>
            <a:ext cx="293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CF0D2F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3086" y="1898534"/>
            <a:ext cx="2139367" cy="241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9310" y="1826260"/>
            <a:ext cx="21755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solidFill>
                  <a:srgbClr val="CF0D2F"/>
                </a:solidFill>
                <a:latin typeface="Arial"/>
                <a:cs typeface="Arial"/>
              </a:rPr>
              <a:t>Information</a:t>
            </a:r>
            <a:r>
              <a:rPr sz="1850" b="1" spc="-180" dirty="0">
                <a:solidFill>
                  <a:srgbClr val="CF0D2F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CF0D2F"/>
                </a:solidFill>
                <a:latin typeface="Arial"/>
                <a:cs typeface="Arial"/>
              </a:rPr>
              <a:t>System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45580" y="2447305"/>
            <a:ext cx="2372995" cy="1537970"/>
            <a:chOff x="3145580" y="2447305"/>
            <a:chExt cx="2372995" cy="1537970"/>
          </a:xfrm>
        </p:grpSpPr>
        <p:sp>
          <p:nvSpPr>
            <p:cNvPr id="15" name="object 15"/>
            <p:cNvSpPr/>
            <p:nvPr/>
          </p:nvSpPr>
          <p:spPr>
            <a:xfrm>
              <a:off x="3603988" y="3373583"/>
              <a:ext cx="1506855" cy="371475"/>
            </a:xfrm>
            <a:custGeom>
              <a:avLst/>
              <a:gdLst/>
              <a:ahLst/>
              <a:cxnLst/>
              <a:rect l="l" t="t" r="r" b="b"/>
              <a:pathLst>
                <a:path w="1506854" h="371475">
                  <a:moveTo>
                    <a:pt x="1506723" y="0"/>
                  </a:moveTo>
                  <a:lnTo>
                    <a:pt x="0" y="0"/>
                  </a:lnTo>
                  <a:lnTo>
                    <a:pt x="0" y="370947"/>
                  </a:lnTo>
                  <a:lnTo>
                    <a:pt x="1506723" y="370947"/>
                  </a:lnTo>
                  <a:lnTo>
                    <a:pt x="150672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3988" y="3373583"/>
              <a:ext cx="1506855" cy="371475"/>
            </a:xfrm>
            <a:custGeom>
              <a:avLst/>
              <a:gdLst/>
              <a:ahLst/>
              <a:cxnLst/>
              <a:rect l="l" t="t" r="r" b="b"/>
              <a:pathLst>
                <a:path w="1506854" h="371475">
                  <a:moveTo>
                    <a:pt x="0" y="370947"/>
                  </a:moveTo>
                  <a:lnTo>
                    <a:pt x="1506723" y="370947"/>
                  </a:lnTo>
                  <a:lnTo>
                    <a:pt x="1506723" y="0"/>
                  </a:lnTo>
                  <a:lnTo>
                    <a:pt x="0" y="0"/>
                  </a:lnTo>
                  <a:lnTo>
                    <a:pt x="0" y="370947"/>
                  </a:lnTo>
                  <a:close/>
                </a:path>
              </a:pathLst>
            </a:custGeom>
            <a:ln w="12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9645" y="3262938"/>
              <a:ext cx="1497330" cy="111125"/>
            </a:xfrm>
            <a:custGeom>
              <a:avLst/>
              <a:gdLst/>
              <a:ahLst/>
              <a:cxnLst/>
              <a:rect l="l" t="t" r="r" b="b"/>
              <a:pathLst>
                <a:path w="1497329" h="111125">
                  <a:moveTo>
                    <a:pt x="1355960" y="0"/>
                  </a:moveTo>
                  <a:lnTo>
                    <a:pt x="159257" y="0"/>
                  </a:lnTo>
                  <a:lnTo>
                    <a:pt x="0" y="110659"/>
                  </a:lnTo>
                  <a:lnTo>
                    <a:pt x="1497283" y="110659"/>
                  </a:lnTo>
                  <a:lnTo>
                    <a:pt x="13559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9645" y="3262938"/>
              <a:ext cx="1497330" cy="111125"/>
            </a:xfrm>
            <a:custGeom>
              <a:avLst/>
              <a:gdLst/>
              <a:ahLst/>
              <a:cxnLst/>
              <a:rect l="l" t="t" r="r" b="b"/>
              <a:pathLst>
                <a:path w="1497329" h="111125">
                  <a:moveTo>
                    <a:pt x="159257" y="0"/>
                  </a:moveTo>
                  <a:lnTo>
                    <a:pt x="0" y="110659"/>
                  </a:lnTo>
                  <a:lnTo>
                    <a:pt x="1497283" y="110659"/>
                  </a:lnTo>
                  <a:lnTo>
                    <a:pt x="1355960" y="0"/>
                  </a:lnTo>
                  <a:lnTo>
                    <a:pt x="159257" y="0"/>
                  </a:lnTo>
                </a:path>
              </a:pathLst>
            </a:custGeom>
            <a:ln w="12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6055" y="3355289"/>
              <a:ext cx="1451610" cy="1270"/>
            </a:xfrm>
            <a:custGeom>
              <a:avLst/>
              <a:gdLst/>
              <a:ahLst/>
              <a:cxnLst/>
              <a:rect l="l" t="t" r="r" b="b"/>
              <a:pathLst>
                <a:path w="1451610" h="1270">
                  <a:moveTo>
                    <a:pt x="0" y="0"/>
                  </a:moveTo>
                  <a:lnTo>
                    <a:pt x="1451102" y="764"/>
                  </a:lnTo>
                </a:path>
              </a:pathLst>
            </a:custGeom>
            <a:ln w="6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9030" y="3647617"/>
              <a:ext cx="1407795" cy="78740"/>
            </a:xfrm>
            <a:custGeom>
              <a:avLst/>
              <a:gdLst/>
              <a:ahLst/>
              <a:cxnLst/>
              <a:rect l="l" t="t" r="r" b="b"/>
              <a:pathLst>
                <a:path w="1407795" h="78739">
                  <a:moveTo>
                    <a:pt x="10350" y="762"/>
                  </a:moveTo>
                  <a:lnTo>
                    <a:pt x="0" y="762"/>
                  </a:lnTo>
                  <a:lnTo>
                    <a:pt x="0" y="78613"/>
                  </a:lnTo>
                  <a:lnTo>
                    <a:pt x="10350" y="78613"/>
                  </a:lnTo>
                  <a:lnTo>
                    <a:pt x="10350" y="762"/>
                  </a:lnTo>
                  <a:close/>
                </a:path>
                <a:path w="1407795" h="78739">
                  <a:moveTo>
                    <a:pt x="32956" y="762"/>
                  </a:moveTo>
                  <a:lnTo>
                    <a:pt x="21653" y="762"/>
                  </a:lnTo>
                  <a:lnTo>
                    <a:pt x="21653" y="78613"/>
                  </a:lnTo>
                  <a:lnTo>
                    <a:pt x="32956" y="78613"/>
                  </a:lnTo>
                  <a:lnTo>
                    <a:pt x="32956" y="762"/>
                  </a:lnTo>
                  <a:close/>
                </a:path>
                <a:path w="1407795" h="78739">
                  <a:moveTo>
                    <a:pt x="54622" y="762"/>
                  </a:moveTo>
                  <a:lnTo>
                    <a:pt x="44259" y="762"/>
                  </a:lnTo>
                  <a:lnTo>
                    <a:pt x="44259" y="78613"/>
                  </a:lnTo>
                  <a:lnTo>
                    <a:pt x="54622" y="78613"/>
                  </a:lnTo>
                  <a:lnTo>
                    <a:pt x="54622" y="762"/>
                  </a:lnTo>
                  <a:close/>
                </a:path>
                <a:path w="1407795" h="78739">
                  <a:moveTo>
                    <a:pt x="78219" y="762"/>
                  </a:moveTo>
                  <a:lnTo>
                    <a:pt x="66878" y="762"/>
                  </a:lnTo>
                  <a:lnTo>
                    <a:pt x="66878" y="78613"/>
                  </a:lnTo>
                  <a:lnTo>
                    <a:pt x="78219" y="78613"/>
                  </a:lnTo>
                  <a:lnTo>
                    <a:pt x="78219" y="762"/>
                  </a:lnTo>
                  <a:close/>
                </a:path>
                <a:path w="1407795" h="78739">
                  <a:moveTo>
                    <a:pt x="99872" y="762"/>
                  </a:moveTo>
                  <a:lnTo>
                    <a:pt x="88569" y="762"/>
                  </a:lnTo>
                  <a:lnTo>
                    <a:pt x="88569" y="78613"/>
                  </a:lnTo>
                  <a:lnTo>
                    <a:pt x="99872" y="78613"/>
                  </a:lnTo>
                  <a:lnTo>
                    <a:pt x="99872" y="762"/>
                  </a:lnTo>
                  <a:close/>
                </a:path>
                <a:path w="1407795" h="78739">
                  <a:moveTo>
                    <a:pt x="122478" y="762"/>
                  </a:moveTo>
                  <a:lnTo>
                    <a:pt x="111175" y="762"/>
                  </a:lnTo>
                  <a:lnTo>
                    <a:pt x="111175" y="78613"/>
                  </a:lnTo>
                  <a:lnTo>
                    <a:pt x="122478" y="78613"/>
                  </a:lnTo>
                  <a:lnTo>
                    <a:pt x="122478" y="762"/>
                  </a:lnTo>
                  <a:close/>
                </a:path>
                <a:path w="1407795" h="78739">
                  <a:moveTo>
                    <a:pt x="144145" y="762"/>
                  </a:moveTo>
                  <a:lnTo>
                    <a:pt x="132842" y="762"/>
                  </a:lnTo>
                  <a:lnTo>
                    <a:pt x="132842" y="78613"/>
                  </a:lnTo>
                  <a:lnTo>
                    <a:pt x="144145" y="78613"/>
                  </a:lnTo>
                  <a:lnTo>
                    <a:pt x="144145" y="762"/>
                  </a:lnTo>
                  <a:close/>
                </a:path>
                <a:path w="1407795" h="78739">
                  <a:moveTo>
                    <a:pt x="166751" y="762"/>
                  </a:moveTo>
                  <a:lnTo>
                    <a:pt x="155448" y="762"/>
                  </a:lnTo>
                  <a:lnTo>
                    <a:pt x="155448" y="78613"/>
                  </a:lnTo>
                  <a:lnTo>
                    <a:pt x="166751" y="78613"/>
                  </a:lnTo>
                  <a:lnTo>
                    <a:pt x="166751" y="762"/>
                  </a:lnTo>
                  <a:close/>
                </a:path>
                <a:path w="1407795" h="78739">
                  <a:moveTo>
                    <a:pt x="189357" y="762"/>
                  </a:moveTo>
                  <a:lnTo>
                    <a:pt x="178054" y="762"/>
                  </a:lnTo>
                  <a:lnTo>
                    <a:pt x="178054" y="78613"/>
                  </a:lnTo>
                  <a:lnTo>
                    <a:pt x="189357" y="78613"/>
                  </a:lnTo>
                  <a:lnTo>
                    <a:pt x="189357" y="762"/>
                  </a:lnTo>
                  <a:close/>
                </a:path>
                <a:path w="1407795" h="78739">
                  <a:moveTo>
                    <a:pt x="211061" y="762"/>
                  </a:moveTo>
                  <a:lnTo>
                    <a:pt x="199758" y="762"/>
                  </a:lnTo>
                  <a:lnTo>
                    <a:pt x="199758" y="78613"/>
                  </a:lnTo>
                  <a:lnTo>
                    <a:pt x="211061" y="78613"/>
                  </a:lnTo>
                  <a:lnTo>
                    <a:pt x="211061" y="762"/>
                  </a:lnTo>
                  <a:close/>
                </a:path>
                <a:path w="1407795" h="78739">
                  <a:moveTo>
                    <a:pt x="232727" y="762"/>
                  </a:moveTo>
                  <a:lnTo>
                    <a:pt x="222364" y="762"/>
                  </a:lnTo>
                  <a:lnTo>
                    <a:pt x="222364" y="78613"/>
                  </a:lnTo>
                  <a:lnTo>
                    <a:pt x="232727" y="78613"/>
                  </a:lnTo>
                  <a:lnTo>
                    <a:pt x="232727" y="762"/>
                  </a:lnTo>
                  <a:close/>
                </a:path>
                <a:path w="1407795" h="78739">
                  <a:moveTo>
                    <a:pt x="255333" y="762"/>
                  </a:moveTo>
                  <a:lnTo>
                    <a:pt x="244030" y="762"/>
                  </a:lnTo>
                  <a:lnTo>
                    <a:pt x="244030" y="78613"/>
                  </a:lnTo>
                  <a:lnTo>
                    <a:pt x="255333" y="78613"/>
                  </a:lnTo>
                  <a:lnTo>
                    <a:pt x="255333" y="762"/>
                  </a:lnTo>
                  <a:close/>
                </a:path>
                <a:path w="1407795" h="78739">
                  <a:moveTo>
                    <a:pt x="277012" y="762"/>
                  </a:moveTo>
                  <a:lnTo>
                    <a:pt x="265709" y="762"/>
                  </a:lnTo>
                  <a:lnTo>
                    <a:pt x="265709" y="78613"/>
                  </a:lnTo>
                  <a:lnTo>
                    <a:pt x="277012" y="78613"/>
                  </a:lnTo>
                  <a:lnTo>
                    <a:pt x="277012" y="762"/>
                  </a:lnTo>
                  <a:close/>
                </a:path>
                <a:path w="1407795" h="78739">
                  <a:moveTo>
                    <a:pt x="299605" y="762"/>
                  </a:moveTo>
                  <a:lnTo>
                    <a:pt x="288302" y="762"/>
                  </a:lnTo>
                  <a:lnTo>
                    <a:pt x="288302" y="78613"/>
                  </a:lnTo>
                  <a:lnTo>
                    <a:pt x="299605" y="78613"/>
                  </a:lnTo>
                  <a:lnTo>
                    <a:pt x="299605" y="762"/>
                  </a:lnTo>
                  <a:close/>
                </a:path>
                <a:path w="1407795" h="78739">
                  <a:moveTo>
                    <a:pt x="322262" y="762"/>
                  </a:moveTo>
                  <a:lnTo>
                    <a:pt x="310959" y="762"/>
                  </a:lnTo>
                  <a:lnTo>
                    <a:pt x="310959" y="78613"/>
                  </a:lnTo>
                  <a:lnTo>
                    <a:pt x="322262" y="78613"/>
                  </a:lnTo>
                  <a:lnTo>
                    <a:pt x="322262" y="762"/>
                  </a:lnTo>
                  <a:close/>
                </a:path>
                <a:path w="1407795" h="78739">
                  <a:moveTo>
                    <a:pt x="343928" y="762"/>
                  </a:moveTo>
                  <a:lnTo>
                    <a:pt x="332625" y="762"/>
                  </a:lnTo>
                  <a:lnTo>
                    <a:pt x="332625" y="78613"/>
                  </a:lnTo>
                  <a:lnTo>
                    <a:pt x="343928" y="78613"/>
                  </a:lnTo>
                  <a:lnTo>
                    <a:pt x="343928" y="762"/>
                  </a:lnTo>
                  <a:close/>
                </a:path>
                <a:path w="1407795" h="78739">
                  <a:moveTo>
                    <a:pt x="366534" y="0"/>
                  </a:moveTo>
                  <a:lnTo>
                    <a:pt x="355231" y="0"/>
                  </a:lnTo>
                  <a:lnTo>
                    <a:pt x="355231" y="78613"/>
                  </a:lnTo>
                  <a:lnTo>
                    <a:pt x="366534" y="78613"/>
                  </a:lnTo>
                  <a:lnTo>
                    <a:pt x="366534" y="0"/>
                  </a:lnTo>
                  <a:close/>
                </a:path>
                <a:path w="1407795" h="78739">
                  <a:moveTo>
                    <a:pt x="388200" y="0"/>
                  </a:moveTo>
                  <a:lnTo>
                    <a:pt x="376897" y="0"/>
                  </a:lnTo>
                  <a:lnTo>
                    <a:pt x="376897" y="78613"/>
                  </a:lnTo>
                  <a:lnTo>
                    <a:pt x="388200" y="78613"/>
                  </a:lnTo>
                  <a:lnTo>
                    <a:pt x="388200" y="0"/>
                  </a:lnTo>
                  <a:close/>
                </a:path>
                <a:path w="1407795" h="78739">
                  <a:moveTo>
                    <a:pt x="409867" y="0"/>
                  </a:moveTo>
                  <a:lnTo>
                    <a:pt x="399503" y="0"/>
                  </a:lnTo>
                  <a:lnTo>
                    <a:pt x="399503" y="78613"/>
                  </a:lnTo>
                  <a:lnTo>
                    <a:pt x="409867" y="78613"/>
                  </a:lnTo>
                  <a:lnTo>
                    <a:pt x="409867" y="0"/>
                  </a:lnTo>
                  <a:close/>
                </a:path>
                <a:path w="1407795" h="78739">
                  <a:moveTo>
                    <a:pt x="432498" y="0"/>
                  </a:moveTo>
                  <a:lnTo>
                    <a:pt x="421195" y="0"/>
                  </a:lnTo>
                  <a:lnTo>
                    <a:pt x="421195" y="78613"/>
                  </a:lnTo>
                  <a:lnTo>
                    <a:pt x="432498" y="78613"/>
                  </a:lnTo>
                  <a:lnTo>
                    <a:pt x="432498" y="0"/>
                  </a:lnTo>
                  <a:close/>
                </a:path>
                <a:path w="1407795" h="78739">
                  <a:moveTo>
                    <a:pt x="455117" y="0"/>
                  </a:moveTo>
                  <a:lnTo>
                    <a:pt x="443814" y="0"/>
                  </a:lnTo>
                  <a:lnTo>
                    <a:pt x="443814" y="78613"/>
                  </a:lnTo>
                  <a:lnTo>
                    <a:pt x="455117" y="78613"/>
                  </a:lnTo>
                  <a:lnTo>
                    <a:pt x="455117" y="0"/>
                  </a:lnTo>
                  <a:close/>
                </a:path>
                <a:path w="1407795" h="78739">
                  <a:moveTo>
                    <a:pt x="476783" y="0"/>
                  </a:moveTo>
                  <a:lnTo>
                    <a:pt x="466420" y="0"/>
                  </a:lnTo>
                  <a:lnTo>
                    <a:pt x="466420" y="78613"/>
                  </a:lnTo>
                  <a:lnTo>
                    <a:pt x="476783" y="78613"/>
                  </a:lnTo>
                  <a:lnTo>
                    <a:pt x="476783" y="0"/>
                  </a:lnTo>
                  <a:close/>
                </a:path>
                <a:path w="1407795" h="78739">
                  <a:moveTo>
                    <a:pt x="499376" y="0"/>
                  </a:moveTo>
                  <a:lnTo>
                    <a:pt x="488073" y="0"/>
                  </a:lnTo>
                  <a:lnTo>
                    <a:pt x="488073" y="78613"/>
                  </a:lnTo>
                  <a:lnTo>
                    <a:pt x="499376" y="78613"/>
                  </a:lnTo>
                  <a:lnTo>
                    <a:pt x="499376" y="0"/>
                  </a:lnTo>
                  <a:close/>
                </a:path>
                <a:path w="1407795" h="78739">
                  <a:moveTo>
                    <a:pt x="521042" y="0"/>
                  </a:moveTo>
                  <a:lnTo>
                    <a:pt x="510692" y="0"/>
                  </a:lnTo>
                  <a:lnTo>
                    <a:pt x="510692" y="78613"/>
                  </a:lnTo>
                  <a:lnTo>
                    <a:pt x="521042" y="78613"/>
                  </a:lnTo>
                  <a:lnTo>
                    <a:pt x="521042" y="0"/>
                  </a:lnTo>
                  <a:close/>
                </a:path>
                <a:path w="1407795" h="78739">
                  <a:moveTo>
                    <a:pt x="543699" y="0"/>
                  </a:moveTo>
                  <a:lnTo>
                    <a:pt x="532345" y="0"/>
                  </a:lnTo>
                  <a:lnTo>
                    <a:pt x="532345" y="78613"/>
                  </a:lnTo>
                  <a:lnTo>
                    <a:pt x="543699" y="78613"/>
                  </a:lnTo>
                  <a:lnTo>
                    <a:pt x="543699" y="0"/>
                  </a:lnTo>
                  <a:close/>
                </a:path>
                <a:path w="1407795" h="78739">
                  <a:moveTo>
                    <a:pt x="565365" y="0"/>
                  </a:moveTo>
                  <a:lnTo>
                    <a:pt x="554062" y="0"/>
                  </a:lnTo>
                  <a:lnTo>
                    <a:pt x="554062" y="78613"/>
                  </a:lnTo>
                  <a:lnTo>
                    <a:pt x="565365" y="78613"/>
                  </a:lnTo>
                  <a:lnTo>
                    <a:pt x="565365" y="0"/>
                  </a:lnTo>
                  <a:close/>
                </a:path>
                <a:path w="1407795" h="78739">
                  <a:moveTo>
                    <a:pt x="587959" y="0"/>
                  </a:moveTo>
                  <a:lnTo>
                    <a:pt x="577596" y="0"/>
                  </a:lnTo>
                  <a:lnTo>
                    <a:pt x="577596" y="78613"/>
                  </a:lnTo>
                  <a:lnTo>
                    <a:pt x="587959" y="78613"/>
                  </a:lnTo>
                  <a:lnTo>
                    <a:pt x="587959" y="0"/>
                  </a:lnTo>
                  <a:close/>
                </a:path>
                <a:path w="1407795" h="78739">
                  <a:moveTo>
                    <a:pt x="610565" y="0"/>
                  </a:moveTo>
                  <a:lnTo>
                    <a:pt x="599262" y="0"/>
                  </a:lnTo>
                  <a:lnTo>
                    <a:pt x="599262" y="78613"/>
                  </a:lnTo>
                  <a:lnTo>
                    <a:pt x="610565" y="78613"/>
                  </a:lnTo>
                  <a:lnTo>
                    <a:pt x="610565" y="0"/>
                  </a:lnTo>
                  <a:close/>
                </a:path>
                <a:path w="1407795" h="78739">
                  <a:moveTo>
                    <a:pt x="632244" y="0"/>
                  </a:moveTo>
                  <a:lnTo>
                    <a:pt x="620941" y="0"/>
                  </a:lnTo>
                  <a:lnTo>
                    <a:pt x="620941" y="78613"/>
                  </a:lnTo>
                  <a:lnTo>
                    <a:pt x="632244" y="78613"/>
                  </a:lnTo>
                  <a:lnTo>
                    <a:pt x="632244" y="0"/>
                  </a:lnTo>
                  <a:close/>
                </a:path>
                <a:path w="1407795" h="78739">
                  <a:moveTo>
                    <a:pt x="653961" y="0"/>
                  </a:moveTo>
                  <a:lnTo>
                    <a:pt x="643547" y="0"/>
                  </a:lnTo>
                  <a:lnTo>
                    <a:pt x="643547" y="78613"/>
                  </a:lnTo>
                  <a:lnTo>
                    <a:pt x="653961" y="78613"/>
                  </a:lnTo>
                  <a:lnTo>
                    <a:pt x="653961" y="0"/>
                  </a:lnTo>
                  <a:close/>
                </a:path>
                <a:path w="1407795" h="78739">
                  <a:moveTo>
                    <a:pt x="676554" y="0"/>
                  </a:moveTo>
                  <a:lnTo>
                    <a:pt x="665251" y="0"/>
                  </a:lnTo>
                  <a:lnTo>
                    <a:pt x="665251" y="78613"/>
                  </a:lnTo>
                  <a:lnTo>
                    <a:pt x="676554" y="78613"/>
                  </a:lnTo>
                  <a:lnTo>
                    <a:pt x="676554" y="0"/>
                  </a:lnTo>
                  <a:close/>
                </a:path>
                <a:path w="1407795" h="78739">
                  <a:moveTo>
                    <a:pt x="698220" y="0"/>
                  </a:moveTo>
                  <a:lnTo>
                    <a:pt x="687857" y="0"/>
                  </a:lnTo>
                  <a:lnTo>
                    <a:pt x="687857" y="78613"/>
                  </a:lnTo>
                  <a:lnTo>
                    <a:pt x="698220" y="78613"/>
                  </a:lnTo>
                  <a:lnTo>
                    <a:pt x="698220" y="0"/>
                  </a:lnTo>
                  <a:close/>
                </a:path>
                <a:path w="1407795" h="78739">
                  <a:moveTo>
                    <a:pt x="720826" y="0"/>
                  </a:moveTo>
                  <a:lnTo>
                    <a:pt x="709523" y="0"/>
                  </a:lnTo>
                  <a:lnTo>
                    <a:pt x="709523" y="78613"/>
                  </a:lnTo>
                  <a:lnTo>
                    <a:pt x="720826" y="78613"/>
                  </a:lnTo>
                  <a:lnTo>
                    <a:pt x="720826" y="0"/>
                  </a:lnTo>
                  <a:close/>
                </a:path>
                <a:path w="1407795" h="78739">
                  <a:moveTo>
                    <a:pt x="742492" y="0"/>
                  </a:moveTo>
                  <a:lnTo>
                    <a:pt x="731189" y="0"/>
                  </a:lnTo>
                  <a:lnTo>
                    <a:pt x="731189" y="78613"/>
                  </a:lnTo>
                  <a:lnTo>
                    <a:pt x="742492" y="78613"/>
                  </a:lnTo>
                  <a:lnTo>
                    <a:pt x="742492" y="0"/>
                  </a:lnTo>
                  <a:close/>
                </a:path>
                <a:path w="1407795" h="78739">
                  <a:moveTo>
                    <a:pt x="765136" y="0"/>
                  </a:moveTo>
                  <a:lnTo>
                    <a:pt x="753795" y="0"/>
                  </a:lnTo>
                  <a:lnTo>
                    <a:pt x="753795" y="78613"/>
                  </a:lnTo>
                  <a:lnTo>
                    <a:pt x="765136" y="78613"/>
                  </a:lnTo>
                  <a:lnTo>
                    <a:pt x="765136" y="0"/>
                  </a:lnTo>
                  <a:close/>
                </a:path>
                <a:path w="1407795" h="78739">
                  <a:moveTo>
                    <a:pt x="786815" y="0"/>
                  </a:moveTo>
                  <a:lnTo>
                    <a:pt x="775512" y="0"/>
                  </a:lnTo>
                  <a:lnTo>
                    <a:pt x="775512" y="78613"/>
                  </a:lnTo>
                  <a:lnTo>
                    <a:pt x="786815" y="78613"/>
                  </a:lnTo>
                  <a:lnTo>
                    <a:pt x="786815" y="0"/>
                  </a:lnTo>
                  <a:close/>
                </a:path>
                <a:path w="1407795" h="78739">
                  <a:moveTo>
                    <a:pt x="808456" y="0"/>
                  </a:moveTo>
                  <a:lnTo>
                    <a:pt x="798093" y="0"/>
                  </a:lnTo>
                  <a:lnTo>
                    <a:pt x="798093" y="78613"/>
                  </a:lnTo>
                  <a:lnTo>
                    <a:pt x="808456" y="78613"/>
                  </a:lnTo>
                  <a:lnTo>
                    <a:pt x="808456" y="0"/>
                  </a:lnTo>
                  <a:close/>
                </a:path>
                <a:path w="1407795" h="78739">
                  <a:moveTo>
                    <a:pt x="831062" y="0"/>
                  </a:moveTo>
                  <a:lnTo>
                    <a:pt x="820712" y="0"/>
                  </a:lnTo>
                  <a:lnTo>
                    <a:pt x="820712" y="78613"/>
                  </a:lnTo>
                  <a:lnTo>
                    <a:pt x="831062" y="78613"/>
                  </a:lnTo>
                  <a:lnTo>
                    <a:pt x="831062" y="0"/>
                  </a:lnTo>
                  <a:close/>
                </a:path>
                <a:path w="1407795" h="78739">
                  <a:moveTo>
                    <a:pt x="853668" y="0"/>
                  </a:moveTo>
                  <a:lnTo>
                    <a:pt x="842365" y="0"/>
                  </a:lnTo>
                  <a:lnTo>
                    <a:pt x="842365" y="78613"/>
                  </a:lnTo>
                  <a:lnTo>
                    <a:pt x="853668" y="78613"/>
                  </a:lnTo>
                  <a:lnTo>
                    <a:pt x="853668" y="0"/>
                  </a:lnTo>
                  <a:close/>
                </a:path>
                <a:path w="1407795" h="78739">
                  <a:moveTo>
                    <a:pt x="875347" y="0"/>
                  </a:moveTo>
                  <a:lnTo>
                    <a:pt x="864044" y="0"/>
                  </a:lnTo>
                  <a:lnTo>
                    <a:pt x="864044" y="78613"/>
                  </a:lnTo>
                  <a:lnTo>
                    <a:pt x="875347" y="78613"/>
                  </a:lnTo>
                  <a:lnTo>
                    <a:pt x="875347" y="0"/>
                  </a:lnTo>
                  <a:close/>
                </a:path>
                <a:path w="1407795" h="78739">
                  <a:moveTo>
                    <a:pt x="898004" y="0"/>
                  </a:moveTo>
                  <a:lnTo>
                    <a:pt x="886701" y="0"/>
                  </a:lnTo>
                  <a:lnTo>
                    <a:pt x="886701" y="78613"/>
                  </a:lnTo>
                  <a:lnTo>
                    <a:pt x="898004" y="78613"/>
                  </a:lnTo>
                  <a:lnTo>
                    <a:pt x="898004" y="0"/>
                  </a:lnTo>
                  <a:close/>
                </a:path>
                <a:path w="1407795" h="78739">
                  <a:moveTo>
                    <a:pt x="919657" y="0"/>
                  </a:moveTo>
                  <a:lnTo>
                    <a:pt x="908354" y="0"/>
                  </a:lnTo>
                  <a:lnTo>
                    <a:pt x="908354" y="78613"/>
                  </a:lnTo>
                  <a:lnTo>
                    <a:pt x="919657" y="78613"/>
                  </a:lnTo>
                  <a:lnTo>
                    <a:pt x="919657" y="0"/>
                  </a:lnTo>
                  <a:close/>
                </a:path>
                <a:path w="1407795" h="78739">
                  <a:moveTo>
                    <a:pt x="942263" y="0"/>
                  </a:moveTo>
                  <a:lnTo>
                    <a:pt x="930960" y="0"/>
                  </a:lnTo>
                  <a:lnTo>
                    <a:pt x="930960" y="78613"/>
                  </a:lnTo>
                  <a:lnTo>
                    <a:pt x="942263" y="78613"/>
                  </a:lnTo>
                  <a:lnTo>
                    <a:pt x="942263" y="0"/>
                  </a:lnTo>
                  <a:close/>
                </a:path>
                <a:path w="1407795" h="78739">
                  <a:moveTo>
                    <a:pt x="963930" y="0"/>
                  </a:moveTo>
                  <a:lnTo>
                    <a:pt x="953579" y="0"/>
                  </a:lnTo>
                  <a:lnTo>
                    <a:pt x="953579" y="78613"/>
                  </a:lnTo>
                  <a:lnTo>
                    <a:pt x="963930" y="78613"/>
                  </a:lnTo>
                  <a:lnTo>
                    <a:pt x="963930" y="0"/>
                  </a:lnTo>
                  <a:close/>
                </a:path>
                <a:path w="1407795" h="78739">
                  <a:moveTo>
                    <a:pt x="986536" y="0"/>
                  </a:moveTo>
                  <a:lnTo>
                    <a:pt x="975233" y="0"/>
                  </a:lnTo>
                  <a:lnTo>
                    <a:pt x="975233" y="78613"/>
                  </a:lnTo>
                  <a:lnTo>
                    <a:pt x="986536" y="78613"/>
                  </a:lnTo>
                  <a:lnTo>
                    <a:pt x="986536" y="0"/>
                  </a:lnTo>
                  <a:close/>
                </a:path>
                <a:path w="1407795" h="78739">
                  <a:moveTo>
                    <a:pt x="1009180" y="0"/>
                  </a:moveTo>
                  <a:lnTo>
                    <a:pt x="997877" y="0"/>
                  </a:lnTo>
                  <a:lnTo>
                    <a:pt x="997877" y="78613"/>
                  </a:lnTo>
                  <a:lnTo>
                    <a:pt x="1009180" y="78613"/>
                  </a:lnTo>
                  <a:lnTo>
                    <a:pt x="1009180" y="0"/>
                  </a:lnTo>
                  <a:close/>
                </a:path>
                <a:path w="1407795" h="78739">
                  <a:moveTo>
                    <a:pt x="1030846" y="0"/>
                  </a:moveTo>
                  <a:lnTo>
                    <a:pt x="1019543" y="0"/>
                  </a:lnTo>
                  <a:lnTo>
                    <a:pt x="1019543" y="78613"/>
                  </a:lnTo>
                  <a:lnTo>
                    <a:pt x="1030846" y="78613"/>
                  </a:lnTo>
                  <a:lnTo>
                    <a:pt x="1030846" y="0"/>
                  </a:lnTo>
                  <a:close/>
                </a:path>
                <a:path w="1407795" h="78739">
                  <a:moveTo>
                    <a:pt x="1052512" y="0"/>
                  </a:moveTo>
                  <a:lnTo>
                    <a:pt x="1042149" y="0"/>
                  </a:lnTo>
                  <a:lnTo>
                    <a:pt x="1042149" y="78613"/>
                  </a:lnTo>
                  <a:lnTo>
                    <a:pt x="1052512" y="78613"/>
                  </a:lnTo>
                  <a:lnTo>
                    <a:pt x="1052512" y="0"/>
                  </a:lnTo>
                  <a:close/>
                </a:path>
                <a:path w="1407795" h="78739">
                  <a:moveTo>
                    <a:pt x="1076058" y="0"/>
                  </a:moveTo>
                  <a:lnTo>
                    <a:pt x="1063815" y="0"/>
                  </a:lnTo>
                  <a:lnTo>
                    <a:pt x="1063815" y="78613"/>
                  </a:lnTo>
                  <a:lnTo>
                    <a:pt x="1076058" y="78613"/>
                  </a:lnTo>
                  <a:lnTo>
                    <a:pt x="1076058" y="0"/>
                  </a:lnTo>
                  <a:close/>
                </a:path>
                <a:path w="1407795" h="78739">
                  <a:moveTo>
                    <a:pt x="1096772" y="0"/>
                  </a:moveTo>
                  <a:lnTo>
                    <a:pt x="1085469" y="0"/>
                  </a:lnTo>
                  <a:lnTo>
                    <a:pt x="1085469" y="78613"/>
                  </a:lnTo>
                  <a:lnTo>
                    <a:pt x="1096772" y="78613"/>
                  </a:lnTo>
                  <a:lnTo>
                    <a:pt x="1096772" y="0"/>
                  </a:lnTo>
                  <a:close/>
                </a:path>
                <a:path w="1407795" h="78739">
                  <a:moveTo>
                    <a:pt x="1119441" y="0"/>
                  </a:moveTo>
                  <a:lnTo>
                    <a:pt x="1109078" y="0"/>
                  </a:lnTo>
                  <a:lnTo>
                    <a:pt x="1109078" y="78613"/>
                  </a:lnTo>
                  <a:lnTo>
                    <a:pt x="1119441" y="78613"/>
                  </a:lnTo>
                  <a:lnTo>
                    <a:pt x="1119441" y="0"/>
                  </a:lnTo>
                  <a:close/>
                </a:path>
                <a:path w="1407795" h="78739">
                  <a:moveTo>
                    <a:pt x="1142047" y="0"/>
                  </a:moveTo>
                  <a:lnTo>
                    <a:pt x="1130744" y="0"/>
                  </a:lnTo>
                  <a:lnTo>
                    <a:pt x="1130744" y="78613"/>
                  </a:lnTo>
                  <a:lnTo>
                    <a:pt x="1142047" y="78613"/>
                  </a:lnTo>
                  <a:lnTo>
                    <a:pt x="1142047" y="0"/>
                  </a:lnTo>
                  <a:close/>
                </a:path>
                <a:path w="1407795" h="78739">
                  <a:moveTo>
                    <a:pt x="1163713" y="0"/>
                  </a:moveTo>
                  <a:lnTo>
                    <a:pt x="1153350" y="0"/>
                  </a:lnTo>
                  <a:lnTo>
                    <a:pt x="1153350" y="78613"/>
                  </a:lnTo>
                  <a:lnTo>
                    <a:pt x="1163713" y="78613"/>
                  </a:lnTo>
                  <a:lnTo>
                    <a:pt x="1163713" y="0"/>
                  </a:lnTo>
                  <a:close/>
                </a:path>
                <a:path w="1407795" h="78739">
                  <a:moveTo>
                    <a:pt x="1186319" y="0"/>
                  </a:moveTo>
                  <a:lnTo>
                    <a:pt x="1175016" y="0"/>
                  </a:lnTo>
                  <a:lnTo>
                    <a:pt x="1175016" y="78613"/>
                  </a:lnTo>
                  <a:lnTo>
                    <a:pt x="1186319" y="78613"/>
                  </a:lnTo>
                  <a:lnTo>
                    <a:pt x="1186319" y="0"/>
                  </a:lnTo>
                  <a:close/>
                </a:path>
                <a:path w="1407795" h="78739">
                  <a:moveTo>
                    <a:pt x="1208925" y="0"/>
                  </a:moveTo>
                  <a:lnTo>
                    <a:pt x="1196682" y="0"/>
                  </a:lnTo>
                  <a:lnTo>
                    <a:pt x="1196682" y="78613"/>
                  </a:lnTo>
                  <a:lnTo>
                    <a:pt x="1208925" y="78613"/>
                  </a:lnTo>
                  <a:lnTo>
                    <a:pt x="1208925" y="0"/>
                  </a:lnTo>
                  <a:close/>
                </a:path>
                <a:path w="1407795" h="78739">
                  <a:moveTo>
                    <a:pt x="1230630" y="0"/>
                  </a:moveTo>
                  <a:lnTo>
                    <a:pt x="1219288" y="0"/>
                  </a:lnTo>
                  <a:lnTo>
                    <a:pt x="1219288" y="78613"/>
                  </a:lnTo>
                  <a:lnTo>
                    <a:pt x="1230630" y="78613"/>
                  </a:lnTo>
                  <a:lnTo>
                    <a:pt x="1230630" y="0"/>
                  </a:lnTo>
                  <a:close/>
                </a:path>
                <a:path w="1407795" h="78739">
                  <a:moveTo>
                    <a:pt x="1252296" y="0"/>
                  </a:moveTo>
                  <a:lnTo>
                    <a:pt x="1241933" y="0"/>
                  </a:lnTo>
                  <a:lnTo>
                    <a:pt x="1241933" y="78613"/>
                  </a:lnTo>
                  <a:lnTo>
                    <a:pt x="1252296" y="78613"/>
                  </a:lnTo>
                  <a:lnTo>
                    <a:pt x="1252296" y="0"/>
                  </a:lnTo>
                  <a:close/>
                </a:path>
                <a:path w="1407795" h="78739">
                  <a:moveTo>
                    <a:pt x="1274902" y="0"/>
                  </a:moveTo>
                  <a:lnTo>
                    <a:pt x="1264539" y="0"/>
                  </a:lnTo>
                  <a:lnTo>
                    <a:pt x="1264539" y="78613"/>
                  </a:lnTo>
                  <a:lnTo>
                    <a:pt x="1274902" y="78613"/>
                  </a:lnTo>
                  <a:lnTo>
                    <a:pt x="1274902" y="0"/>
                  </a:lnTo>
                  <a:close/>
                </a:path>
                <a:path w="1407795" h="78739">
                  <a:moveTo>
                    <a:pt x="1297508" y="0"/>
                  </a:moveTo>
                  <a:lnTo>
                    <a:pt x="1287145" y="0"/>
                  </a:lnTo>
                  <a:lnTo>
                    <a:pt x="1287145" y="78613"/>
                  </a:lnTo>
                  <a:lnTo>
                    <a:pt x="1297508" y="78613"/>
                  </a:lnTo>
                  <a:lnTo>
                    <a:pt x="1297508" y="0"/>
                  </a:lnTo>
                  <a:close/>
                </a:path>
                <a:path w="1407795" h="78739">
                  <a:moveTo>
                    <a:pt x="1320114" y="0"/>
                  </a:moveTo>
                  <a:lnTo>
                    <a:pt x="1308811" y="0"/>
                  </a:lnTo>
                  <a:lnTo>
                    <a:pt x="1308811" y="78613"/>
                  </a:lnTo>
                  <a:lnTo>
                    <a:pt x="1320114" y="78613"/>
                  </a:lnTo>
                  <a:lnTo>
                    <a:pt x="1320114" y="0"/>
                  </a:lnTo>
                  <a:close/>
                </a:path>
                <a:path w="1407795" h="78739">
                  <a:moveTo>
                    <a:pt x="1341818" y="0"/>
                  </a:moveTo>
                  <a:lnTo>
                    <a:pt x="1331417" y="0"/>
                  </a:lnTo>
                  <a:lnTo>
                    <a:pt x="1331417" y="78613"/>
                  </a:lnTo>
                  <a:lnTo>
                    <a:pt x="1341818" y="78613"/>
                  </a:lnTo>
                  <a:lnTo>
                    <a:pt x="1341818" y="0"/>
                  </a:lnTo>
                  <a:close/>
                </a:path>
                <a:path w="1407795" h="78739">
                  <a:moveTo>
                    <a:pt x="1364424" y="0"/>
                  </a:moveTo>
                  <a:lnTo>
                    <a:pt x="1353121" y="0"/>
                  </a:lnTo>
                  <a:lnTo>
                    <a:pt x="1353121" y="78613"/>
                  </a:lnTo>
                  <a:lnTo>
                    <a:pt x="1364424" y="78613"/>
                  </a:lnTo>
                  <a:lnTo>
                    <a:pt x="1364424" y="0"/>
                  </a:lnTo>
                  <a:close/>
                </a:path>
                <a:path w="1407795" h="78739">
                  <a:moveTo>
                    <a:pt x="1387030" y="0"/>
                  </a:moveTo>
                  <a:lnTo>
                    <a:pt x="1374775" y="0"/>
                  </a:lnTo>
                  <a:lnTo>
                    <a:pt x="1374775" y="78613"/>
                  </a:lnTo>
                  <a:lnTo>
                    <a:pt x="1387030" y="78613"/>
                  </a:lnTo>
                  <a:lnTo>
                    <a:pt x="1387030" y="0"/>
                  </a:lnTo>
                  <a:close/>
                </a:path>
                <a:path w="1407795" h="78739">
                  <a:moveTo>
                    <a:pt x="1407756" y="0"/>
                  </a:moveTo>
                  <a:lnTo>
                    <a:pt x="1398333" y="0"/>
                  </a:lnTo>
                  <a:lnTo>
                    <a:pt x="1398333" y="78613"/>
                  </a:lnTo>
                  <a:lnTo>
                    <a:pt x="1407756" y="78613"/>
                  </a:lnTo>
                  <a:lnTo>
                    <a:pt x="1407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3585" y="3401869"/>
              <a:ext cx="316865" cy="191770"/>
            </a:xfrm>
            <a:custGeom>
              <a:avLst/>
              <a:gdLst/>
              <a:ahLst/>
              <a:cxnLst/>
              <a:rect l="l" t="t" r="r" b="b"/>
              <a:pathLst>
                <a:path w="316864" h="191770">
                  <a:moveTo>
                    <a:pt x="0" y="191549"/>
                  </a:moveTo>
                  <a:lnTo>
                    <a:pt x="316567" y="191549"/>
                  </a:lnTo>
                  <a:lnTo>
                    <a:pt x="316567" y="0"/>
                  </a:lnTo>
                  <a:lnTo>
                    <a:pt x="0" y="0"/>
                  </a:lnTo>
                  <a:lnTo>
                    <a:pt x="0" y="191549"/>
                  </a:lnTo>
                  <a:close/>
                </a:path>
              </a:pathLst>
            </a:custGeom>
            <a:ln w="12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53568" y="3401869"/>
              <a:ext cx="443230" cy="191770"/>
            </a:xfrm>
            <a:custGeom>
              <a:avLst/>
              <a:gdLst/>
              <a:ahLst/>
              <a:cxnLst/>
              <a:rect l="l" t="t" r="r" b="b"/>
              <a:pathLst>
                <a:path w="443229" h="191770">
                  <a:moveTo>
                    <a:pt x="442886" y="0"/>
                  </a:moveTo>
                  <a:lnTo>
                    <a:pt x="0" y="0"/>
                  </a:lnTo>
                  <a:lnTo>
                    <a:pt x="0" y="191549"/>
                  </a:lnTo>
                  <a:lnTo>
                    <a:pt x="442886" y="191549"/>
                  </a:lnTo>
                  <a:lnTo>
                    <a:pt x="44288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3568" y="3401869"/>
              <a:ext cx="443230" cy="191770"/>
            </a:xfrm>
            <a:custGeom>
              <a:avLst/>
              <a:gdLst/>
              <a:ahLst/>
              <a:cxnLst/>
              <a:rect l="l" t="t" r="r" b="b"/>
              <a:pathLst>
                <a:path w="443229" h="191770">
                  <a:moveTo>
                    <a:pt x="0" y="191549"/>
                  </a:moveTo>
                  <a:lnTo>
                    <a:pt x="442886" y="191549"/>
                  </a:lnTo>
                  <a:lnTo>
                    <a:pt x="442886" y="0"/>
                  </a:lnTo>
                  <a:lnTo>
                    <a:pt x="0" y="0"/>
                  </a:lnTo>
                  <a:lnTo>
                    <a:pt x="0" y="191549"/>
                  </a:lnTo>
                  <a:close/>
                </a:path>
              </a:pathLst>
            </a:custGeom>
            <a:ln w="12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9852" y="3401869"/>
              <a:ext cx="478790" cy="191770"/>
            </a:xfrm>
            <a:custGeom>
              <a:avLst/>
              <a:gdLst/>
              <a:ahLst/>
              <a:cxnLst/>
              <a:rect l="l" t="t" r="r" b="b"/>
              <a:pathLst>
                <a:path w="478789" h="191770">
                  <a:moveTo>
                    <a:pt x="478681" y="0"/>
                  </a:moveTo>
                  <a:lnTo>
                    <a:pt x="0" y="0"/>
                  </a:lnTo>
                  <a:lnTo>
                    <a:pt x="0" y="191549"/>
                  </a:lnTo>
                  <a:lnTo>
                    <a:pt x="478681" y="191549"/>
                  </a:lnTo>
                  <a:lnTo>
                    <a:pt x="47868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89852" y="3401869"/>
              <a:ext cx="478790" cy="191770"/>
            </a:xfrm>
            <a:custGeom>
              <a:avLst/>
              <a:gdLst/>
              <a:ahLst/>
              <a:cxnLst/>
              <a:rect l="l" t="t" r="r" b="b"/>
              <a:pathLst>
                <a:path w="478789" h="191770">
                  <a:moveTo>
                    <a:pt x="0" y="191549"/>
                  </a:moveTo>
                  <a:lnTo>
                    <a:pt x="478681" y="191549"/>
                  </a:lnTo>
                  <a:lnTo>
                    <a:pt x="478681" y="0"/>
                  </a:lnTo>
                  <a:lnTo>
                    <a:pt x="0" y="0"/>
                  </a:lnTo>
                  <a:lnTo>
                    <a:pt x="0" y="191549"/>
                  </a:lnTo>
                  <a:close/>
                </a:path>
              </a:pathLst>
            </a:custGeom>
            <a:ln w="12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55054" y="3394974"/>
              <a:ext cx="224866" cy="2053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7785" y="3427031"/>
              <a:ext cx="158750" cy="73660"/>
            </a:xfrm>
            <a:custGeom>
              <a:avLst/>
              <a:gdLst/>
              <a:ahLst/>
              <a:cxnLst/>
              <a:rect l="l" t="t" r="r" b="b"/>
              <a:pathLst>
                <a:path w="158750" h="73660">
                  <a:moveTo>
                    <a:pt x="158287" y="0"/>
                  </a:moveTo>
                  <a:lnTo>
                    <a:pt x="0" y="0"/>
                  </a:lnTo>
                  <a:lnTo>
                    <a:pt x="0" y="73272"/>
                  </a:lnTo>
                  <a:lnTo>
                    <a:pt x="158287" y="73272"/>
                  </a:lnTo>
                  <a:lnTo>
                    <a:pt x="1582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7785" y="3427031"/>
              <a:ext cx="158750" cy="73660"/>
            </a:xfrm>
            <a:custGeom>
              <a:avLst/>
              <a:gdLst/>
              <a:ahLst/>
              <a:cxnLst/>
              <a:rect l="l" t="t" r="r" b="b"/>
              <a:pathLst>
                <a:path w="158750" h="73660">
                  <a:moveTo>
                    <a:pt x="0" y="73272"/>
                  </a:moveTo>
                  <a:lnTo>
                    <a:pt x="158287" y="73272"/>
                  </a:lnTo>
                  <a:lnTo>
                    <a:pt x="158287" y="0"/>
                  </a:lnTo>
                  <a:lnTo>
                    <a:pt x="0" y="0"/>
                  </a:lnTo>
                  <a:lnTo>
                    <a:pt x="0" y="73272"/>
                  </a:lnTo>
                  <a:close/>
                </a:path>
              </a:pathLst>
            </a:custGeom>
            <a:ln w="12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7785" y="3457583"/>
              <a:ext cx="158750" cy="43180"/>
            </a:xfrm>
            <a:custGeom>
              <a:avLst/>
              <a:gdLst/>
              <a:ahLst/>
              <a:cxnLst/>
              <a:rect l="l" t="t" r="r" b="b"/>
              <a:pathLst>
                <a:path w="158750" h="43179">
                  <a:moveTo>
                    <a:pt x="158287" y="0"/>
                  </a:moveTo>
                  <a:lnTo>
                    <a:pt x="0" y="0"/>
                  </a:lnTo>
                  <a:lnTo>
                    <a:pt x="0" y="42720"/>
                  </a:lnTo>
                  <a:lnTo>
                    <a:pt x="158287" y="42720"/>
                  </a:lnTo>
                  <a:lnTo>
                    <a:pt x="15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84708" y="3460633"/>
              <a:ext cx="384810" cy="20955"/>
            </a:xfrm>
            <a:custGeom>
              <a:avLst/>
              <a:gdLst/>
              <a:ahLst/>
              <a:cxnLst/>
              <a:rect l="l" t="t" r="r" b="b"/>
              <a:pathLst>
                <a:path w="384810" h="20954">
                  <a:moveTo>
                    <a:pt x="384447" y="0"/>
                  </a:moveTo>
                  <a:lnTo>
                    <a:pt x="0" y="0"/>
                  </a:lnTo>
                  <a:lnTo>
                    <a:pt x="0" y="20597"/>
                  </a:lnTo>
                  <a:lnTo>
                    <a:pt x="384447" y="20597"/>
                  </a:lnTo>
                  <a:lnTo>
                    <a:pt x="384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9592" y="3430850"/>
              <a:ext cx="42545" cy="12700"/>
            </a:xfrm>
            <a:custGeom>
              <a:avLst/>
              <a:gdLst/>
              <a:ahLst/>
              <a:cxnLst/>
              <a:rect l="l" t="t" r="r" b="b"/>
              <a:pathLst>
                <a:path w="42545" h="12700">
                  <a:moveTo>
                    <a:pt x="42432" y="0"/>
                  </a:moveTo>
                  <a:lnTo>
                    <a:pt x="0" y="0"/>
                  </a:lnTo>
                  <a:lnTo>
                    <a:pt x="0" y="12206"/>
                  </a:lnTo>
                  <a:lnTo>
                    <a:pt x="42432" y="12206"/>
                  </a:lnTo>
                  <a:lnTo>
                    <a:pt x="4243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9592" y="3430850"/>
              <a:ext cx="42545" cy="12700"/>
            </a:xfrm>
            <a:custGeom>
              <a:avLst/>
              <a:gdLst/>
              <a:ahLst/>
              <a:cxnLst/>
              <a:rect l="l" t="t" r="r" b="b"/>
              <a:pathLst>
                <a:path w="42545" h="12700">
                  <a:moveTo>
                    <a:pt x="0" y="12206"/>
                  </a:moveTo>
                  <a:lnTo>
                    <a:pt x="42432" y="12206"/>
                  </a:lnTo>
                  <a:lnTo>
                    <a:pt x="42432" y="0"/>
                  </a:lnTo>
                  <a:lnTo>
                    <a:pt x="0" y="0"/>
                  </a:lnTo>
                  <a:lnTo>
                    <a:pt x="0" y="12206"/>
                  </a:lnTo>
                  <a:close/>
                </a:path>
              </a:pathLst>
            </a:custGeom>
            <a:ln w="12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1854" y="3517857"/>
              <a:ext cx="55244" cy="38735"/>
            </a:xfrm>
            <a:custGeom>
              <a:avLst/>
              <a:gdLst/>
              <a:ahLst/>
              <a:cxnLst/>
              <a:rect l="l" t="t" r="r" b="b"/>
              <a:pathLst>
                <a:path w="55245" h="38735">
                  <a:moveTo>
                    <a:pt x="54676" y="0"/>
                  </a:moveTo>
                  <a:lnTo>
                    <a:pt x="0" y="0"/>
                  </a:lnTo>
                  <a:lnTo>
                    <a:pt x="0" y="38180"/>
                  </a:lnTo>
                  <a:lnTo>
                    <a:pt x="54676" y="38180"/>
                  </a:lnTo>
                  <a:lnTo>
                    <a:pt x="54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72789" y="3540023"/>
              <a:ext cx="260350" cy="42545"/>
            </a:xfrm>
            <a:custGeom>
              <a:avLst/>
              <a:gdLst/>
              <a:ahLst/>
              <a:cxnLst/>
              <a:rect l="l" t="t" r="r" b="b"/>
              <a:pathLst>
                <a:path w="260350" h="42545">
                  <a:moveTo>
                    <a:pt x="8483" y="0"/>
                  </a:moveTo>
                  <a:lnTo>
                    <a:pt x="0" y="0"/>
                  </a:lnTo>
                  <a:lnTo>
                    <a:pt x="0" y="41960"/>
                  </a:lnTo>
                  <a:lnTo>
                    <a:pt x="8483" y="41960"/>
                  </a:lnTo>
                  <a:lnTo>
                    <a:pt x="8483" y="0"/>
                  </a:lnTo>
                  <a:close/>
                </a:path>
                <a:path w="260350" h="42545">
                  <a:moveTo>
                    <a:pt x="24485" y="0"/>
                  </a:moveTo>
                  <a:lnTo>
                    <a:pt x="16954" y="0"/>
                  </a:lnTo>
                  <a:lnTo>
                    <a:pt x="16954" y="41960"/>
                  </a:lnTo>
                  <a:lnTo>
                    <a:pt x="24485" y="41960"/>
                  </a:lnTo>
                  <a:lnTo>
                    <a:pt x="24485" y="0"/>
                  </a:lnTo>
                  <a:close/>
                </a:path>
                <a:path w="260350" h="42545">
                  <a:moveTo>
                    <a:pt x="41440" y="0"/>
                  </a:moveTo>
                  <a:lnTo>
                    <a:pt x="33909" y="0"/>
                  </a:lnTo>
                  <a:lnTo>
                    <a:pt x="33909" y="41960"/>
                  </a:lnTo>
                  <a:lnTo>
                    <a:pt x="41440" y="41960"/>
                  </a:lnTo>
                  <a:lnTo>
                    <a:pt x="41440" y="0"/>
                  </a:lnTo>
                  <a:close/>
                </a:path>
                <a:path w="260350" h="42545">
                  <a:moveTo>
                    <a:pt x="58381" y="0"/>
                  </a:moveTo>
                  <a:lnTo>
                    <a:pt x="49911" y="0"/>
                  </a:lnTo>
                  <a:lnTo>
                    <a:pt x="49911" y="41960"/>
                  </a:lnTo>
                  <a:lnTo>
                    <a:pt x="58381" y="41960"/>
                  </a:lnTo>
                  <a:lnTo>
                    <a:pt x="58381" y="0"/>
                  </a:lnTo>
                  <a:close/>
                </a:path>
                <a:path w="260350" h="42545">
                  <a:moveTo>
                    <a:pt x="76327" y="0"/>
                  </a:moveTo>
                  <a:lnTo>
                    <a:pt x="67805" y="0"/>
                  </a:lnTo>
                  <a:lnTo>
                    <a:pt x="67805" y="41960"/>
                  </a:lnTo>
                  <a:lnTo>
                    <a:pt x="76327" y="41960"/>
                  </a:lnTo>
                  <a:lnTo>
                    <a:pt x="76327" y="0"/>
                  </a:lnTo>
                  <a:close/>
                </a:path>
                <a:path w="260350" h="42545">
                  <a:moveTo>
                    <a:pt x="92341" y="0"/>
                  </a:moveTo>
                  <a:lnTo>
                    <a:pt x="84810" y="0"/>
                  </a:lnTo>
                  <a:lnTo>
                    <a:pt x="84810" y="41960"/>
                  </a:lnTo>
                  <a:lnTo>
                    <a:pt x="92341" y="41960"/>
                  </a:lnTo>
                  <a:lnTo>
                    <a:pt x="92341" y="0"/>
                  </a:lnTo>
                  <a:close/>
                </a:path>
                <a:path w="260350" h="42545">
                  <a:moveTo>
                    <a:pt x="110236" y="0"/>
                  </a:moveTo>
                  <a:lnTo>
                    <a:pt x="101765" y="0"/>
                  </a:lnTo>
                  <a:lnTo>
                    <a:pt x="101765" y="41960"/>
                  </a:lnTo>
                  <a:lnTo>
                    <a:pt x="110236" y="41960"/>
                  </a:lnTo>
                  <a:lnTo>
                    <a:pt x="110236" y="0"/>
                  </a:lnTo>
                  <a:close/>
                </a:path>
                <a:path w="260350" h="42545">
                  <a:moveTo>
                    <a:pt x="126250" y="0"/>
                  </a:moveTo>
                  <a:lnTo>
                    <a:pt x="118719" y="0"/>
                  </a:lnTo>
                  <a:lnTo>
                    <a:pt x="118719" y="41960"/>
                  </a:lnTo>
                  <a:lnTo>
                    <a:pt x="126250" y="41960"/>
                  </a:lnTo>
                  <a:lnTo>
                    <a:pt x="126250" y="0"/>
                  </a:lnTo>
                  <a:close/>
                </a:path>
                <a:path w="260350" h="42545">
                  <a:moveTo>
                    <a:pt x="143217" y="0"/>
                  </a:moveTo>
                  <a:lnTo>
                    <a:pt x="135686" y="0"/>
                  </a:lnTo>
                  <a:lnTo>
                    <a:pt x="135686" y="41960"/>
                  </a:lnTo>
                  <a:lnTo>
                    <a:pt x="143217" y="41960"/>
                  </a:lnTo>
                  <a:lnTo>
                    <a:pt x="143217" y="0"/>
                  </a:lnTo>
                  <a:close/>
                </a:path>
                <a:path w="260350" h="42545">
                  <a:moveTo>
                    <a:pt x="159219" y="0"/>
                  </a:moveTo>
                  <a:lnTo>
                    <a:pt x="151688" y="0"/>
                  </a:lnTo>
                  <a:lnTo>
                    <a:pt x="151688" y="41960"/>
                  </a:lnTo>
                  <a:lnTo>
                    <a:pt x="159219" y="41960"/>
                  </a:lnTo>
                  <a:lnTo>
                    <a:pt x="159219" y="0"/>
                  </a:lnTo>
                  <a:close/>
                </a:path>
                <a:path w="260350" h="42545">
                  <a:moveTo>
                    <a:pt x="177114" y="0"/>
                  </a:moveTo>
                  <a:lnTo>
                    <a:pt x="168643" y="0"/>
                  </a:lnTo>
                  <a:lnTo>
                    <a:pt x="168643" y="41960"/>
                  </a:lnTo>
                  <a:lnTo>
                    <a:pt x="177114" y="41960"/>
                  </a:lnTo>
                  <a:lnTo>
                    <a:pt x="177114" y="0"/>
                  </a:lnTo>
                  <a:close/>
                </a:path>
                <a:path w="260350" h="42545">
                  <a:moveTo>
                    <a:pt x="193179" y="0"/>
                  </a:moveTo>
                  <a:lnTo>
                    <a:pt x="185597" y="0"/>
                  </a:lnTo>
                  <a:lnTo>
                    <a:pt x="185597" y="41960"/>
                  </a:lnTo>
                  <a:lnTo>
                    <a:pt x="193179" y="41960"/>
                  </a:lnTo>
                  <a:lnTo>
                    <a:pt x="193179" y="0"/>
                  </a:lnTo>
                  <a:close/>
                </a:path>
                <a:path w="260350" h="42545">
                  <a:moveTo>
                    <a:pt x="210134" y="0"/>
                  </a:moveTo>
                  <a:lnTo>
                    <a:pt x="202603" y="0"/>
                  </a:lnTo>
                  <a:lnTo>
                    <a:pt x="202603" y="41960"/>
                  </a:lnTo>
                  <a:lnTo>
                    <a:pt x="210134" y="41960"/>
                  </a:lnTo>
                  <a:lnTo>
                    <a:pt x="210134" y="0"/>
                  </a:lnTo>
                  <a:close/>
                </a:path>
                <a:path w="260350" h="42545">
                  <a:moveTo>
                    <a:pt x="227088" y="0"/>
                  </a:moveTo>
                  <a:lnTo>
                    <a:pt x="218605" y="0"/>
                  </a:lnTo>
                  <a:lnTo>
                    <a:pt x="218605" y="41960"/>
                  </a:lnTo>
                  <a:lnTo>
                    <a:pt x="227088" y="41960"/>
                  </a:lnTo>
                  <a:lnTo>
                    <a:pt x="227088" y="0"/>
                  </a:lnTo>
                  <a:close/>
                </a:path>
                <a:path w="260350" h="42545">
                  <a:moveTo>
                    <a:pt x="244030" y="0"/>
                  </a:moveTo>
                  <a:lnTo>
                    <a:pt x="235559" y="0"/>
                  </a:lnTo>
                  <a:lnTo>
                    <a:pt x="235559" y="41960"/>
                  </a:lnTo>
                  <a:lnTo>
                    <a:pt x="244030" y="41960"/>
                  </a:lnTo>
                  <a:lnTo>
                    <a:pt x="244030" y="0"/>
                  </a:lnTo>
                  <a:close/>
                </a:path>
                <a:path w="260350" h="42545">
                  <a:moveTo>
                    <a:pt x="260057" y="0"/>
                  </a:moveTo>
                  <a:lnTo>
                    <a:pt x="252526" y="0"/>
                  </a:lnTo>
                  <a:lnTo>
                    <a:pt x="252526" y="41960"/>
                  </a:lnTo>
                  <a:lnTo>
                    <a:pt x="260057" y="41960"/>
                  </a:lnTo>
                  <a:lnTo>
                    <a:pt x="260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49241" y="3508693"/>
              <a:ext cx="1422400" cy="29209"/>
            </a:xfrm>
            <a:custGeom>
              <a:avLst/>
              <a:gdLst/>
              <a:ahLst/>
              <a:cxnLst/>
              <a:rect l="l" t="t" r="r" b="b"/>
              <a:pathLst>
                <a:path w="1422400" h="29210">
                  <a:moveTo>
                    <a:pt x="0" y="21394"/>
                  </a:moveTo>
                  <a:lnTo>
                    <a:pt x="624715" y="21394"/>
                  </a:lnTo>
                  <a:lnTo>
                    <a:pt x="624715" y="0"/>
                  </a:lnTo>
                  <a:lnTo>
                    <a:pt x="722732" y="0"/>
                  </a:lnTo>
                  <a:lnTo>
                    <a:pt x="722732" y="29035"/>
                  </a:lnTo>
                  <a:lnTo>
                    <a:pt x="1421892" y="29035"/>
                  </a:lnTo>
                </a:path>
              </a:pathLst>
            </a:custGeom>
            <a:ln w="6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1685" y="3923160"/>
              <a:ext cx="2360930" cy="55880"/>
            </a:xfrm>
            <a:custGeom>
              <a:avLst/>
              <a:gdLst/>
              <a:ahLst/>
              <a:cxnLst/>
              <a:rect l="l" t="t" r="r" b="b"/>
              <a:pathLst>
                <a:path w="2360929" h="55879">
                  <a:moveTo>
                    <a:pt x="2360448" y="0"/>
                  </a:moveTo>
                  <a:lnTo>
                    <a:pt x="0" y="0"/>
                  </a:lnTo>
                  <a:lnTo>
                    <a:pt x="0" y="55726"/>
                  </a:lnTo>
                  <a:lnTo>
                    <a:pt x="2360448" y="55726"/>
                  </a:lnTo>
                  <a:lnTo>
                    <a:pt x="23604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51685" y="3923160"/>
              <a:ext cx="2360930" cy="55880"/>
            </a:xfrm>
            <a:custGeom>
              <a:avLst/>
              <a:gdLst/>
              <a:ahLst/>
              <a:cxnLst/>
              <a:rect l="l" t="t" r="r" b="b"/>
              <a:pathLst>
                <a:path w="2360929" h="55879">
                  <a:moveTo>
                    <a:pt x="0" y="55726"/>
                  </a:moveTo>
                  <a:lnTo>
                    <a:pt x="2360448" y="55726"/>
                  </a:lnTo>
                  <a:lnTo>
                    <a:pt x="2360448" y="0"/>
                  </a:lnTo>
                  <a:lnTo>
                    <a:pt x="0" y="0"/>
                  </a:lnTo>
                  <a:lnTo>
                    <a:pt x="0" y="55726"/>
                  </a:lnTo>
                  <a:close/>
                </a:path>
              </a:pathLst>
            </a:custGeom>
            <a:ln w="12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1685" y="3713262"/>
              <a:ext cx="2357120" cy="213360"/>
            </a:xfrm>
            <a:custGeom>
              <a:avLst/>
              <a:gdLst/>
              <a:ahLst/>
              <a:cxnLst/>
              <a:rect l="l" t="t" r="r" b="b"/>
              <a:pathLst>
                <a:path w="2357120" h="213360">
                  <a:moveTo>
                    <a:pt x="171519" y="0"/>
                  </a:moveTo>
                  <a:lnTo>
                    <a:pt x="0" y="212949"/>
                  </a:lnTo>
                  <a:lnTo>
                    <a:pt x="2356679" y="212950"/>
                  </a:lnTo>
                  <a:lnTo>
                    <a:pt x="2220066" y="1528"/>
                  </a:lnTo>
                  <a:lnTo>
                    <a:pt x="17151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1685" y="3713262"/>
              <a:ext cx="2357120" cy="213360"/>
            </a:xfrm>
            <a:custGeom>
              <a:avLst/>
              <a:gdLst/>
              <a:ahLst/>
              <a:cxnLst/>
              <a:rect l="l" t="t" r="r" b="b"/>
              <a:pathLst>
                <a:path w="2357120" h="213360">
                  <a:moveTo>
                    <a:pt x="171519" y="0"/>
                  </a:moveTo>
                  <a:lnTo>
                    <a:pt x="0" y="212949"/>
                  </a:lnTo>
                  <a:lnTo>
                    <a:pt x="2356679" y="212950"/>
                  </a:lnTo>
                  <a:lnTo>
                    <a:pt x="2220066" y="1528"/>
                  </a:lnTo>
                  <a:lnTo>
                    <a:pt x="171519" y="0"/>
                  </a:lnTo>
                </a:path>
              </a:pathLst>
            </a:custGeom>
            <a:ln w="12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21431" y="3737668"/>
              <a:ext cx="2207895" cy="163830"/>
            </a:xfrm>
            <a:custGeom>
              <a:avLst/>
              <a:gdLst/>
              <a:ahLst/>
              <a:cxnLst/>
              <a:rect l="l" t="t" r="r" b="b"/>
              <a:pathLst>
                <a:path w="2207895" h="163829">
                  <a:moveTo>
                    <a:pt x="126265" y="0"/>
                  </a:moveTo>
                  <a:lnTo>
                    <a:pt x="0" y="163331"/>
                  </a:lnTo>
                  <a:lnTo>
                    <a:pt x="2207777" y="163331"/>
                  </a:lnTo>
                  <a:lnTo>
                    <a:pt x="210694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2739" y="3733863"/>
              <a:ext cx="73660" cy="31115"/>
            </a:xfrm>
            <a:custGeom>
              <a:avLst/>
              <a:gdLst/>
              <a:ahLst/>
              <a:cxnLst/>
              <a:rect l="l" t="t" r="r" b="b"/>
              <a:pathLst>
                <a:path w="73660" h="31114">
                  <a:moveTo>
                    <a:pt x="73461" y="0"/>
                  </a:moveTo>
                  <a:lnTo>
                    <a:pt x="19770" y="0"/>
                  </a:lnTo>
                  <a:lnTo>
                    <a:pt x="0" y="30548"/>
                  </a:lnTo>
                  <a:lnTo>
                    <a:pt x="55564" y="30548"/>
                  </a:lnTo>
                  <a:lnTo>
                    <a:pt x="7346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2739" y="3733863"/>
              <a:ext cx="73660" cy="31115"/>
            </a:xfrm>
            <a:custGeom>
              <a:avLst/>
              <a:gdLst/>
              <a:ahLst/>
              <a:cxnLst/>
              <a:rect l="l" t="t" r="r" b="b"/>
              <a:pathLst>
                <a:path w="73660" h="31114">
                  <a:moveTo>
                    <a:pt x="19770" y="0"/>
                  </a:moveTo>
                  <a:lnTo>
                    <a:pt x="73461" y="0"/>
                  </a:lnTo>
                  <a:lnTo>
                    <a:pt x="55564" y="30548"/>
                  </a:lnTo>
                  <a:lnTo>
                    <a:pt x="0" y="30548"/>
                  </a:lnTo>
                  <a:lnTo>
                    <a:pt x="19770" y="0"/>
                  </a:lnTo>
                </a:path>
              </a:pathLst>
            </a:custGeom>
            <a:ln w="12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1748" y="3733863"/>
              <a:ext cx="293370" cy="28575"/>
            </a:xfrm>
            <a:custGeom>
              <a:avLst/>
              <a:gdLst/>
              <a:ahLst/>
              <a:cxnLst/>
              <a:rect l="l" t="t" r="r" b="b"/>
              <a:pathLst>
                <a:path w="293370" h="28575">
                  <a:moveTo>
                    <a:pt x="293069" y="0"/>
                  </a:moveTo>
                  <a:lnTo>
                    <a:pt x="13186" y="0"/>
                  </a:lnTo>
                  <a:lnTo>
                    <a:pt x="0" y="28256"/>
                  </a:lnTo>
                  <a:lnTo>
                    <a:pt x="282701" y="28256"/>
                  </a:lnTo>
                  <a:lnTo>
                    <a:pt x="2930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91748" y="3733863"/>
              <a:ext cx="293370" cy="28575"/>
            </a:xfrm>
            <a:custGeom>
              <a:avLst/>
              <a:gdLst/>
              <a:ahLst/>
              <a:cxnLst/>
              <a:rect l="l" t="t" r="r" b="b"/>
              <a:pathLst>
                <a:path w="293370" h="28575">
                  <a:moveTo>
                    <a:pt x="13186" y="0"/>
                  </a:moveTo>
                  <a:lnTo>
                    <a:pt x="293069" y="0"/>
                  </a:lnTo>
                  <a:lnTo>
                    <a:pt x="282701" y="28256"/>
                  </a:lnTo>
                  <a:lnTo>
                    <a:pt x="0" y="28256"/>
                  </a:lnTo>
                  <a:lnTo>
                    <a:pt x="13186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9593" y="3733863"/>
              <a:ext cx="278130" cy="31115"/>
            </a:xfrm>
            <a:custGeom>
              <a:avLst/>
              <a:gdLst/>
              <a:ahLst/>
              <a:cxnLst/>
              <a:rect l="l" t="t" r="r" b="b"/>
              <a:pathLst>
                <a:path w="278129" h="31114">
                  <a:moveTo>
                    <a:pt x="277990" y="0"/>
                  </a:moveTo>
                  <a:lnTo>
                    <a:pt x="9458" y="0"/>
                  </a:lnTo>
                  <a:lnTo>
                    <a:pt x="0" y="30548"/>
                  </a:lnTo>
                  <a:lnTo>
                    <a:pt x="276117" y="30548"/>
                  </a:lnTo>
                  <a:lnTo>
                    <a:pt x="2779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69593" y="3733863"/>
              <a:ext cx="278130" cy="31115"/>
            </a:xfrm>
            <a:custGeom>
              <a:avLst/>
              <a:gdLst/>
              <a:ahLst/>
              <a:cxnLst/>
              <a:rect l="l" t="t" r="r" b="b"/>
              <a:pathLst>
                <a:path w="278129" h="31114">
                  <a:moveTo>
                    <a:pt x="9458" y="0"/>
                  </a:moveTo>
                  <a:lnTo>
                    <a:pt x="277990" y="0"/>
                  </a:lnTo>
                  <a:lnTo>
                    <a:pt x="276117" y="30548"/>
                  </a:lnTo>
                  <a:lnTo>
                    <a:pt x="0" y="30548"/>
                  </a:lnTo>
                  <a:lnTo>
                    <a:pt x="9458" y="0"/>
                  </a:lnTo>
                </a:path>
              </a:pathLst>
            </a:custGeom>
            <a:ln w="12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3167" y="3733863"/>
              <a:ext cx="285115" cy="31115"/>
            </a:xfrm>
            <a:custGeom>
              <a:avLst/>
              <a:gdLst/>
              <a:ahLst/>
              <a:cxnLst/>
              <a:rect l="l" t="t" r="r" b="b"/>
              <a:pathLst>
                <a:path w="285114" h="31114">
                  <a:moveTo>
                    <a:pt x="284593" y="0"/>
                  </a:moveTo>
                  <a:lnTo>
                    <a:pt x="1873" y="0"/>
                  </a:lnTo>
                  <a:lnTo>
                    <a:pt x="0" y="30548"/>
                  </a:lnTo>
                  <a:lnTo>
                    <a:pt x="284593" y="30548"/>
                  </a:lnTo>
                  <a:lnTo>
                    <a:pt x="28459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03167" y="3733863"/>
              <a:ext cx="285115" cy="31115"/>
            </a:xfrm>
            <a:custGeom>
              <a:avLst/>
              <a:gdLst/>
              <a:ahLst/>
              <a:cxnLst/>
              <a:rect l="l" t="t" r="r" b="b"/>
              <a:pathLst>
                <a:path w="285114" h="31114">
                  <a:moveTo>
                    <a:pt x="1873" y="0"/>
                  </a:moveTo>
                  <a:lnTo>
                    <a:pt x="284593" y="0"/>
                  </a:lnTo>
                  <a:lnTo>
                    <a:pt x="284593" y="30548"/>
                  </a:lnTo>
                  <a:lnTo>
                    <a:pt x="0" y="30548"/>
                  </a:lnTo>
                  <a:lnTo>
                    <a:pt x="1873" y="0"/>
                  </a:lnTo>
                </a:path>
              </a:pathLst>
            </a:custGeom>
            <a:ln w="12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8982" y="3733863"/>
              <a:ext cx="250190" cy="33020"/>
            </a:xfrm>
            <a:custGeom>
              <a:avLst/>
              <a:gdLst/>
              <a:ahLst/>
              <a:cxnLst/>
              <a:rect l="l" t="t" r="r" b="b"/>
              <a:pathLst>
                <a:path w="250189" h="33020">
                  <a:moveTo>
                    <a:pt x="243142" y="0"/>
                  </a:moveTo>
                  <a:lnTo>
                    <a:pt x="0" y="0"/>
                  </a:lnTo>
                  <a:lnTo>
                    <a:pt x="0" y="32841"/>
                  </a:lnTo>
                  <a:lnTo>
                    <a:pt x="249744" y="32841"/>
                  </a:lnTo>
                  <a:lnTo>
                    <a:pt x="24314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8982" y="3733863"/>
              <a:ext cx="250190" cy="33020"/>
            </a:xfrm>
            <a:custGeom>
              <a:avLst/>
              <a:gdLst/>
              <a:ahLst/>
              <a:cxnLst/>
              <a:rect l="l" t="t" r="r" b="b"/>
              <a:pathLst>
                <a:path w="250189" h="33020">
                  <a:moveTo>
                    <a:pt x="0" y="0"/>
                  </a:moveTo>
                  <a:lnTo>
                    <a:pt x="243142" y="0"/>
                  </a:lnTo>
                  <a:lnTo>
                    <a:pt x="249744" y="32841"/>
                  </a:lnTo>
                  <a:lnTo>
                    <a:pt x="0" y="32841"/>
                  </a:lnTo>
                  <a:lnTo>
                    <a:pt x="0" y="0"/>
                  </a:lnTo>
                </a:path>
              </a:pathLst>
            </a:custGeom>
            <a:ln w="12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59003" y="3752172"/>
              <a:ext cx="309245" cy="28575"/>
            </a:xfrm>
            <a:custGeom>
              <a:avLst/>
              <a:gdLst/>
              <a:ahLst/>
              <a:cxnLst/>
              <a:rect l="l" t="t" r="r" b="b"/>
              <a:pathLst>
                <a:path w="309245" h="28575">
                  <a:moveTo>
                    <a:pt x="281774" y="0"/>
                  </a:moveTo>
                  <a:lnTo>
                    <a:pt x="0" y="0"/>
                  </a:lnTo>
                  <a:lnTo>
                    <a:pt x="13186" y="28256"/>
                  </a:lnTo>
                  <a:lnTo>
                    <a:pt x="309093" y="28256"/>
                  </a:lnTo>
                  <a:lnTo>
                    <a:pt x="28177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59003" y="3752172"/>
              <a:ext cx="309245" cy="28575"/>
            </a:xfrm>
            <a:custGeom>
              <a:avLst/>
              <a:gdLst/>
              <a:ahLst/>
              <a:cxnLst/>
              <a:rect l="l" t="t" r="r" b="b"/>
              <a:pathLst>
                <a:path w="309245" h="28575">
                  <a:moveTo>
                    <a:pt x="0" y="0"/>
                  </a:moveTo>
                  <a:lnTo>
                    <a:pt x="281774" y="0"/>
                  </a:lnTo>
                  <a:lnTo>
                    <a:pt x="309093" y="28256"/>
                  </a:lnTo>
                  <a:lnTo>
                    <a:pt x="13186" y="28256"/>
                  </a:lnTo>
                  <a:lnTo>
                    <a:pt x="0" y="0"/>
                  </a:lnTo>
                </a:path>
              </a:pathLst>
            </a:custGeom>
            <a:ln w="12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1094" y="3789582"/>
              <a:ext cx="1951989" cy="86360"/>
            </a:xfrm>
            <a:custGeom>
              <a:avLst/>
              <a:gdLst/>
              <a:ahLst/>
              <a:cxnLst/>
              <a:rect l="l" t="t" r="r" b="b"/>
              <a:pathLst>
                <a:path w="1951989" h="86360">
                  <a:moveTo>
                    <a:pt x="167714" y="3820"/>
                  </a:moveTo>
                  <a:lnTo>
                    <a:pt x="1081733" y="3820"/>
                  </a:lnTo>
                </a:path>
                <a:path w="1951989" h="86360">
                  <a:moveTo>
                    <a:pt x="205437" y="28990"/>
                  </a:moveTo>
                  <a:lnTo>
                    <a:pt x="1132643" y="28990"/>
                  </a:lnTo>
                </a:path>
                <a:path w="1951989" h="86360">
                  <a:moveTo>
                    <a:pt x="215786" y="51913"/>
                  </a:moveTo>
                  <a:lnTo>
                    <a:pt x="1026169" y="51913"/>
                  </a:lnTo>
                </a:path>
                <a:path w="1951989" h="86360">
                  <a:moveTo>
                    <a:pt x="235575" y="78613"/>
                  </a:moveTo>
                  <a:lnTo>
                    <a:pt x="343941" y="78613"/>
                  </a:lnTo>
                </a:path>
                <a:path w="1951989" h="86360">
                  <a:moveTo>
                    <a:pt x="39559" y="14502"/>
                  </a:moveTo>
                  <a:lnTo>
                    <a:pt x="131920" y="14502"/>
                  </a:lnTo>
                </a:path>
                <a:path w="1951989" h="86360">
                  <a:moveTo>
                    <a:pt x="24499" y="39703"/>
                  </a:moveTo>
                  <a:lnTo>
                    <a:pt x="112131" y="39703"/>
                  </a:lnTo>
                </a:path>
                <a:path w="1951989" h="86360">
                  <a:moveTo>
                    <a:pt x="0" y="62593"/>
                  </a:moveTo>
                  <a:lnTo>
                    <a:pt x="161112" y="62593"/>
                  </a:lnTo>
                </a:path>
                <a:path w="1951989" h="86360">
                  <a:moveTo>
                    <a:pt x="375025" y="78613"/>
                  </a:moveTo>
                  <a:lnTo>
                    <a:pt x="925332" y="78613"/>
                  </a:lnTo>
                </a:path>
                <a:path w="1951989" h="86360">
                  <a:moveTo>
                    <a:pt x="1126041" y="0"/>
                  </a:moveTo>
                  <a:lnTo>
                    <a:pt x="1253250" y="0"/>
                  </a:lnTo>
                </a:path>
                <a:path w="1951989" h="86360">
                  <a:moveTo>
                    <a:pt x="1159016" y="28990"/>
                  </a:moveTo>
                  <a:lnTo>
                    <a:pt x="1259853" y="28990"/>
                  </a:lnTo>
                </a:path>
                <a:path w="1951989" h="86360">
                  <a:moveTo>
                    <a:pt x="1088336" y="53438"/>
                  </a:moveTo>
                  <a:lnTo>
                    <a:pt x="1259853" y="53439"/>
                  </a:lnTo>
                </a:path>
                <a:path w="1951989" h="86360">
                  <a:moveTo>
                    <a:pt x="948886" y="78613"/>
                  </a:moveTo>
                  <a:lnTo>
                    <a:pt x="1035572" y="78613"/>
                  </a:lnTo>
                </a:path>
                <a:path w="1951989" h="86360">
                  <a:moveTo>
                    <a:pt x="1061963" y="80139"/>
                  </a:moveTo>
                  <a:lnTo>
                    <a:pt x="1251377" y="80139"/>
                  </a:lnTo>
                </a:path>
                <a:path w="1951989" h="86360">
                  <a:moveTo>
                    <a:pt x="1304123" y="14502"/>
                  </a:moveTo>
                  <a:lnTo>
                    <a:pt x="1562343" y="14502"/>
                  </a:lnTo>
                </a:path>
                <a:path w="1951989" h="86360">
                  <a:moveTo>
                    <a:pt x="1339954" y="45047"/>
                  </a:moveTo>
                  <a:lnTo>
                    <a:pt x="1567054" y="45047"/>
                  </a:lnTo>
                </a:path>
                <a:path w="1951989" h="86360">
                  <a:moveTo>
                    <a:pt x="1343719" y="82428"/>
                  </a:moveTo>
                  <a:lnTo>
                    <a:pt x="1578349" y="82428"/>
                  </a:lnTo>
                </a:path>
                <a:path w="1951989" h="86360">
                  <a:moveTo>
                    <a:pt x="1648992" y="14502"/>
                  </a:moveTo>
                  <a:lnTo>
                    <a:pt x="1896864" y="14502"/>
                  </a:lnTo>
                </a:path>
                <a:path w="1951989" h="86360">
                  <a:moveTo>
                    <a:pt x="1625438" y="41231"/>
                  </a:moveTo>
                  <a:lnTo>
                    <a:pt x="1826165" y="41231"/>
                  </a:lnTo>
                </a:path>
                <a:path w="1951989" h="86360">
                  <a:moveTo>
                    <a:pt x="1648992" y="62593"/>
                  </a:moveTo>
                  <a:lnTo>
                    <a:pt x="1836533" y="62593"/>
                  </a:lnTo>
                </a:path>
                <a:path w="1951989" h="86360">
                  <a:moveTo>
                    <a:pt x="1642408" y="86242"/>
                  </a:moveTo>
                  <a:lnTo>
                    <a:pt x="1874200" y="86242"/>
                  </a:lnTo>
                </a:path>
                <a:path w="1951989" h="86360">
                  <a:moveTo>
                    <a:pt x="1867616" y="42759"/>
                  </a:moveTo>
                  <a:lnTo>
                    <a:pt x="1933586" y="42759"/>
                  </a:lnTo>
                </a:path>
                <a:path w="1951989" h="86360">
                  <a:moveTo>
                    <a:pt x="1890224" y="74799"/>
                  </a:moveTo>
                  <a:lnTo>
                    <a:pt x="1951483" y="74799"/>
                  </a:lnTo>
                </a:path>
              </a:pathLst>
            </a:custGeom>
            <a:ln w="6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7094" y="3229378"/>
              <a:ext cx="1023619" cy="60325"/>
            </a:xfrm>
            <a:custGeom>
              <a:avLst/>
              <a:gdLst/>
              <a:ahLst/>
              <a:cxnLst/>
              <a:rect l="l" t="t" r="r" b="b"/>
              <a:pathLst>
                <a:path w="1023620" h="60325">
                  <a:moveTo>
                    <a:pt x="963983" y="0"/>
                  </a:moveTo>
                  <a:lnTo>
                    <a:pt x="61258" y="0"/>
                  </a:lnTo>
                  <a:lnTo>
                    <a:pt x="0" y="60258"/>
                  </a:lnTo>
                  <a:lnTo>
                    <a:pt x="1023331" y="60258"/>
                  </a:lnTo>
                  <a:lnTo>
                    <a:pt x="9639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7094" y="3229378"/>
              <a:ext cx="1023619" cy="60325"/>
            </a:xfrm>
            <a:custGeom>
              <a:avLst/>
              <a:gdLst/>
              <a:ahLst/>
              <a:cxnLst/>
              <a:rect l="l" t="t" r="r" b="b"/>
              <a:pathLst>
                <a:path w="1023620" h="60325">
                  <a:moveTo>
                    <a:pt x="61258" y="0"/>
                  </a:moveTo>
                  <a:lnTo>
                    <a:pt x="0" y="60258"/>
                  </a:lnTo>
                  <a:lnTo>
                    <a:pt x="1023331" y="60258"/>
                  </a:lnTo>
                  <a:lnTo>
                    <a:pt x="963983" y="0"/>
                  </a:lnTo>
                  <a:lnTo>
                    <a:pt x="61258" y="0"/>
                  </a:lnTo>
                </a:path>
              </a:pathLst>
            </a:custGeom>
            <a:ln w="12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4256" y="3286597"/>
              <a:ext cx="1028065" cy="61594"/>
            </a:xfrm>
            <a:custGeom>
              <a:avLst/>
              <a:gdLst/>
              <a:ahLst/>
              <a:cxnLst/>
              <a:rect l="l" t="t" r="r" b="b"/>
              <a:pathLst>
                <a:path w="1028064" h="61595">
                  <a:moveTo>
                    <a:pt x="1028042" y="0"/>
                  </a:moveTo>
                  <a:lnTo>
                    <a:pt x="0" y="0"/>
                  </a:lnTo>
                  <a:lnTo>
                    <a:pt x="0" y="61066"/>
                  </a:lnTo>
                  <a:lnTo>
                    <a:pt x="1028042" y="61066"/>
                  </a:lnTo>
                  <a:lnTo>
                    <a:pt x="102804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44256" y="3286597"/>
              <a:ext cx="1028065" cy="61594"/>
            </a:xfrm>
            <a:custGeom>
              <a:avLst/>
              <a:gdLst/>
              <a:ahLst/>
              <a:cxnLst/>
              <a:rect l="l" t="t" r="r" b="b"/>
              <a:pathLst>
                <a:path w="1028064" h="61595">
                  <a:moveTo>
                    <a:pt x="0" y="61066"/>
                  </a:moveTo>
                  <a:lnTo>
                    <a:pt x="1028042" y="61066"/>
                  </a:lnTo>
                  <a:lnTo>
                    <a:pt x="1028042" y="0"/>
                  </a:lnTo>
                  <a:lnTo>
                    <a:pt x="0" y="0"/>
                  </a:lnTo>
                  <a:lnTo>
                    <a:pt x="0" y="61066"/>
                  </a:lnTo>
                  <a:close/>
                </a:path>
              </a:pathLst>
            </a:custGeom>
            <a:ln w="12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83597" y="3178228"/>
              <a:ext cx="544830" cy="110489"/>
            </a:xfrm>
            <a:custGeom>
              <a:avLst/>
              <a:gdLst/>
              <a:ahLst/>
              <a:cxnLst/>
              <a:rect l="l" t="t" r="r" b="b"/>
              <a:pathLst>
                <a:path w="544829" h="110489">
                  <a:moveTo>
                    <a:pt x="544668" y="0"/>
                  </a:moveTo>
                  <a:lnTo>
                    <a:pt x="0" y="0"/>
                  </a:lnTo>
                  <a:lnTo>
                    <a:pt x="0" y="61832"/>
                  </a:lnTo>
                  <a:lnTo>
                    <a:pt x="2837" y="67929"/>
                  </a:lnTo>
                  <a:lnTo>
                    <a:pt x="50909" y="90058"/>
                  </a:lnTo>
                  <a:lnTo>
                    <a:pt x="89541" y="97684"/>
                  </a:lnTo>
                  <a:lnTo>
                    <a:pt x="114968" y="100741"/>
                  </a:lnTo>
                  <a:lnTo>
                    <a:pt x="134794" y="103782"/>
                  </a:lnTo>
                  <a:lnTo>
                    <a:pt x="159275" y="106074"/>
                  </a:lnTo>
                  <a:lnTo>
                    <a:pt x="190359" y="108367"/>
                  </a:lnTo>
                  <a:lnTo>
                    <a:pt x="258220" y="109895"/>
                  </a:lnTo>
                  <a:lnTo>
                    <a:pt x="296852" y="109895"/>
                  </a:lnTo>
                  <a:lnTo>
                    <a:pt x="353400" y="108367"/>
                  </a:lnTo>
                  <a:lnTo>
                    <a:pt x="376954" y="106074"/>
                  </a:lnTo>
                  <a:lnTo>
                    <a:pt x="400508" y="104546"/>
                  </a:lnTo>
                  <a:lnTo>
                    <a:pt x="446651" y="98448"/>
                  </a:lnTo>
                  <a:lnTo>
                    <a:pt x="485320" y="92336"/>
                  </a:lnTo>
                  <a:lnTo>
                    <a:pt x="526771" y="79376"/>
                  </a:lnTo>
                  <a:lnTo>
                    <a:pt x="544668" y="63360"/>
                  </a:lnTo>
                  <a:lnTo>
                    <a:pt x="54466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83597" y="3178228"/>
              <a:ext cx="544830" cy="110489"/>
            </a:xfrm>
            <a:custGeom>
              <a:avLst/>
              <a:gdLst/>
              <a:ahLst/>
              <a:cxnLst/>
              <a:rect l="l" t="t" r="r" b="b"/>
              <a:pathLst>
                <a:path w="544829" h="110489">
                  <a:moveTo>
                    <a:pt x="0" y="0"/>
                  </a:moveTo>
                  <a:lnTo>
                    <a:pt x="544668" y="0"/>
                  </a:lnTo>
                  <a:lnTo>
                    <a:pt x="544668" y="63360"/>
                  </a:lnTo>
                  <a:lnTo>
                    <a:pt x="541831" y="69458"/>
                  </a:lnTo>
                  <a:lnTo>
                    <a:pt x="499452" y="88530"/>
                  </a:lnTo>
                  <a:lnTo>
                    <a:pt x="446651" y="98448"/>
                  </a:lnTo>
                  <a:lnTo>
                    <a:pt x="428754" y="100741"/>
                  </a:lnTo>
                  <a:lnTo>
                    <a:pt x="400508" y="104546"/>
                  </a:lnTo>
                  <a:lnTo>
                    <a:pt x="376954" y="106074"/>
                  </a:lnTo>
                  <a:lnTo>
                    <a:pt x="353400" y="108367"/>
                  </a:lnTo>
                  <a:lnTo>
                    <a:pt x="326990" y="109131"/>
                  </a:lnTo>
                  <a:lnTo>
                    <a:pt x="296852" y="109895"/>
                  </a:lnTo>
                  <a:lnTo>
                    <a:pt x="258220" y="109895"/>
                  </a:lnTo>
                  <a:lnTo>
                    <a:pt x="223334" y="109131"/>
                  </a:lnTo>
                  <a:lnTo>
                    <a:pt x="190359" y="108367"/>
                  </a:lnTo>
                  <a:lnTo>
                    <a:pt x="159275" y="106074"/>
                  </a:lnTo>
                  <a:lnTo>
                    <a:pt x="134794" y="103782"/>
                  </a:lnTo>
                  <a:lnTo>
                    <a:pt x="114968" y="100741"/>
                  </a:lnTo>
                  <a:lnTo>
                    <a:pt x="89541" y="97684"/>
                  </a:lnTo>
                  <a:lnTo>
                    <a:pt x="50909" y="90058"/>
                  </a:lnTo>
                  <a:lnTo>
                    <a:pt x="14187" y="77084"/>
                  </a:lnTo>
                  <a:lnTo>
                    <a:pt x="7585" y="72514"/>
                  </a:lnTo>
                  <a:lnTo>
                    <a:pt x="2837" y="67929"/>
                  </a:lnTo>
                  <a:lnTo>
                    <a:pt x="0" y="61832"/>
                  </a:lnTo>
                  <a:lnTo>
                    <a:pt x="0" y="0"/>
                  </a:lnTo>
                </a:path>
              </a:pathLst>
            </a:custGeom>
            <a:ln w="12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18011" y="2453892"/>
              <a:ext cx="1278890" cy="749935"/>
            </a:xfrm>
            <a:custGeom>
              <a:avLst/>
              <a:gdLst/>
              <a:ahLst/>
              <a:cxnLst/>
              <a:rect l="l" t="t" r="r" b="b"/>
              <a:pathLst>
                <a:path w="1278889" h="749935">
                  <a:moveTo>
                    <a:pt x="1159943" y="0"/>
                  </a:moveTo>
                  <a:lnTo>
                    <a:pt x="118715" y="0"/>
                  </a:lnTo>
                  <a:lnTo>
                    <a:pt x="72350" y="7240"/>
                  </a:lnTo>
                  <a:lnTo>
                    <a:pt x="34632" y="27003"/>
                  </a:lnTo>
                  <a:lnTo>
                    <a:pt x="9277" y="56348"/>
                  </a:lnTo>
                  <a:lnTo>
                    <a:pt x="0" y="92336"/>
                  </a:lnTo>
                  <a:lnTo>
                    <a:pt x="0" y="657170"/>
                  </a:lnTo>
                  <a:lnTo>
                    <a:pt x="34633" y="722519"/>
                  </a:lnTo>
                  <a:lnTo>
                    <a:pt x="72351" y="742271"/>
                  </a:lnTo>
                  <a:lnTo>
                    <a:pt x="118715" y="749506"/>
                  </a:lnTo>
                  <a:lnTo>
                    <a:pt x="1159943" y="749506"/>
                  </a:lnTo>
                  <a:lnTo>
                    <a:pt x="1206334" y="742271"/>
                  </a:lnTo>
                  <a:lnTo>
                    <a:pt x="1244056" y="722519"/>
                  </a:lnTo>
                  <a:lnTo>
                    <a:pt x="1269404" y="693176"/>
                  </a:lnTo>
                  <a:lnTo>
                    <a:pt x="1278677" y="657170"/>
                  </a:lnTo>
                  <a:lnTo>
                    <a:pt x="1278677" y="92336"/>
                  </a:lnTo>
                  <a:lnTo>
                    <a:pt x="1269404" y="56348"/>
                  </a:lnTo>
                  <a:lnTo>
                    <a:pt x="1244055" y="27003"/>
                  </a:lnTo>
                  <a:lnTo>
                    <a:pt x="1206334" y="7240"/>
                  </a:lnTo>
                  <a:lnTo>
                    <a:pt x="115994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18011" y="2453892"/>
              <a:ext cx="1278890" cy="749935"/>
            </a:xfrm>
            <a:custGeom>
              <a:avLst/>
              <a:gdLst/>
              <a:ahLst/>
              <a:cxnLst/>
              <a:rect l="l" t="t" r="r" b="b"/>
              <a:pathLst>
                <a:path w="1278889" h="749935">
                  <a:moveTo>
                    <a:pt x="1253584" y="38033"/>
                  </a:moveTo>
                  <a:lnTo>
                    <a:pt x="1244056" y="27003"/>
                  </a:lnTo>
                  <a:lnTo>
                    <a:pt x="1206334" y="7240"/>
                  </a:lnTo>
                  <a:lnTo>
                    <a:pt x="1159943" y="0"/>
                  </a:lnTo>
                  <a:lnTo>
                    <a:pt x="118715" y="0"/>
                  </a:lnTo>
                  <a:lnTo>
                    <a:pt x="72350" y="7240"/>
                  </a:lnTo>
                  <a:lnTo>
                    <a:pt x="34632" y="27003"/>
                  </a:lnTo>
                  <a:lnTo>
                    <a:pt x="9277" y="56348"/>
                  </a:lnTo>
                  <a:lnTo>
                    <a:pt x="0" y="92336"/>
                  </a:lnTo>
                  <a:lnTo>
                    <a:pt x="0" y="657170"/>
                  </a:lnTo>
                  <a:lnTo>
                    <a:pt x="9277" y="693176"/>
                  </a:lnTo>
                  <a:lnTo>
                    <a:pt x="34633" y="722519"/>
                  </a:lnTo>
                  <a:lnTo>
                    <a:pt x="72351" y="742271"/>
                  </a:lnTo>
                  <a:lnTo>
                    <a:pt x="118715" y="749506"/>
                  </a:lnTo>
                  <a:lnTo>
                    <a:pt x="1134475" y="749506"/>
                  </a:lnTo>
                  <a:lnTo>
                    <a:pt x="1159943" y="749506"/>
                  </a:lnTo>
                  <a:lnTo>
                    <a:pt x="1206334" y="742271"/>
                  </a:lnTo>
                  <a:lnTo>
                    <a:pt x="1244056" y="722519"/>
                  </a:lnTo>
                  <a:lnTo>
                    <a:pt x="1269404" y="693176"/>
                  </a:lnTo>
                  <a:lnTo>
                    <a:pt x="1278677" y="657170"/>
                  </a:lnTo>
                  <a:lnTo>
                    <a:pt x="1278677" y="92336"/>
                  </a:lnTo>
                  <a:lnTo>
                    <a:pt x="1269404" y="56348"/>
                  </a:lnTo>
                  <a:lnTo>
                    <a:pt x="1253584" y="38033"/>
                  </a:lnTo>
                </a:path>
              </a:pathLst>
            </a:custGeom>
            <a:ln w="1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0317" y="2535561"/>
              <a:ext cx="994410" cy="585470"/>
            </a:xfrm>
            <a:custGeom>
              <a:avLst/>
              <a:gdLst/>
              <a:ahLst/>
              <a:cxnLst/>
              <a:rect l="l" t="t" r="r" b="b"/>
              <a:pathLst>
                <a:path w="994410" h="585469">
                  <a:moveTo>
                    <a:pt x="902687" y="0"/>
                  </a:moveTo>
                  <a:lnTo>
                    <a:pt x="91377" y="0"/>
                  </a:lnTo>
                  <a:lnTo>
                    <a:pt x="26611" y="20995"/>
                  </a:lnTo>
                  <a:lnTo>
                    <a:pt x="0" y="71735"/>
                  </a:lnTo>
                  <a:lnTo>
                    <a:pt x="0" y="513669"/>
                  </a:lnTo>
                  <a:lnTo>
                    <a:pt x="26611" y="564433"/>
                  </a:lnTo>
                  <a:lnTo>
                    <a:pt x="91377" y="585419"/>
                  </a:lnTo>
                  <a:lnTo>
                    <a:pt x="902687" y="585419"/>
                  </a:lnTo>
                  <a:lnTo>
                    <a:pt x="938437" y="579792"/>
                  </a:lnTo>
                  <a:lnTo>
                    <a:pt x="967469" y="564433"/>
                  </a:lnTo>
                  <a:lnTo>
                    <a:pt x="986959" y="541630"/>
                  </a:lnTo>
                  <a:lnTo>
                    <a:pt x="994083" y="513669"/>
                  </a:lnTo>
                  <a:lnTo>
                    <a:pt x="994083" y="71735"/>
                  </a:lnTo>
                  <a:lnTo>
                    <a:pt x="986959" y="43795"/>
                  </a:lnTo>
                  <a:lnTo>
                    <a:pt x="967469" y="20995"/>
                  </a:lnTo>
                  <a:lnTo>
                    <a:pt x="938437" y="5631"/>
                  </a:lnTo>
                  <a:lnTo>
                    <a:pt x="9026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60317" y="2535561"/>
              <a:ext cx="994410" cy="585470"/>
            </a:xfrm>
            <a:custGeom>
              <a:avLst/>
              <a:gdLst/>
              <a:ahLst/>
              <a:cxnLst/>
              <a:rect l="l" t="t" r="r" b="b"/>
              <a:pathLst>
                <a:path w="994410" h="585469">
                  <a:moveTo>
                    <a:pt x="91377" y="0"/>
                  </a:moveTo>
                  <a:lnTo>
                    <a:pt x="55638" y="5631"/>
                  </a:lnTo>
                  <a:lnTo>
                    <a:pt x="26611" y="20995"/>
                  </a:lnTo>
                  <a:lnTo>
                    <a:pt x="7123" y="43796"/>
                  </a:lnTo>
                  <a:lnTo>
                    <a:pt x="0" y="71735"/>
                  </a:lnTo>
                  <a:lnTo>
                    <a:pt x="0" y="513669"/>
                  </a:lnTo>
                  <a:lnTo>
                    <a:pt x="7123" y="541630"/>
                  </a:lnTo>
                  <a:lnTo>
                    <a:pt x="26611" y="564433"/>
                  </a:lnTo>
                  <a:lnTo>
                    <a:pt x="55638" y="579792"/>
                  </a:lnTo>
                  <a:lnTo>
                    <a:pt x="91377" y="585419"/>
                  </a:lnTo>
                  <a:lnTo>
                    <a:pt x="902687" y="585419"/>
                  </a:lnTo>
                  <a:lnTo>
                    <a:pt x="938437" y="579792"/>
                  </a:lnTo>
                  <a:lnTo>
                    <a:pt x="967469" y="564433"/>
                  </a:lnTo>
                  <a:lnTo>
                    <a:pt x="986959" y="541630"/>
                  </a:lnTo>
                  <a:lnTo>
                    <a:pt x="994083" y="513669"/>
                  </a:lnTo>
                  <a:lnTo>
                    <a:pt x="994083" y="71735"/>
                  </a:lnTo>
                  <a:lnTo>
                    <a:pt x="986959" y="43795"/>
                  </a:lnTo>
                  <a:lnTo>
                    <a:pt x="969779" y="23697"/>
                  </a:lnTo>
                  <a:lnTo>
                    <a:pt x="967469" y="20995"/>
                  </a:lnTo>
                  <a:lnTo>
                    <a:pt x="938437" y="5631"/>
                  </a:lnTo>
                  <a:lnTo>
                    <a:pt x="902687" y="0"/>
                  </a:lnTo>
                  <a:lnTo>
                    <a:pt x="91377" y="0"/>
                  </a:lnTo>
                </a:path>
              </a:pathLst>
            </a:custGeom>
            <a:ln w="12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15901" y="2567638"/>
              <a:ext cx="883285" cy="521334"/>
            </a:xfrm>
            <a:custGeom>
              <a:avLst/>
              <a:gdLst/>
              <a:ahLst/>
              <a:cxnLst/>
              <a:rect l="l" t="t" r="r" b="b"/>
              <a:pathLst>
                <a:path w="883285" h="521335">
                  <a:moveTo>
                    <a:pt x="801888" y="0"/>
                  </a:moveTo>
                  <a:lnTo>
                    <a:pt x="81047" y="0"/>
                  </a:lnTo>
                  <a:lnTo>
                    <a:pt x="23901" y="18503"/>
                  </a:lnTo>
                  <a:lnTo>
                    <a:pt x="0" y="63345"/>
                  </a:lnTo>
                  <a:lnTo>
                    <a:pt x="0" y="457935"/>
                  </a:lnTo>
                  <a:lnTo>
                    <a:pt x="23901" y="502779"/>
                  </a:lnTo>
                  <a:lnTo>
                    <a:pt x="81047" y="521295"/>
                  </a:lnTo>
                  <a:lnTo>
                    <a:pt x="801888" y="521295"/>
                  </a:lnTo>
                  <a:lnTo>
                    <a:pt x="833228" y="516331"/>
                  </a:lnTo>
                  <a:lnTo>
                    <a:pt x="859013" y="502779"/>
                  </a:lnTo>
                  <a:lnTo>
                    <a:pt x="876497" y="482644"/>
                  </a:lnTo>
                  <a:lnTo>
                    <a:pt x="882935" y="457935"/>
                  </a:lnTo>
                  <a:lnTo>
                    <a:pt x="882935" y="63345"/>
                  </a:lnTo>
                  <a:lnTo>
                    <a:pt x="876497" y="38631"/>
                  </a:lnTo>
                  <a:lnTo>
                    <a:pt x="859013" y="18503"/>
                  </a:lnTo>
                  <a:lnTo>
                    <a:pt x="833227" y="4959"/>
                  </a:lnTo>
                  <a:lnTo>
                    <a:pt x="80188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15901" y="2567638"/>
              <a:ext cx="883285" cy="521334"/>
            </a:xfrm>
            <a:custGeom>
              <a:avLst/>
              <a:gdLst/>
              <a:ahLst/>
              <a:cxnLst/>
              <a:rect l="l" t="t" r="r" b="b"/>
              <a:pathLst>
                <a:path w="883285" h="521335">
                  <a:moveTo>
                    <a:pt x="81047" y="0"/>
                  </a:moveTo>
                  <a:lnTo>
                    <a:pt x="49683" y="4959"/>
                  </a:lnTo>
                  <a:lnTo>
                    <a:pt x="23901" y="18503"/>
                  </a:lnTo>
                  <a:lnTo>
                    <a:pt x="6430" y="38632"/>
                  </a:lnTo>
                  <a:lnTo>
                    <a:pt x="0" y="63345"/>
                  </a:lnTo>
                  <a:lnTo>
                    <a:pt x="0" y="457935"/>
                  </a:lnTo>
                  <a:lnTo>
                    <a:pt x="6430" y="482644"/>
                  </a:lnTo>
                  <a:lnTo>
                    <a:pt x="23901" y="502779"/>
                  </a:lnTo>
                  <a:lnTo>
                    <a:pt x="49684" y="516331"/>
                  </a:lnTo>
                  <a:lnTo>
                    <a:pt x="81047" y="521295"/>
                  </a:lnTo>
                  <a:lnTo>
                    <a:pt x="801888" y="521295"/>
                  </a:lnTo>
                  <a:lnTo>
                    <a:pt x="833228" y="516331"/>
                  </a:lnTo>
                  <a:lnTo>
                    <a:pt x="859013" y="502779"/>
                  </a:lnTo>
                  <a:lnTo>
                    <a:pt x="876497" y="482644"/>
                  </a:lnTo>
                  <a:lnTo>
                    <a:pt x="882935" y="457935"/>
                  </a:lnTo>
                  <a:lnTo>
                    <a:pt x="882935" y="63345"/>
                  </a:lnTo>
                  <a:lnTo>
                    <a:pt x="876497" y="38631"/>
                  </a:lnTo>
                  <a:lnTo>
                    <a:pt x="859037" y="18530"/>
                  </a:lnTo>
                  <a:lnTo>
                    <a:pt x="833227" y="4959"/>
                  </a:lnTo>
                  <a:lnTo>
                    <a:pt x="801888" y="0"/>
                  </a:lnTo>
                  <a:lnTo>
                    <a:pt x="81047" y="0"/>
                  </a:lnTo>
                </a:path>
              </a:pathLst>
            </a:custGeom>
            <a:ln w="12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80939" y="3155340"/>
              <a:ext cx="42545" cy="12700"/>
            </a:xfrm>
            <a:custGeom>
              <a:avLst/>
              <a:gdLst/>
              <a:ahLst/>
              <a:cxnLst/>
              <a:rect l="l" t="t" r="r" b="b"/>
              <a:pathLst>
                <a:path w="42545" h="12700">
                  <a:moveTo>
                    <a:pt x="42385" y="0"/>
                  </a:moveTo>
                  <a:lnTo>
                    <a:pt x="0" y="0"/>
                  </a:lnTo>
                  <a:lnTo>
                    <a:pt x="0" y="12206"/>
                  </a:lnTo>
                  <a:lnTo>
                    <a:pt x="42385" y="12206"/>
                  </a:lnTo>
                  <a:lnTo>
                    <a:pt x="4238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80939" y="3155340"/>
              <a:ext cx="42545" cy="12700"/>
            </a:xfrm>
            <a:custGeom>
              <a:avLst/>
              <a:gdLst/>
              <a:ahLst/>
              <a:cxnLst/>
              <a:rect l="l" t="t" r="r" b="b"/>
              <a:pathLst>
                <a:path w="42545" h="12700">
                  <a:moveTo>
                    <a:pt x="0" y="12206"/>
                  </a:moveTo>
                  <a:lnTo>
                    <a:pt x="42385" y="12206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12206"/>
                  </a:lnTo>
                  <a:close/>
                </a:path>
              </a:pathLst>
            </a:custGeom>
            <a:ln w="12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1737360" y="4592320"/>
            <a:ext cx="2606040" cy="553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90776" y="4675822"/>
            <a:ext cx="22904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0" dirty="0">
                <a:solidFill>
                  <a:srgbClr val="CF0D2F"/>
                </a:solidFill>
                <a:latin typeface="Arial"/>
                <a:cs typeface="Arial"/>
              </a:rPr>
              <a:t>Geographic</a:t>
            </a:r>
            <a:r>
              <a:rPr sz="1850" b="1" spc="-245" dirty="0">
                <a:solidFill>
                  <a:srgbClr val="CF0D2F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CF0D2F"/>
                </a:solidFill>
                <a:latin typeface="Arial"/>
                <a:cs typeface="Arial"/>
              </a:rPr>
              <a:t>Position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884428" y="5499001"/>
            <a:ext cx="3205480" cy="1152525"/>
            <a:chOff x="2884428" y="5499001"/>
            <a:chExt cx="3205480" cy="1152525"/>
          </a:xfrm>
        </p:grpSpPr>
        <p:sp>
          <p:nvSpPr>
            <p:cNvPr id="71" name="object 71"/>
            <p:cNvSpPr/>
            <p:nvPr/>
          </p:nvSpPr>
          <p:spPr>
            <a:xfrm>
              <a:off x="3753922" y="5521399"/>
              <a:ext cx="184785" cy="151765"/>
            </a:xfrm>
            <a:custGeom>
              <a:avLst/>
              <a:gdLst/>
              <a:ahLst/>
              <a:cxnLst/>
              <a:rect l="l" t="t" r="r" b="b"/>
              <a:pathLst>
                <a:path w="184785" h="151764">
                  <a:moveTo>
                    <a:pt x="0" y="0"/>
                  </a:moveTo>
                  <a:lnTo>
                    <a:pt x="55142" y="35713"/>
                  </a:lnTo>
                  <a:lnTo>
                    <a:pt x="107457" y="76057"/>
                  </a:lnTo>
                  <a:lnTo>
                    <a:pt x="184462" y="151384"/>
                  </a:lnTo>
                </a:path>
              </a:pathLst>
            </a:custGeom>
            <a:ln w="6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02791" y="5528076"/>
              <a:ext cx="259769" cy="1481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87638" y="5511313"/>
              <a:ext cx="3193415" cy="1135380"/>
            </a:xfrm>
            <a:custGeom>
              <a:avLst/>
              <a:gdLst/>
              <a:ahLst/>
              <a:cxnLst/>
              <a:rect l="l" t="t" r="r" b="b"/>
              <a:pathLst>
                <a:path w="3193415" h="1135379">
                  <a:moveTo>
                    <a:pt x="1638424" y="1089133"/>
                  </a:moveTo>
                  <a:lnTo>
                    <a:pt x="1956006" y="1089133"/>
                  </a:lnTo>
                </a:path>
                <a:path w="3193415" h="1135379">
                  <a:moveTo>
                    <a:pt x="2520867" y="62101"/>
                  </a:moveTo>
                  <a:lnTo>
                    <a:pt x="2619733" y="105569"/>
                  </a:lnTo>
                  <a:lnTo>
                    <a:pt x="2721482" y="158362"/>
                  </a:lnTo>
                  <a:lnTo>
                    <a:pt x="2823213" y="216593"/>
                  </a:lnTo>
                </a:path>
                <a:path w="3193415" h="1135379">
                  <a:moveTo>
                    <a:pt x="1458697" y="147468"/>
                  </a:moveTo>
                  <a:lnTo>
                    <a:pt x="2795642" y="147468"/>
                  </a:lnTo>
                </a:path>
                <a:path w="3193415" h="1135379">
                  <a:moveTo>
                    <a:pt x="1458697" y="202592"/>
                  </a:moveTo>
                  <a:lnTo>
                    <a:pt x="2897391" y="202592"/>
                  </a:lnTo>
                </a:path>
                <a:path w="3193415" h="1135379">
                  <a:moveTo>
                    <a:pt x="1391164" y="273256"/>
                  </a:moveTo>
                  <a:lnTo>
                    <a:pt x="2918317" y="273256"/>
                  </a:lnTo>
                </a:path>
                <a:path w="3193415" h="1135379">
                  <a:moveTo>
                    <a:pt x="1258980" y="494512"/>
                  </a:moveTo>
                  <a:lnTo>
                    <a:pt x="1258980" y="557375"/>
                  </a:lnTo>
                  <a:lnTo>
                    <a:pt x="1252336" y="628009"/>
                  </a:lnTo>
                  <a:lnTo>
                    <a:pt x="1237118" y="697104"/>
                  </a:lnTo>
                  <a:lnTo>
                    <a:pt x="1221901" y="777077"/>
                  </a:lnTo>
                  <a:lnTo>
                    <a:pt x="1206702" y="843064"/>
                  </a:lnTo>
                  <a:lnTo>
                    <a:pt x="1190530" y="919122"/>
                  </a:lnTo>
                  <a:lnTo>
                    <a:pt x="1175331" y="982777"/>
                  </a:lnTo>
                  <a:lnTo>
                    <a:pt x="1153469" y="1040220"/>
                  </a:lnTo>
                  <a:lnTo>
                    <a:pt x="1135407" y="1083702"/>
                  </a:lnTo>
                  <a:lnTo>
                    <a:pt x="1110643" y="1134941"/>
                  </a:lnTo>
                </a:path>
                <a:path w="3193415" h="1135379">
                  <a:moveTo>
                    <a:pt x="0" y="627247"/>
                  </a:moveTo>
                  <a:lnTo>
                    <a:pt x="3193129" y="627247"/>
                  </a:lnTo>
                </a:path>
                <a:path w="3193415" h="1135379">
                  <a:moveTo>
                    <a:pt x="594317" y="9309"/>
                  </a:moveTo>
                  <a:lnTo>
                    <a:pt x="554392" y="27150"/>
                  </a:lnTo>
                  <a:lnTo>
                    <a:pt x="474487" y="77611"/>
                  </a:lnTo>
                  <a:lnTo>
                    <a:pt x="400346" y="140490"/>
                  </a:lnTo>
                  <a:lnTo>
                    <a:pt x="348068" y="203369"/>
                  </a:lnTo>
                  <a:lnTo>
                    <a:pt x="298579" y="277141"/>
                  </a:lnTo>
                  <a:lnTo>
                    <a:pt x="249145" y="350868"/>
                  </a:lnTo>
                  <a:lnTo>
                    <a:pt x="215884" y="418408"/>
                  </a:lnTo>
                  <a:lnTo>
                    <a:pt x="184513" y="494512"/>
                  </a:lnTo>
                  <a:lnTo>
                    <a:pt x="178767" y="557375"/>
                  </a:lnTo>
                  <a:lnTo>
                    <a:pt x="178767" y="628009"/>
                  </a:lnTo>
                  <a:lnTo>
                    <a:pt x="178767" y="696327"/>
                  </a:lnTo>
                  <a:lnTo>
                    <a:pt x="181612" y="773969"/>
                  </a:lnTo>
                  <a:lnTo>
                    <a:pt x="178767" y="846934"/>
                  </a:lnTo>
                  <a:lnTo>
                    <a:pt x="178767" y="922230"/>
                  </a:lnTo>
                  <a:lnTo>
                    <a:pt x="181612" y="1082926"/>
                  </a:lnTo>
                  <a:lnTo>
                    <a:pt x="184513" y="1122529"/>
                  </a:lnTo>
                </a:path>
                <a:path w="3193415" h="1135379">
                  <a:moveTo>
                    <a:pt x="613334" y="6978"/>
                  </a:moveTo>
                  <a:lnTo>
                    <a:pt x="569610" y="32574"/>
                  </a:lnTo>
                  <a:lnTo>
                    <a:pt x="521113" y="77611"/>
                  </a:lnTo>
                  <a:lnTo>
                    <a:pt x="462133" y="138159"/>
                  </a:lnTo>
                  <a:lnTo>
                    <a:pt x="412700" y="203369"/>
                  </a:lnTo>
                  <a:lnTo>
                    <a:pt x="372775" y="269386"/>
                  </a:lnTo>
                  <a:lnTo>
                    <a:pt x="329014" y="340781"/>
                  </a:lnTo>
                  <a:lnTo>
                    <a:pt x="295734" y="418408"/>
                  </a:lnTo>
                  <a:lnTo>
                    <a:pt x="273871" y="486742"/>
                  </a:lnTo>
                  <a:lnTo>
                    <a:pt x="268163" y="557375"/>
                  </a:lnTo>
                  <a:lnTo>
                    <a:pt x="261518" y="622585"/>
                  </a:lnTo>
                  <a:lnTo>
                    <a:pt x="255809" y="693219"/>
                  </a:lnTo>
                  <a:lnTo>
                    <a:pt x="255809" y="763852"/>
                  </a:lnTo>
                  <a:lnTo>
                    <a:pt x="249145" y="836848"/>
                  </a:lnTo>
                  <a:lnTo>
                    <a:pt x="236792" y="922230"/>
                  </a:lnTo>
                  <a:lnTo>
                    <a:pt x="231083" y="979669"/>
                  </a:lnTo>
                  <a:lnTo>
                    <a:pt x="221593" y="1040997"/>
                  </a:lnTo>
                  <a:lnTo>
                    <a:pt x="191158" y="1132614"/>
                  </a:lnTo>
                </a:path>
                <a:path w="3193415" h="1135379">
                  <a:moveTo>
                    <a:pt x="647550" y="2315"/>
                  </a:moveTo>
                  <a:lnTo>
                    <a:pt x="610470" y="29481"/>
                  </a:lnTo>
                  <a:lnTo>
                    <a:pt x="576255" y="67525"/>
                  </a:lnTo>
                  <a:lnTo>
                    <a:pt x="523976" y="130404"/>
                  </a:lnTo>
                  <a:lnTo>
                    <a:pt x="467842" y="206507"/>
                  </a:lnTo>
                  <a:lnTo>
                    <a:pt x="440271" y="271702"/>
                  </a:lnTo>
                  <a:lnTo>
                    <a:pt x="409855" y="345444"/>
                  </a:lnTo>
                  <a:lnTo>
                    <a:pt x="385129" y="408322"/>
                  </a:lnTo>
                  <a:lnTo>
                    <a:pt x="369930" y="489073"/>
                  </a:lnTo>
                  <a:lnTo>
                    <a:pt x="363267" y="557375"/>
                  </a:lnTo>
                  <a:lnTo>
                    <a:pt x="353758" y="628009"/>
                  </a:lnTo>
                  <a:lnTo>
                    <a:pt x="341405" y="698643"/>
                  </a:lnTo>
                  <a:lnTo>
                    <a:pt x="326150" y="776300"/>
                  </a:lnTo>
                  <a:lnTo>
                    <a:pt x="313796" y="844603"/>
                  </a:lnTo>
                  <a:lnTo>
                    <a:pt x="298579" y="916791"/>
                  </a:lnTo>
                  <a:lnTo>
                    <a:pt x="283380" y="982777"/>
                  </a:lnTo>
                  <a:lnTo>
                    <a:pt x="268163" y="1036342"/>
                  </a:lnTo>
                  <a:lnTo>
                    <a:pt x="239637" y="1085254"/>
                  </a:lnTo>
                  <a:lnTo>
                    <a:pt x="206376" y="1125631"/>
                  </a:lnTo>
                </a:path>
                <a:path w="3193415" h="1135379">
                  <a:moveTo>
                    <a:pt x="671359" y="2315"/>
                  </a:moveTo>
                  <a:lnTo>
                    <a:pt x="638042" y="39598"/>
                  </a:lnTo>
                  <a:lnTo>
                    <a:pt x="606671" y="79942"/>
                  </a:lnTo>
                  <a:lnTo>
                    <a:pt x="566746" y="135828"/>
                  </a:lnTo>
                  <a:lnTo>
                    <a:pt x="529666" y="203369"/>
                  </a:lnTo>
                  <a:lnTo>
                    <a:pt x="511623" y="269386"/>
                  </a:lnTo>
                  <a:lnTo>
                    <a:pt x="486859" y="345444"/>
                  </a:lnTo>
                  <a:lnTo>
                    <a:pt x="462133" y="418408"/>
                  </a:lnTo>
                  <a:lnTo>
                    <a:pt x="452625" y="494512"/>
                  </a:lnTo>
                  <a:lnTo>
                    <a:pt x="449780" y="555059"/>
                  </a:lnTo>
                  <a:lnTo>
                    <a:pt x="440271" y="625693"/>
                  </a:lnTo>
                  <a:lnTo>
                    <a:pt x="431717" y="698643"/>
                  </a:lnTo>
                  <a:lnTo>
                    <a:pt x="412700" y="769322"/>
                  </a:lnTo>
                  <a:lnTo>
                    <a:pt x="385129" y="844603"/>
                  </a:lnTo>
                  <a:lnTo>
                    <a:pt x="366131" y="914475"/>
                  </a:lnTo>
                  <a:lnTo>
                    <a:pt x="335658" y="979669"/>
                  </a:lnTo>
                  <a:lnTo>
                    <a:pt x="305242" y="1036342"/>
                  </a:lnTo>
                  <a:lnTo>
                    <a:pt x="261518" y="1087581"/>
                  </a:lnTo>
                  <a:lnTo>
                    <a:pt x="212085" y="1130286"/>
                  </a:lnTo>
                </a:path>
                <a:path w="3193415" h="1135379">
                  <a:moveTo>
                    <a:pt x="692285" y="0"/>
                  </a:moveTo>
                  <a:lnTo>
                    <a:pt x="664714" y="35682"/>
                  </a:lnTo>
                  <a:lnTo>
                    <a:pt x="637087" y="86143"/>
                  </a:lnTo>
                  <a:lnTo>
                    <a:pt x="612380" y="143583"/>
                  </a:lnTo>
                  <a:lnTo>
                    <a:pt x="597162" y="204146"/>
                  </a:lnTo>
                  <a:lnTo>
                    <a:pt x="578164" y="267832"/>
                  </a:lnTo>
                  <a:lnTo>
                    <a:pt x="565792" y="346221"/>
                  </a:lnTo>
                  <a:lnTo>
                    <a:pt x="547729" y="419185"/>
                  </a:lnTo>
                  <a:lnTo>
                    <a:pt x="543929" y="489850"/>
                  </a:lnTo>
                  <a:lnTo>
                    <a:pt x="538239" y="558152"/>
                  </a:lnTo>
                  <a:lnTo>
                    <a:pt x="525867" y="623362"/>
                  </a:lnTo>
                  <a:lnTo>
                    <a:pt x="504005" y="697104"/>
                  </a:lnTo>
                  <a:lnTo>
                    <a:pt x="485905" y="762298"/>
                  </a:lnTo>
                  <a:lnTo>
                    <a:pt x="454534" y="845380"/>
                  </a:lnTo>
                  <a:lnTo>
                    <a:pt x="424118" y="919899"/>
                  </a:lnTo>
                  <a:lnTo>
                    <a:pt x="381329" y="983554"/>
                  </a:lnTo>
                  <a:lnTo>
                    <a:pt x="344268" y="1034790"/>
                  </a:lnTo>
                  <a:lnTo>
                    <a:pt x="285271" y="1088356"/>
                  </a:lnTo>
                  <a:lnTo>
                    <a:pt x="232992" y="1128735"/>
                  </a:lnTo>
                </a:path>
                <a:path w="3193415" h="1135379">
                  <a:moveTo>
                    <a:pt x="708439" y="2315"/>
                  </a:moveTo>
                  <a:lnTo>
                    <a:pt x="699885" y="34905"/>
                  </a:lnTo>
                  <a:lnTo>
                    <a:pt x="687531" y="85366"/>
                  </a:lnTo>
                  <a:lnTo>
                    <a:pt x="668514" y="148245"/>
                  </a:lnTo>
                  <a:lnTo>
                    <a:pt x="656160" y="203369"/>
                  </a:lnTo>
                  <a:lnTo>
                    <a:pt x="643750" y="259254"/>
                  </a:lnTo>
                  <a:lnTo>
                    <a:pt x="638042" y="347775"/>
                  </a:lnTo>
                  <a:lnTo>
                    <a:pt x="631397" y="416077"/>
                  </a:lnTo>
                  <a:lnTo>
                    <a:pt x="628533" y="484380"/>
                  </a:lnTo>
                  <a:lnTo>
                    <a:pt x="619043" y="557375"/>
                  </a:lnTo>
                  <a:lnTo>
                    <a:pt x="606671" y="622585"/>
                  </a:lnTo>
                  <a:lnTo>
                    <a:pt x="594317" y="698643"/>
                  </a:lnTo>
                  <a:lnTo>
                    <a:pt x="563901" y="776300"/>
                  </a:lnTo>
                  <a:lnTo>
                    <a:pt x="526822" y="850042"/>
                  </a:lnTo>
                  <a:lnTo>
                    <a:pt x="480196" y="926877"/>
                  </a:lnTo>
                  <a:lnTo>
                    <a:pt x="437426" y="985109"/>
                  </a:lnTo>
                  <a:lnTo>
                    <a:pt x="382284" y="1036342"/>
                  </a:lnTo>
                  <a:lnTo>
                    <a:pt x="338503" y="1075168"/>
                  </a:lnTo>
                  <a:lnTo>
                    <a:pt x="273871" y="1125631"/>
                  </a:lnTo>
                </a:path>
                <a:path w="3193415" h="1135379">
                  <a:moveTo>
                    <a:pt x="724592" y="629563"/>
                  </a:moveTo>
                  <a:lnTo>
                    <a:pt x="724592" y="777"/>
                  </a:lnTo>
                </a:path>
                <a:path w="3193415" h="1135379">
                  <a:moveTo>
                    <a:pt x="1336022" y="346998"/>
                  </a:moveTo>
                  <a:lnTo>
                    <a:pt x="3029575" y="346998"/>
                  </a:lnTo>
                </a:path>
                <a:path w="3193415" h="1135379">
                  <a:moveTo>
                    <a:pt x="1292298" y="417631"/>
                  </a:moveTo>
                  <a:lnTo>
                    <a:pt x="3121797" y="417631"/>
                  </a:lnTo>
                </a:path>
              </a:pathLst>
            </a:custGeom>
            <a:ln w="6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84428" y="5499001"/>
              <a:ext cx="3205257" cy="11520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0184" y="232733"/>
            <a:ext cx="8244806" cy="6001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5" y="1350981"/>
            <a:ext cx="11852275" cy="147955"/>
            <a:chOff x="60955" y="1350981"/>
            <a:chExt cx="11852275" cy="147955"/>
          </a:xfrm>
        </p:grpSpPr>
        <p:sp>
          <p:nvSpPr>
            <p:cNvPr id="3" name="object 3"/>
            <p:cNvSpPr/>
            <p:nvPr/>
          </p:nvSpPr>
          <p:spPr>
            <a:xfrm>
              <a:off x="60955" y="1350981"/>
              <a:ext cx="11851661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280" y="1402080"/>
              <a:ext cx="11762105" cy="0"/>
            </a:xfrm>
            <a:custGeom>
              <a:avLst/>
              <a:gdLst/>
              <a:ahLst/>
              <a:cxnLst/>
              <a:rect l="l" t="t" r="r" b="b"/>
              <a:pathLst>
                <a:path w="11762105">
                  <a:moveTo>
                    <a:pt x="0" y="0"/>
                  </a:moveTo>
                  <a:lnTo>
                    <a:pt x="1176172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108960" y="1574800"/>
            <a:ext cx="2346960" cy="135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2719" y="2570607"/>
            <a:ext cx="796290" cy="736600"/>
          </a:xfrm>
          <a:custGeom>
            <a:avLst/>
            <a:gdLst/>
            <a:ahLst/>
            <a:cxnLst/>
            <a:rect l="l" t="t" r="r" b="b"/>
            <a:pathLst>
              <a:path w="796290" h="736600">
                <a:moveTo>
                  <a:pt x="693434" y="587842"/>
                </a:moveTo>
                <a:lnTo>
                  <a:pt x="644525" y="593089"/>
                </a:lnTo>
                <a:lnTo>
                  <a:pt x="736600" y="736472"/>
                </a:lnTo>
                <a:lnTo>
                  <a:pt x="774285" y="635253"/>
                </a:lnTo>
                <a:lnTo>
                  <a:pt x="727201" y="635253"/>
                </a:lnTo>
                <a:lnTo>
                  <a:pt x="717117" y="634910"/>
                </a:lnTo>
                <a:lnTo>
                  <a:pt x="708247" y="630888"/>
                </a:lnTo>
                <a:lnTo>
                  <a:pt x="701520" y="623841"/>
                </a:lnTo>
                <a:lnTo>
                  <a:pt x="697864" y="614426"/>
                </a:lnTo>
                <a:lnTo>
                  <a:pt x="693434" y="587842"/>
                </a:lnTo>
                <a:close/>
              </a:path>
              <a:path w="796290" h="736600">
                <a:moveTo>
                  <a:pt x="743948" y="582422"/>
                </a:moveTo>
                <a:lnTo>
                  <a:pt x="693434" y="587842"/>
                </a:lnTo>
                <a:lnTo>
                  <a:pt x="697864" y="614426"/>
                </a:lnTo>
                <a:lnTo>
                  <a:pt x="701520" y="623841"/>
                </a:lnTo>
                <a:lnTo>
                  <a:pt x="708247" y="630888"/>
                </a:lnTo>
                <a:lnTo>
                  <a:pt x="717117" y="634910"/>
                </a:lnTo>
                <a:lnTo>
                  <a:pt x="727201" y="635253"/>
                </a:lnTo>
                <a:lnTo>
                  <a:pt x="736617" y="631598"/>
                </a:lnTo>
                <a:lnTo>
                  <a:pt x="743664" y="624871"/>
                </a:lnTo>
                <a:lnTo>
                  <a:pt x="747686" y="616001"/>
                </a:lnTo>
                <a:lnTo>
                  <a:pt x="748029" y="605916"/>
                </a:lnTo>
                <a:lnTo>
                  <a:pt x="743948" y="582422"/>
                </a:lnTo>
                <a:close/>
              </a:path>
              <a:path w="796290" h="736600">
                <a:moveTo>
                  <a:pt x="796035" y="576833"/>
                </a:moveTo>
                <a:lnTo>
                  <a:pt x="743948" y="582422"/>
                </a:lnTo>
                <a:lnTo>
                  <a:pt x="748029" y="605916"/>
                </a:lnTo>
                <a:lnTo>
                  <a:pt x="747686" y="616001"/>
                </a:lnTo>
                <a:lnTo>
                  <a:pt x="743664" y="624871"/>
                </a:lnTo>
                <a:lnTo>
                  <a:pt x="736617" y="631598"/>
                </a:lnTo>
                <a:lnTo>
                  <a:pt x="727201" y="635253"/>
                </a:lnTo>
                <a:lnTo>
                  <a:pt x="774285" y="635253"/>
                </a:lnTo>
                <a:lnTo>
                  <a:pt x="796035" y="576833"/>
                </a:lnTo>
                <a:close/>
              </a:path>
              <a:path w="796290" h="736600">
                <a:moveTo>
                  <a:pt x="26034" y="0"/>
                </a:moveTo>
                <a:lnTo>
                  <a:pt x="16127" y="1724"/>
                </a:lnTo>
                <a:lnTo>
                  <a:pt x="7921" y="6937"/>
                </a:lnTo>
                <a:lnTo>
                  <a:pt x="2260" y="14858"/>
                </a:lnTo>
                <a:lnTo>
                  <a:pt x="0" y="24637"/>
                </a:lnTo>
                <a:lnTo>
                  <a:pt x="1726" y="34617"/>
                </a:lnTo>
                <a:lnTo>
                  <a:pt x="6953" y="42846"/>
                </a:lnTo>
                <a:lnTo>
                  <a:pt x="14894" y="48480"/>
                </a:lnTo>
                <a:lnTo>
                  <a:pt x="24764" y="50672"/>
                </a:lnTo>
                <a:lnTo>
                  <a:pt x="61340" y="51688"/>
                </a:lnTo>
                <a:lnTo>
                  <a:pt x="96138" y="54355"/>
                </a:lnTo>
                <a:lnTo>
                  <a:pt x="164210" y="64769"/>
                </a:lnTo>
                <a:lnTo>
                  <a:pt x="229870" y="81787"/>
                </a:lnTo>
                <a:lnTo>
                  <a:pt x="292988" y="104901"/>
                </a:lnTo>
                <a:lnTo>
                  <a:pt x="352805" y="133730"/>
                </a:lnTo>
                <a:lnTo>
                  <a:pt x="409321" y="168147"/>
                </a:lnTo>
                <a:lnTo>
                  <a:pt x="462152" y="207644"/>
                </a:lnTo>
                <a:lnTo>
                  <a:pt x="510794" y="251967"/>
                </a:lnTo>
                <a:lnTo>
                  <a:pt x="554989" y="300735"/>
                </a:lnTo>
                <a:lnTo>
                  <a:pt x="594486" y="353567"/>
                </a:lnTo>
                <a:lnTo>
                  <a:pt x="628776" y="410209"/>
                </a:lnTo>
                <a:lnTo>
                  <a:pt x="657478" y="470153"/>
                </a:lnTo>
                <a:lnTo>
                  <a:pt x="680465" y="533145"/>
                </a:lnTo>
                <a:lnTo>
                  <a:pt x="693434" y="587842"/>
                </a:lnTo>
                <a:lnTo>
                  <a:pt x="743948" y="582422"/>
                </a:lnTo>
                <a:lnTo>
                  <a:pt x="728726" y="516889"/>
                </a:lnTo>
                <a:lnTo>
                  <a:pt x="703833" y="449198"/>
                </a:lnTo>
                <a:lnTo>
                  <a:pt x="672719" y="384809"/>
                </a:lnTo>
                <a:lnTo>
                  <a:pt x="635888" y="324230"/>
                </a:lnTo>
                <a:lnTo>
                  <a:pt x="593344" y="267462"/>
                </a:lnTo>
                <a:lnTo>
                  <a:pt x="545846" y="215264"/>
                </a:lnTo>
                <a:lnTo>
                  <a:pt x="493522" y="167766"/>
                </a:lnTo>
                <a:lnTo>
                  <a:pt x="436752" y="125348"/>
                </a:lnTo>
                <a:lnTo>
                  <a:pt x="375920" y="88518"/>
                </a:lnTo>
                <a:lnTo>
                  <a:pt x="311530" y="57657"/>
                </a:lnTo>
                <a:lnTo>
                  <a:pt x="243839" y="32892"/>
                </a:lnTo>
                <a:lnTo>
                  <a:pt x="173127" y="14841"/>
                </a:lnTo>
                <a:lnTo>
                  <a:pt x="99949" y="3682"/>
                </a:lnTo>
                <a:lnTo>
                  <a:pt x="62610" y="888"/>
                </a:lnTo>
                <a:lnTo>
                  <a:pt x="26034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28759" y="4947920"/>
            <a:ext cx="736600" cy="796290"/>
          </a:xfrm>
          <a:custGeom>
            <a:avLst/>
            <a:gdLst/>
            <a:ahLst/>
            <a:cxnLst/>
            <a:rect l="l" t="t" r="r" b="b"/>
            <a:pathLst>
              <a:path w="736600" h="796289">
                <a:moveTo>
                  <a:pt x="143383" y="644486"/>
                </a:moveTo>
                <a:lnTo>
                  <a:pt x="0" y="736599"/>
                </a:lnTo>
                <a:lnTo>
                  <a:pt x="159639" y="795997"/>
                </a:lnTo>
                <a:lnTo>
                  <a:pt x="154489" y="748004"/>
                </a:lnTo>
                <a:lnTo>
                  <a:pt x="130556" y="748004"/>
                </a:lnTo>
                <a:lnTo>
                  <a:pt x="120471" y="747699"/>
                </a:lnTo>
                <a:lnTo>
                  <a:pt x="111601" y="743688"/>
                </a:lnTo>
                <a:lnTo>
                  <a:pt x="104874" y="736640"/>
                </a:lnTo>
                <a:lnTo>
                  <a:pt x="101219" y="727227"/>
                </a:lnTo>
                <a:lnTo>
                  <a:pt x="101562" y="717145"/>
                </a:lnTo>
                <a:lnTo>
                  <a:pt x="105584" y="708272"/>
                </a:lnTo>
                <a:lnTo>
                  <a:pt x="112631" y="701552"/>
                </a:lnTo>
                <a:lnTo>
                  <a:pt x="122047" y="697928"/>
                </a:lnTo>
                <a:lnTo>
                  <a:pt x="148640" y="693489"/>
                </a:lnTo>
                <a:lnTo>
                  <a:pt x="143383" y="644486"/>
                </a:lnTo>
                <a:close/>
              </a:path>
              <a:path w="736600" h="796289">
                <a:moveTo>
                  <a:pt x="148640" y="693489"/>
                </a:moveTo>
                <a:lnTo>
                  <a:pt x="105584" y="708272"/>
                </a:lnTo>
                <a:lnTo>
                  <a:pt x="101219" y="727227"/>
                </a:lnTo>
                <a:lnTo>
                  <a:pt x="104874" y="736640"/>
                </a:lnTo>
                <a:lnTo>
                  <a:pt x="111601" y="743688"/>
                </a:lnTo>
                <a:lnTo>
                  <a:pt x="120471" y="747699"/>
                </a:lnTo>
                <a:lnTo>
                  <a:pt x="130556" y="748004"/>
                </a:lnTo>
                <a:lnTo>
                  <a:pt x="154053" y="743939"/>
                </a:lnTo>
                <a:lnTo>
                  <a:pt x="148640" y="693489"/>
                </a:lnTo>
                <a:close/>
              </a:path>
              <a:path w="736600" h="796289">
                <a:moveTo>
                  <a:pt x="154053" y="743939"/>
                </a:moveTo>
                <a:lnTo>
                  <a:pt x="130556" y="748004"/>
                </a:lnTo>
                <a:lnTo>
                  <a:pt x="154489" y="748004"/>
                </a:lnTo>
                <a:lnTo>
                  <a:pt x="154053" y="743939"/>
                </a:lnTo>
                <a:close/>
              </a:path>
              <a:path w="736600" h="796289">
                <a:moveTo>
                  <a:pt x="711835" y="0"/>
                </a:moveTo>
                <a:lnTo>
                  <a:pt x="684911" y="61340"/>
                </a:lnTo>
                <a:lnTo>
                  <a:pt x="682244" y="96138"/>
                </a:lnTo>
                <a:lnTo>
                  <a:pt x="671703" y="164210"/>
                </a:lnTo>
                <a:lnTo>
                  <a:pt x="654812" y="229869"/>
                </a:lnTo>
                <a:lnTo>
                  <a:pt x="631698" y="292988"/>
                </a:lnTo>
                <a:lnTo>
                  <a:pt x="602869" y="352805"/>
                </a:lnTo>
                <a:lnTo>
                  <a:pt x="568451" y="409320"/>
                </a:lnTo>
                <a:lnTo>
                  <a:pt x="528828" y="462152"/>
                </a:lnTo>
                <a:lnTo>
                  <a:pt x="484505" y="510793"/>
                </a:lnTo>
                <a:lnTo>
                  <a:pt x="435737" y="554989"/>
                </a:lnTo>
                <a:lnTo>
                  <a:pt x="382905" y="594486"/>
                </a:lnTo>
                <a:lnTo>
                  <a:pt x="326390" y="628776"/>
                </a:lnTo>
                <a:lnTo>
                  <a:pt x="266446" y="657542"/>
                </a:lnTo>
                <a:lnTo>
                  <a:pt x="203326" y="680529"/>
                </a:lnTo>
                <a:lnTo>
                  <a:pt x="148640" y="693489"/>
                </a:lnTo>
                <a:lnTo>
                  <a:pt x="154053" y="743939"/>
                </a:lnTo>
                <a:lnTo>
                  <a:pt x="219583" y="728662"/>
                </a:lnTo>
                <a:lnTo>
                  <a:pt x="287400" y="703833"/>
                </a:lnTo>
                <a:lnTo>
                  <a:pt x="351663" y="672795"/>
                </a:lnTo>
                <a:lnTo>
                  <a:pt x="412369" y="635888"/>
                </a:lnTo>
                <a:lnTo>
                  <a:pt x="469138" y="593343"/>
                </a:lnTo>
                <a:lnTo>
                  <a:pt x="521335" y="545845"/>
                </a:lnTo>
                <a:lnTo>
                  <a:pt x="568833" y="493521"/>
                </a:lnTo>
                <a:lnTo>
                  <a:pt x="611124" y="436752"/>
                </a:lnTo>
                <a:lnTo>
                  <a:pt x="648081" y="375919"/>
                </a:lnTo>
                <a:lnTo>
                  <a:pt x="678942" y="311530"/>
                </a:lnTo>
                <a:lnTo>
                  <a:pt x="703707" y="243839"/>
                </a:lnTo>
                <a:lnTo>
                  <a:pt x="721741" y="173227"/>
                </a:lnTo>
                <a:lnTo>
                  <a:pt x="732790" y="99948"/>
                </a:lnTo>
                <a:lnTo>
                  <a:pt x="736600" y="26034"/>
                </a:lnTo>
                <a:lnTo>
                  <a:pt x="734873" y="16127"/>
                </a:lnTo>
                <a:lnTo>
                  <a:pt x="729646" y="7921"/>
                </a:lnTo>
                <a:lnTo>
                  <a:pt x="721705" y="2264"/>
                </a:lnTo>
                <a:lnTo>
                  <a:pt x="711835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8120" y="6453936"/>
            <a:ext cx="1548130" cy="179070"/>
          </a:xfrm>
          <a:custGeom>
            <a:avLst/>
            <a:gdLst/>
            <a:ahLst/>
            <a:cxnLst/>
            <a:rect l="l" t="t" r="r" b="b"/>
            <a:pathLst>
              <a:path w="1548129" h="179070">
                <a:moveTo>
                  <a:pt x="152441" y="48097"/>
                </a:moveTo>
                <a:lnTo>
                  <a:pt x="136100" y="96194"/>
                </a:lnTo>
                <a:lnTo>
                  <a:pt x="195706" y="116446"/>
                </a:lnTo>
                <a:lnTo>
                  <a:pt x="397255" y="158788"/>
                </a:lnTo>
                <a:lnTo>
                  <a:pt x="554101" y="168935"/>
                </a:lnTo>
                <a:lnTo>
                  <a:pt x="763142" y="178866"/>
                </a:lnTo>
                <a:lnTo>
                  <a:pt x="1068324" y="162344"/>
                </a:lnTo>
                <a:lnTo>
                  <a:pt x="1325178" y="128117"/>
                </a:lnTo>
                <a:lnTo>
                  <a:pt x="765555" y="128117"/>
                </a:lnTo>
                <a:lnTo>
                  <a:pt x="557402" y="118236"/>
                </a:lnTo>
                <a:lnTo>
                  <a:pt x="410494" y="108813"/>
                </a:lnTo>
                <a:lnTo>
                  <a:pt x="406526" y="108813"/>
                </a:lnTo>
                <a:lnTo>
                  <a:pt x="402970" y="108330"/>
                </a:lnTo>
                <a:lnTo>
                  <a:pt x="404206" y="108330"/>
                </a:lnTo>
                <a:lnTo>
                  <a:pt x="211962" y="68351"/>
                </a:lnTo>
                <a:lnTo>
                  <a:pt x="152441" y="48097"/>
                </a:lnTo>
                <a:close/>
              </a:path>
              <a:path w="1548129" h="179070">
                <a:moveTo>
                  <a:pt x="168782" y="0"/>
                </a:moveTo>
                <a:lnTo>
                  <a:pt x="0" y="23063"/>
                </a:lnTo>
                <a:lnTo>
                  <a:pt x="119760" y="144284"/>
                </a:lnTo>
                <a:lnTo>
                  <a:pt x="136100" y="96194"/>
                </a:lnTo>
                <a:lnTo>
                  <a:pt x="112013" y="88010"/>
                </a:lnTo>
                <a:lnTo>
                  <a:pt x="103336" y="82935"/>
                </a:lnTo>
                <a:lnTo>
                  <a:pt x="97456" y="75180"/>
                </a:lnTo>
                <a:lnTo>
                  <a:pt x="94886" y="65783"/>
                </a:lnTo>
                <a:lnTo>
                  <a:pt x="96138" y="55778"/>
                </a:lnTo>
                <a:lnTo>
                  <a:pt x="101250" y="47065"/>
                </a:lnTo>
                <a:lnTo>
                  <a:pt x="109029" y="41174"/>
                </a:lnTo>
                <a:lnTo>
                  <a:pt x="118427" y="38620"/>
                </a:lnTo>
                <a:lnTo>
                  <a:pt x="155661" y="38620"/>
                </a:lnTo>
                <a:lnTo>
                  <a:pt x="168782" y="0"/>
                </a:lnTo>
                <a:close/>
              </a:path>
              <a:path w="1548129" h="179070">
                <a:moveTo>
                  <a:pt x="1525660" y="22629"/>
                </a:moveTo>
                <a:lnTo>
                  <a:pt x="1515618" y="23355"/>
                </a:lnTo>
                <a:lnTo>
                  <a:pt x="1323212" y="77127"/>
                </a:lnTo>
                <a:lnTo>
                  <a:pt x="1065529" y="111620"/>
                </a:lnTo>
                <a:lnTo>
                  <a:pt x="765555" y="128117"/>
                </a:lnTo>
                <a:lnTo>
                  <a:pt x="1325178" y="128117"/>
                </a:lnTo>
                <a:lnTo>
                  <a:pt x="1529206" y="72301"/>
                </a:lnTo>
                <a:lnTo>
                  <a:pt x="1547602" y="51080"/>
                </a:lnTo>
                <a:lnTo>
                  <a:pt x="1546859" y="41020"/>
                </a:lnTo>
                <a:lnTo>
                  <a:pt x="1542317" y="32031"/>
                </a:lnTo>
                <a:lnTo>
                  <a:pt x="1534906" y="25711"/>
                </a:lnTo>
                <a:lnTo>
                  <a:pt x="1525660" y="22629"/>
                </a:lnTo>
                <a:close/>
              </a:path>
              <a:path w="1548129" h="179070">
                <a:moveTo>
                  <a:pt x="402970" y="108330"/>
                </a:moveTo>
                <a:lnTo>
                  <a:pt x="406526" y="108813"/>
                </a:lnTo>
                <a:lnTo>
                  <a:pt x="404757" y="108445"/>
                </a:lnTo>
                <a:lnTo>
                  <a:pt x="402970" y="108330"/>
                </a:lnTo>
                <a:close/>
              </a:path>
              <a:path w="1548129" h="179070">
                <a:moveTo>
                  <a:pt x="404757" y="108445"/>
                </a:moveTo>
                <a:lnTo>
                  <a:pt x="406526" y="108813"/>
                </a:lnTo>
                <a:lnTo>
                  <a:pt x="410494" y="108813"/>
                </a:lnTo>
                <a:lnTo>
                  <a:pt x="404757" y="108445"/>
                </a:lnTo>
                <a:close/>
              </a:path>
              <a:path w="1548129" h="179070">
                <a:moveTo>
                  <a:pt x="404206" y="108330"/>
                </a:moveTo>
                <a:lnTo>
                  <a:pt x="402970" y="108330"/>
                </a:lnTo>
                <a:lnTo>
                  <a:pt x="404757" y="108445"/>
                </a:lnTo>
                <a:lnTo>
                  <a:pt x="404206" y="108330"/>
                </a:lnTo>
                <a:close/>
              </a:path>
              <a:path w="1548129" h="179070">
                <a:moveTo>
                  <a:pt x="118427" y="38620"/>
                </a:moveTo>
                <a:lnTo>
                  <a:pt x="109029" y="41174"/>
                </a:lnTo>
                <a:lnTo>
                  <a:pt x="101250" y="47065"/>
                </a:lnTo>
                <a:lnTo>
                  <a:pt x="96138" y="55778"/>
                </a:lnTo>
                <a:lnTo>
                  <a:pt x="94886" y="65783"/>
                </a:lnTo>
                <a:lnTo>
                  <a:pt x="97456" y="75180"/>
                </a:lnTo>
                <a:lnTo>
                  <a:pt x="103336" y="82935"/>
                </a:lnTo>
                <a:lnTo>
                  <a:pt x="112013" y="88010"/>
                </a:lnTo>
                <a:lnTo>
                  <a:pt x="136100" y="96194"/>
                </a:lnTo>
                <a:lnTo>
                  <a:pt x="152441" y="48097"/>
                </a:lnTo>
                <a:lnTo>
                  <a:pt x="128396" y="39916"/>
                </a:lnTo>
                <a:lnTo>
                  <a:pt x="118427" y="38620"/>
                </a:lnTo>
                <a:close/>
              </a:path>
              <a:path w="1548129" h="179070">
                <a:moveTo>
                  <a:pt x="155661" y="38620"/>
                </a:moveTo>
                <a:lnTo>
                  <a:pt x="118427" y="38620"/>
                </a:lnTo>
                <a:lnTo>
                  <a:pt x="128396" y="39916"/>
                </a:lnTo>
                <a:lnTo>
                  <a:pt x="152441" y="48097"/>
                </a:lnTo>
                <a:lnTo>
                  <a:pt x="155661" y="3862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1804" y="4892040"/>
            <a:ext cx="796290" cy="737235"/>
          </a:xfrm>
          <a:custGeom>
            <a:avLst/>
            <a:gdLst/>
            <a:ahLst/>
            <a:cxnLst/>
            <a:rect l="l" t="t" r="r" b="b"/>
            <a:pathLst>
              <a:path w="796289" h="737235">
                <a:moveTo>
                  <a:pt x="102544" y="148636"/>
                </a:moveTo>
                <a:lnTo>
                  <a:pt x="52087" y="154050"/>
                </a:lnTo>
                <a:lnTo>
                  <a:pt x="57403" y="184658"/>
                </a:lnTo>
                <a:lnTo>
                  <a:pt x="67309" y="219583"/>
                </a:lnTo>
                <a:lnTo>
                  <a:pt x="92201" y="287401"/>
                </a:lnTo>
                <a:lnTo>
                  <a:pt x="123189" y="351663"/>
                </a:lnTo>
                <a:lnTo>
                  <a:pt x="160146" y="412369"/>
                </a:lnTo>
                <a:lnTo>
                  <a:pt x="202691" y="469138"/>
                </a:lnTo>
                <a:lnTo>
                  <a:pt x="250316" y="521335"/>
                </a:lnTo>
                <a:lnTo>
                  <a:pt x="302640" y="568833"/>
                </a:lnTo>
                <a:lnTo>
                  <a:pt x="359409" y="611124"/>
                </a:lnTo>
                <a:lnTo>
                  <a:pt x="420115" y="647954"/>
                </a:lnTo>
                <a:lnTo>
                  <a:pt x="484504" y="678942"/>
                </a:lnTo>
                <a:lnTo>
                  <a:pt x="552195" y="703656"/>
                </a:lnTo>
                <a:lnTo>
                  <a:pt x="622807" y="721753"/>
                </a:lnTo>
                <a:lnTo>
                  <a:pt x="696087" y="732840"/>
                </a:lnTo>
                <a:lnTo>
                  <a:pt x="770001" y="736625"/>
                </a:lnTo>
                <a:lnTo>
                  <a:pt x="779908" y="734888"/>
                </a:lnTo>
                <a:lnTo>
                  <a:pt x="788114" y="729657"/>
                </a:lnTo>
                <a:lnTo>
                  <a:pt x="793771" y="721728"/>
                </a:lnTo>
                <a:lnTo>
                  <a:pt x="796035" y="711898"/>
                </a:lnTo>
                <a:lnTo>
                  <a:pt x="794309" y="701953"/>
                </a:lnTo>
                <a:lnTo>
                  <a:pt x="789082" y="693729"/>
                </a:lnTo>
                <a:lnTo>
                  <a:pt x="781141" y="688065"/>
                </a:lnTo>
                <a:lnTo>
                  <a:pt x="771270" y="685800"/>
                </a:lnTo>
                <a:lnTo>
                  <a:pt x="734694" y="684911"/>
                </a:lnTo>
                <a:lnTo>
                  <a:pt x="699896" y="682244"/>
                </a:lnTo>
                <a:lnTo>
                  <a:pt x="631825" y="671703"/>
                </a:lnTo>
                <a:lnTo>
                  <a:pt x="566165" y="654812"/>
                </a:lnTo>
                <a:lnTo>
                  <a:pt x="503173" y="631698"/>
                </a:lnTo>
                <a:lnTo>
                  <a:pt x="443229" y="602869"/>
                </a:lnTo>
                <a:lnTo>
                  <a:pt x="386841" y="568452"/>
                </a:lnTo>
                <a:lnTo>
                  <a:pt x="334009" y="528828"/>
                </a:lnTo>
                <a:lnTo>
                  <a:pt x="285241" y="484505"/>
                </a:lnTo>
                <a:lnTo>
                  <a:pt x="241045" y="435737"/>
                </a:lnTo>
                <a:lnTo>
                  <a:pt x="201548" y="382905"/>
                </a:lnTo>
                <a:lnTo>
                  <a:pt x="167258" y="326390"/>
                </a:lnTo>
                <a:lnTo>
                  <a:pt x="138556" y="266446"/>
                </a:lnTo>
                <a:lnTo>
                  <a:pt x="115569" y="203327"/>
                </a:lnTo>
                <a:lnTo>
                  <a:pt x="106298" y="170815"/>
                </a:lnTo>
                <a:lnTo>
                  <a:pt x="102544" y="148636"/>
                </a:lnTo>
                <a:close/>
              </a:path>
              <a:path w="796289" h="737235">
                <a:moveTo>
                  <a:pt x="59435" y="0"/>
                </a:moveTo>
                <a:lnTo>
                  <a:pt x="0" y="159639"/>
                </a:lnTo>
                <a:lnTo>
                  <a:pt x="52087" y="154050"/>
                </a:lnTo>
                <a:lnTo>
                  <a:pt x="48006" y="130556"/>
                </a:lnTo>
                <a:lnTo>
                  <a:pt x="48349" y="120471"/>
                </a:lnTo>
                <a:lnTo>
                  <a:pt x="52371" y="111601"/>
                </a:lnTo>
                <a:lnTo>
                  <a:pt x="59418" y="104874"/>
                </a:lnTo>
                <a:lnTo>
                  <a:pt x="68833" y="101218"/>
                </a:lnTo>
                <a:lnTo>
                  <a:pt x="124434" y="101218"/>
                </a:lnTo>
                <a:lnTo>
                  <a:pt x="59435" y="0"/>
                </a:lnTo>
                <a:close/>
              </a:path>
              <a:path w="796289" h="737235">
                <a:moveTo>
                  <a:pt x="68833" y="101218"/>
                </a:moveTo>
                <a:lnTo>
                  <a:pt x="59418" y="104874"/>
                </a:lnTo>
                <a:lnTo>
                  <a:pt x="52371" y="111601"/>
                </a:lnTo>
                <a:lnTo>
                  <a:pt x="48349" y="120471"/>
                </a:lnTo>
                <a:lnTo>
                  <a:pt x="48006" y="130556"/>
                </a:lnTo>
                <a:lnTo>
                  <a:pt x="52087" y="154050"/>
                </a:lnTo>
                <a:lnTo>
                  <a:pt x="102544" y="148636"/>
                </a:lnTo>
                <a:lnTo>
                  <a:pt x="98043" y="122047"/>
                </a:lnTo>
                <a:lnTo>
                  <a:pt x="94462" y="112631"/>
                </a:lnTo>
                <a:lnTo>
                  <a:pt x="87772" y="105584"/>
                </a:lnTo>
                <a:lnTo>
                  <a:pt x="78916" y="101562"/>
                </a:lnTo>
                <a:lnTo>
                  <a:pt x="68833" y="101218"/>
                </a:lnTo>
                <a:close/>
              </a:path>
              <a:path w="796289" h="737235">
                <a:moveTo>
                  <a:pt x="124434" y="101218"/>
                </a:moveTo>
                <a:lnTo>
                  <a:pt x="68833" y="101218"/>
                </a:lnTo>
                <a:lnTo>
                  <a:pt x="78916" y="101562"/>
                </a:lnTo>
                <a:lnTo>
                  <a:pt x="87772" y="105584"/>
                </a:lnTo>
                <a:lnTo>
                  <a:pt x="94462" y="112631"/>
                </a:lnTo>
                <a:lnTo>
                  <a:pt x="98043" y="122047"/>
                </a:lnTo>
                <a:lnTo>
                  <a:pt x="102544" y="148636"/>
                </a:lnTo>
                <a:lnTo>
                  <a:pt x="151510" y="143383"/>
                </a:lnTo>
                <a:lnTo>
                  <a:pt x="124434" y="101218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4079" y="2536570"/>
            <a:ext cx="736600" cy="796290"/>
          </a:xfrm>
          <a:custGeom>
            <a:avLst/>
            <a:gdLst/>
            <a:ahLst/>
            <a:cxnLst/>
            <a:rect l="l" t="t" r="r" b="b"/>
            <a:pathLst>
              <a:path w="736600" h="796289">
                <a:moveTo>
                  <a:pt x="582587" y="52037"/>
                </a:moveTo>
                <a:lnTo>
                  <a:pt x="517144" y="67309"/>
                </a:lnTo>
                <a:lnTo>
                  <a:pt x="449325" y="92075"/>
                </a:lnTo>
                <a:lnTo>
                  <a:pt x="385063" y="123189"/>
                </a:lnTo>
                <a:lnTo>
                  <a:pt x="324231" y="160146"/>
                </a:lnTo>
                <a:lnTo>
                  <a:pt x="267588" y="202564"/>
                </a:lnTo>
                <a:lnTo>
                  <a:pt x="215392" y="250189"/>
                </a:lnTo>
                <a:lnTo>
                  <a:pt x="167894" y="302513"/>
                </a:lnTo>
                <a:lnTo>
                  <a:pt x="125475" y="359282"/>
                </a:lnTo>
                <a:lnTo>
                  <a:pt x="88645" y="419988"/>
                </a:lnTo>
                <a:lnTo>
                  <a:pt x="57657" y="484377"/>
                </a:lnTo>
                <a:lnTo>
                  <a:pt x="33019" y="552195"/>
                </a:lnTo>
                <a:lnTo>
                  <a:pt x="14858" y="622807"/>
                </a:lnTo>
                <a:lnTo>
                  <a:pt x="3809" y="695959"/>
                </a:lnTo>
                <a:lnTo>
                  <a:pt x="0" y="770001"/>
                </a:lnTo>
                <a:lnTo>
                  <a:pt x="1744" y="779908"/>
                </a:lnTo>
                <a:lnTo>
                  <a:pt x="7000" y="788114"/>
                </a:lnTo>
                <a:lnTo>
                  <a:pt x="14948" y="793771"/>
                </a:lnTo>
                <a:lnTo>
                  <a:pt x="24764" y="796036"/>
                </a:lnTo>
                <a:lnTo>
                  <a:pt x="34672" y="794291"/>
                </a:lnTo>
                <a:lnTo>
                  <a:pt x="42878" y="789035"/>
                </a:lnTo>
                <a:lnTo>
                  <a:pt x="48535" y="781087"/>
                </a:lnTo>
                <a:lnTo>
                  <a:pt x="50800" y="771270"/>
                </a:lnTo>
                <a:lnTo>
                  <a:pt x="51815" y="734694"/>
                </a:lnTo>
                <a:lnTo>
                  <a:pt x="54482" y="699896"/>
                </a:lnTo>
                <a:lnTo>
                  <a:pt x="64896" y="631698"/>
                </a:lnTo>
                <a:lnTo>
                  <a:pt x="81914" y="566165"/>
                </a:lnTo>
                <a:lnTo>
                  <a:pt x="105028" y="503046"/>
                </a:lnTo>
                <a:lnTo>
                  <a:pt x="133857" y="443229"/>
                </a:lnTo>
                <a:lnTo>
                  <a:pt x="168275" y="386588"/>
                </a:lnTo>
                <a:lnTo>
                  <a:pt x="207771" y="333882"/>
                </a:lnTo>
                <a:lnTo>
                  <a:pt x="252094" y="285241"/>
                </a:lnTo>
                <a:lnTo>
                  <a:pt x="300863" y="240918"/>
                </a:lnTo>
                <a:lnTo>
                  <a:pt x="353694" y="201549"/>
                </a:lnTo>
                <a:lnTo>
                  <a:pt x="410337" y="167258"/>
                </a:lnTo>
                <a:lnTo>
                  <a:pt x="470281" y="138429"/>
                </a:lnTo>
                <a:lnTo>
                  <a:pt x="533272" y="115442"/>
                </a:lnTo>
                <a:lnTo>
                  <a:pt x="588042" y="102483"/>
                </a:lnTo>
                <a:lnTo>
                  <a:pt x="582587" y="52037"/>
                </a:lnTo>
                <a:close/>
              </a:path>
              <a:path w="736600" h="796289">
                <a:moveTo>
                  <a:pt x="705900" y="48005"/>
                </a:moveTo>
                <a:lnTo>
                  <a:pt x="606170" y="48005"/>
                </a:lnTo>
                <a:lnTo>
                  <a:pt x="616253" y="48275"/>
                </a:lnTo>
                <a:lnTo>
                  <a:pt x="625109" y="52260"/>
                </a:lnTo>
                <a:lnTo>
                  <a:pt x="631799" y="59293"/>
                </a:lnTo>
                <a:lnTo>
                  <a:pt x="635381" y="68706"/>
                </a:lnTo>
                <a:lnTo>
                  <a:pt x="635111" y="78791"/>
                </a:lnTo>
                <a:lnTo>
                  <a:pt x="631126" y="87661"/>
                </a:lnTo>
                <a:lnTo>
                  <a:pt x="624093" y="94388"/>
                </a:lnTo>
                <a:lnTo>
                  <a:pt x="614680" y="98043"/>
                </a:lnTo>
                <a:lnTo>
                  <a:pt x="588042" y="102483"/>
                </a:lnTo>
                <a:lnTo>
                  <a:pt x="593344" y="151511"/>
                </a:lnTo>
                <a:lnTo>
                  <a:pt x="736600" y="59436"/>
                </a:lnTo>
                <a:lnTo>
                  <a:pt x="705900" y="48005"/>
                </a:lnTo>
                <a:close/>
              </a:path>
              <a:path w="736600" h="796289">
                <a:moveTo>
                  <a:pt x="606170" y="48005"/>
                </a:moveTo>
                <a:lnTo>
                  <a:pt x="582587" y="52037"/>
                </a:lnTo>
                <a:lnTo>
                  <a:pt x="588042" y="102483"/>
                </a:lnTo>
                <a:lnTo>
                  <a:pt x="614680" y="98043"/>
                </a:lnTo>
                <a:lnTo>
                  <a:pt x="624093" y="94388"/>
                </a:lnTo>
                <a:lnTo>
                  <a:pt x="631126" y="87661"/>
                </a:lnTo>
                <a:lnTo>
                  <a:pt x="635111" y="78791"/>
                </a:lnTo>
                <a:lnTo>
                  <a:pt x="635381" y="68706"/>
                </a:lnTo>
                <a:lnTo>
                  <a:pt x="631799" y="59293"/>
                </a:lnTo>
                <a:lnTo>
                  <a:pt x="625109" y="52260"/>
                </a:lnTo>
                <a:lnTo>
                  <a:pt x="616253" y="48275"/>
                </a:lnTo>
                <a:lnTo>
                  <a:pt x="606170" y="48005"/>
                </a:lnTo>
                <a:close/>
              </a:path>
              <a:path w="736600" h="796289">
                <a:moveTo>
                  <a:pt x="576961" y="0"/>
                </a:moveTo>
                <a:lnTo>
                  <a:pt x="582587" y="52037"/>
                </a:lnTo>
                <a:lnTo>
                  <a:pt x="606170" y="48005"/>
                </a:lnTo>
                <a:lnTo>
                  <a:pt x="705900" y="48005"/>
                </a:lnTo>
                <a:lnTo>
                  <a:pt x="576961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0770" y="1576705"/>
            <a:ext cx="1450975" cy="177165"/>
          </a:xfrm>
          <a:custGeom>
            <a:avLst/>
            <a:gdLst/>
            <a:ahLst/>
            <a:cxnLst/>
            <a:rect l="l" t="t" r="r" b="b"/>
            <a:pathLst>
              <a:path w="1450975" h="177164">
                <a:moveTo>
                  <a:pt x="1306139" y="104926"/>
                </a:moveTo>
                <a:lnTo>
                  <a:pt x="1281555" y="176657"/>
                </a:lnTo>
                <a:lnTo>
                  <a:pt x="1450465" y="153924"/>
                </a:lnTo>
                <a:lnTo>
                  <a:pt x="1434893" y="138104"/>
                </a:lnTo>
                <a:lnTo>
                  <a:pt x="1332037" y="138104"/>
                </a:lnTo>
                <a:lnTo>
                  <a:pt x="1322068" y="136779"/>
                </a:lnTo>
                <a:lnTo>
                  <a:pt x="1321941" y="136779"/>
                </a:lnTo>
                <a:lnTo>
                  <a:pt x="1313265" y="131685"/>
                </a:lnTo>
                <a:lnTo>
                  <a:pt x="1307399" y="123936"/>
                </a:lnTo>
                <a:lnTo>
                  <a:pt x="1304867" y="114544"/>
                </a:lnTo>
                <a:lnTo>
                  <a:pt x="1306139" y="104926"/>
                </a:lnTo>
                <a:close/>
              </a:path>
              <a:path w="1450975" h="177164">
                <a:moveTo>
                  <a:pt x="1328427" y="87447"/>
                </a:moveTo>
                <a:lnTo>
                  <a:pt x="1304867" y="114544"/>
                </a:lnTo>
                <a:lnTo>
                  <a:pt x="1307399" y="123936"/>
                </a:lnTo>
                <a:lnTo>
                  <a:pt x="1313265" y="131685"/>
                </a:lnTo>
                <a:lnTo>
                  <a:pt x="1321941" y="136779"/>
                </a:lnTo>
                <a:lnTo>
                  <a:pt x="1322068" y="136779"/>
                </a:lnTo>
                <a:lnTo>
                  <a:pt x="1332037" y="138104"/>
                </a:lnTo>
                <a:lnTo>
                  <a:pt x="1341435" y="135572"/>
                </a:lnTo>
                <a:lnTo>
                  <a:pt x="1349214" y="129706"/>
                </a:lnTo>
                <a:lnTo>
                  <a:pt x="1354326" y="121031"/>
                </a:lnTo>
                <a:lnTo>
                  <a:pt x="1355596" y="111007"/>
                </a:lnTo>
                <a:lnTo>
                  <a:pt x="1353056" y="101615"/>
                </a:lnTo>
                <a:lnTo>
                  <a:pt x="1347182" y="93866"/>
                </a:lnTo>
                <a:lnTo>
                  <a:pt x="1338451" y="88773"/>
                </a:lnTo>
                <a:lnTo>
                  <a:pt x="1328427" y="87447"/>
                </a:lnTo>
                <a:close/>
              </a:path>
              <a:path w="1450975" h="177164">
                <a:moveTo>
                  <a:pt x="1385031" y="87447"/>
                </a:moveTo>
                <a:lnTo>
                  <a:pt x="1328427" y="87447"/>
                </a:lnTo>
                <a:lnTo>
                  <a:pt x="1338451" y="88773"/>
                </a:lnTo>
                <a:lnTo>
                  <a:pt x="1347182" y="93866"/>
                </a:lnTo>
                <a:lnTo>
                  <a:pt x="1353056" y="101615"/>
                </a:lnTo>
                <a:lnTo>
                  <a:pt x="1355596" y="111007"/>
                </a:lnTo>
                <a:lnTo>
                  <a:pt x="1354326" y="121031"/>
                </a:lnTo>
                <a:lnTo>
                  <a:pt x="1349214" y="129706"/>
                </a:lnTo>
                <a:lnTo>
                  <a:pt x="1341435" y="135572"/>
                </a:lnTo>
                <a:lnTo>
                  <a:pt x="1332037" y="138104"/>
                </a:lnTo>
                <a:lnTo>
                  <a:pt x="1434893" y="138104"/>
                </a:lnTo>
                <a:lnTo>
                  <a:pt x="1385031" y="87447"/>
                </a:lnTo>
                <a:close/>
              </a:path>
              <a:path w="1450975" h="177164">
                <a:moveTo>
                  <a:pt x="1306397" y="104172"/>
                </a:moveTo>
                <a:lnTo>
                  <a:pt x="1306193" y="104521"/>
                </a:lnTo>
                <a:lnTo>
                  <a:pt x="1306139" y="104926"/>
                </a:lnTo>
                <a:lnTo>
                  <a:pt x="1306397" y="104172"/>
                </a:lnTo>
                <a:close/>
              </a:path>
              <a:path w="1450975" h="177164">
                <a:moveTo>
                  <a:pt x="1330958" y="32512"/>
                </a:moveTo>
                <a:lnTo>
                  <a:pt x="1306397" y="104172"/>
                </a:lnTo>
                <a:lnTo>
                  <a:pt x="1311286" y="95845"/>
                </a:lnTo>
                <a:lnTo>
                  <a:pt x="1319035" y="89979"/>
                </a:lnTo>
                <a:lnTo>
                  <a:pt x="1328427" y="87447"/>
                </a:lnTo>
                <a:lnTo>
                  <a:pt x="1385031" y="87447"/>
                </a:lnTo>
                <a:lnTo>
                  <a:pt x="1330958" y="32512"/>
                </a:lnTo>
                <a:close/>
              </a:path>
              <a:path w="1450975" h="177164">
                <a:moveTo>
                  <a:pt x="1228677" y="56610"/>
                </a:moveTo>
                <a:lnTo>
                  <a:pt x="1219658" y="60293"/>
                </a:lnTo>
                <a:lnTo>
                  <a:pt x="1212663" y="67071"/>
                </a:lnTo>
                <a:lnTo>
                  <a:pt x="1208657" y="76327"/>
                </a:lnTo>
                <a:lnTo>
                  <a:pt x="1208625" y="86405"/>
                </a:lnTo>
                <a:lnTo>
                  <a:pt x="1212308" y="95424"/>
                </a:lnTo>
                <a:lnTo>
                  <a:pt x="1219086" y="102419"/>
                </a:lnTo>
                <a:lnTo>
                  <a:pt x="1228342" y="106425"/>
                </a:lnTo>
                <a:lnTo>
                  <a:pt x="1238420" y="106529"/>
                </a:lnTo>
                <a:lnTo>
                  <a:pt x="1247439" y="102870"/>
                </a:lnTo>
                <a:lnTo>
                  <a:pt x="1254434" y="96067"/>
                </a:lnTo>
                <a:lnTo>
                  <a:pt x="1258441" y="86741"/>
                </a:lnTo>
                <a:lnTo>
                  <a:pt x="1258546" y="76664"/>
                </a:lnTo>
                <a:lnTo>
                  <a:pt x="1254900" y="67659"/>
                </a:lnTo>
                <a:lnTo>
                  <a:pt x="1248136" y="60702"/>
                </a:lnTo>
                <a:lnTo>
                  <a:pt x="1238883" y="56769"/>
                </a:lnTo>
                <a:lnTo>
                  <a:pt x="1228677" y="56610"/>
                </a:lnTo>
                <a:close/>
              </a:path>
              <a:path w="1450975" h="177164">
                <a:moveTo>
                  <a:pt x="1129236" y="35708"/>
                </a:moveTo>
                <a:lnTo>
                  <a:pt x="1120217" y="39354"/>
                </a:lnTo>
                <a:lnTo>
                  <a:pt x="1113222" y="46118"/>
                </a:lnTo>
                <a:lnTo>
                  <a:pt x="1109216" y="55372"/>
                </a:lnTo>
                <a:lnTo>
                  <a:pt x="1109130" y="65450"/>
                </a:lnTo>
                <a:lnTo>
                  <a:pt x="1112819" y="74469"/>
                </a:lnTo>
                <a:lnTo>
                  <a:pt x="1119628" y="81464"/>
                </a:lnTo>
                <a:lnTo>
                  <a:pt x="1128901" y="85471"/>
                </a:lnTo>
                <a:lnTo>
                  <a:pt x="1138979" y="85576"/>
                </a:lnTo>
                <a:lnTo>
                  <a:pt x="1147998" y="81930"/>
                </a:lnTo>
                <a:lnTo>
                  <a:pt x="1154993" y="75166"/>
                </a:lnTo>
                <a:lnTo>
                  <a:pt x="1159000" y="65912"/>
                </a:lnTo>
                <a:lnTo>
                  <a:pt x="1159085" y="55816"/>
                </a:lnTo>
                <a:lnTo>
                  <a:pt x="1155396" y="46767"/>
                </a:lnTo>
                <a:lnTo>
                  <a:pt x="1148588" y="39766"/>
                </a:lnTo>
                <a:lnTo>
                  <a:pt x="1139315" y="35814"/>
                </a:lnTo>
                <a:lnTo>
                  <a:pt x="1129236" y="35708"/>
                </a:lnTo>
                <a:close/>
              </a:path>
              <a:path w="1450975" h="177164">
                <a:moveTo>
                  <a:pt x="1035937" y="16891"/>
                </a:moveTo>
                <a:lnTo>
                  <a:pt x="1025941" y="18188"/>
                </a:lnTo>
                <a:lnTo>
                  <a:pt x="1017506" y="23082"/>
                </a:lnTo>
                <a:lnTo>
                  <a:pt x="1011523" y="30785"/>
                </a:lnTo>
                <a:lnTo>
                  <a:pt x="1008886" y="40512"/>
                </a:lnTo>
                <a:lnTo>
                  <a:pt x="1010257" y="50508"/>
                </a:lnTo>
                <a:lnTo>
                  <a:pt x="1015188" y="58943"/>
                </a:lnTo>
                <a:lnTo>
                  <a:pt x="1022905" y="64926"/>
                </a:lnTo>
                <a:lnTo>
                  <a:pt x="1032635" y="67564"/>
                </a:lnTo>
                <a:lnTo>
                  <a:pt x="1042683" y="66192"/>
                </a:lnTo>
                <a:lnTo>
                  <a:pt x="1051113" y="61261"/>
                </a:lnTo>
                <a:lnTo>
                  <a:pt x="1057066" y="53544"/>
                </a:lnTo>
                <a:lnTo>
                  <a:pt x="1059686" y="43815"/>
                </a:lnTo>
                <a:lnTo>
                  <a:pt x="1058314" y="33839"/>
                </a:lnTo>
                <a:lnTo>
                  <a:pt x="1053383" y="25447"/>
                </a:lnTo>
                <a:lnTo>
                  <a:pt x="1045666" y="19508"/>
                </a:lnTo>
                <a:lnTo>
                  <a:pt x="1035937" y="16891"/>
                </a:lnTo>
                <a:close/>
              </a:path>
              <a:path w="1450975" h="177164">
                <a:moveTo>
                  <a:pt x="934464" y="10287"/>
                </a:moveTo>
                <a:lnTo>
                  <a:pt x="924488" y="11640"/>
                </a:lnTo>
                <a:lnTo>
                  <a:pt x="916096" y="16541"/>
                </a:lnTo>
                <a:lnTo>
                  <a:pt x="910157" y="24253"/>
                </a:lnTo>
                <a:lnTo>
                  <a:pt x="907540" y="34036"/>
                </a:lnTo>
                <a:lnTo>
                  <a:pt x="908891" y="44011"/>
                </a:lnTo>
                <a:lnTo>
                  <a:pt x="913778" y="52403"/>
                </a:lnTo>
                <a:lnTo>
                  <a:pt x="921452" y="58342"/>
                </a:lnTo>
                <a:lnTo>
                  <a:pt x="931162" y="60960"/>
                </a:lnTo>
                <a:lnTo>
                  <a:pt x="941264" y="59606"/>
                </a:lnTo>
                <a:lnTo>
                  <a:pt x="949656" y="54705"/>
                </a:lnTo>
                <a:lnTo>
                  <a:pt x="955595" y="46993"/>
                </a:lnTo>
                <a:lnTo>
                  <a:pt x="958213" y="37211"/>
                </a:lnTo>
                <a:lnTo>
                  <a:pt x="956859" y="27235"/>
                </a:lnTo>
                <a:lnTo>
                  <a:pt x="951958" y="18843"/>
                </a:lnTo>
                <a:lnTo>
                  <a:pt x="944246" y="12904"/>
                </a:lnTo>
                <a:lnTo>
                  <a:pt x="934464" y="10287"/>
                </a:lnTo>
                <a:close/>
              </a:path>
              <a:path w="1450975" h="177164">
                <a:moveTo>
                  <a:pt x="832610" y="4825"/>
                </a:moveTo>
                <a:lnTo>
                  <a:pt x="822584" y="6363"/>
                </a:lnTo>
                <a:lnTo>
                  <a:pt x="814226" y="11414"/>
                </a:lnTo>
                <a:lnTo>
                  <a:pt x="808392" y="19202"/>
                </a:lnTo>
                <a:lnTo>
                  <a:pt x="805940" y="28956"/>
                </a:lnTo>
                <a:lnTo>
                  <a:pt x="807477" y="38963"/>
                </a:lnTo>
                <a:lnTo>
                  <a:pt x="812528" y="47291"/>
                </a:lnTo>
                <a:lnTo>
                  <a:pt x="820316" y="53119"/>
                </a:lnTo>
                <a:lnTo>
                  <a:pt x="830070" y="55625"/>
                </a:lnTo>
                <a:lnTo>
                  <a:pt x="840148" y="54086"/>
                </a:lnTo>
                <a:lnTo>
                  <a:pt x="848469" y="49022"/>
                </a:lnTo>
                <a:lnTo>
                  <a:pt x="854289" y="41195"/>
                </a:lnTo>
                <a:lnTo>
                  <a:pt x="856740" y="31369"/>
                </a:lnTo>
                <a:lnTo>
                  <a:pt x="855202" y="21417"/>
                </a:lnTo>
                <a:lnTo>
                  <a:pt x="850151" y="13096"/>
                </a:lnTo>
                <a:lnTo>
                  <a:pt x="842363" y="7276"/>
                </a:lnTo>
                <a:lnTo>
                  <a:pt x="832610" y="4825"/>
                </a:lnTo>
                <a:close/>
              </a:path>
              <a:path w="1450975" h="177164">
                <a:moveTo>
                  <a:pt x="731010" y="0"/>
                </a:moveTo>
                <a:lnTo>
                  <a:pt x="721058" y="1537"/>
                </a:lnTo>
                <a:lnTo>
                  <a:pt x="712737" y="6588"/>
                </a:lnTo>
                <a:lnTo>
                  <a:pt x="706917" y="14376"/>
                </a:lnTo>
                <a:lnTo>
                  <a:pt x="704467" y="24130"/>
                </a:lnTo>
                <a:lnTo>
                  <a:pt x="705951" y="34081"/>
                </a:lnTo>
                <a:lnTo>
                  <a:pt x="711007" y="42402"/>
                </a:lnTo>
                <a:lnTo>
                  <a:pt x="718825" y="48222"/>
                </a:lnTo>
                <a:lnTo>
                  <a:pt x="728597" y="50673"/>
                </a:lnTo>
                <a:lnTo>
                  <a:pt x="738604" y="49188"/>
                </a:lnTo>
                <a:lnTo>
                  <a:pt x="746932" y="44132"/>
                </a:lnTo>
                <a:lnTo>
                  <a:pt x="752760" y="36314"/>
                </a:lnTo>
                <a:lnTo>
                  <a:pt x="755267" y="26543"/>
                </a:lnTo>
                <a:lnTo>
                  <a:pt x="753727" y="16591"/>
                </a:lnTo>
                <a:lnTo>
                  <a:pt x="748663" y="8270"/>
                </a:lnTo>
                <a:lnTo>
                  <a:pt x="740836" y="2450"/>
                </a:lnTo>
                <a:lnTo>
                  <a:pt x="731010" y="0"/>
                </a:lnTo>
                <a:close/>
              </a:path>
              <a:path w="1450975" h="177164">
                <a:moveTo>
                  <a:pt x="626997" y="1524"/>
                </a:moveTo>
                <a:lnTo>
                  <a:pt x="617118" y="4121"/>
                </a:lnTo>
                <a:lnTo>
                  <a:pt x="609344" y="10017"/>
                </a:lnTo>
                <a:lnTo>
                  <a:pt x="604331" y="18365"/>
                </a:lnTo>
                <a:lnTo>
                  <a:pt x="602867" y="28321"/>
                </a:lnTo>
                <a:lnTo>
                  <a:pt x="605464" y="38072"/>
                </a:lnTo>
                <a:lnTo>
                  <a:pt x="611360" y="45847"/>
                </a:lnTo>
                <a:lnTo>
                  <a:pt x="619708" y="50859"/>
                </a:lnTo>
                <a:lnTo>
                  <a:pt x="629664" y="52324"/>
                </a:lnTo>
                <a:lnTo>
                  <a:pt x="639522" y="49780"/>
                </a:lnTo>
                <a:lnTo>
                  <a:pt x="647253" y="43878"/>
                </a:lnTo>
                <a:lnTo>
                  <a:pt x="652222" y="35500"/>
                </a:lnTo>
                <a:lnTo>
                  <a:pt x="653667" y="25527"/>
                </a:lnTo>
                <a:lnTo>
                  <a:pt x="651142" y="15775"/>
                </a:lnTo>
                <a:lnTo>
                  <a:pt x="645285" y="8001"/>
                </a:lnTo>
                <a:lnTo>
                  <a:pt x="636950" y="2988"/>
                </a:lnTo>
                <a:lnTo>
                  <a:pt x="626997" y="1524"/>
                </a:lnTo>
                <a:close/>
              </a:path>
              <a:path w="1450975" h="177164">
                <a:moveTo>
                  <a:pt x="525397" y="7112"/>
                </a:moveTo>
                <a:lnTo>
                  <a:pt x="515645" y="9655"/>
                </a:lnTo>
                <a:lnTo>
                  <a:pt x="507871" y="15557"/>
                </a:lnTo>
                <a:lnTo>
                  <a:pt x="502858" y="23935"/>
                </a:lnTo>
                <a:lnTo>
                  <a:pt x="501394" y="33909"/>
                </a:lnTo>
                <a:lnTo>
                  <a:pt x="503937" y="43660"/>
                </a:lnTo>
                <a:lnTo>
                  <a:pt x="509839" y="51435"/>
                </a:lnTo>
                <a:lnTo>
                  <a:pt x="518217" y="56447"/>
                </a:lnTo>
                <a:lnTo>
                  <a:pt x="528191" y="57912"/>
                </a:lnTo>
                <a:lnTo>
                  <a:pt x="537995" y="55368"/>
                </a:lnTo>
                <a:lnTo>
                  <a:pt x="545764" y="49466"/>
                </a:lnTo>
                <a:lnTo>
                  <a:pt x="550747" y="41088"/>
                </a:lnTo>
                <a:lnTo>
                  <a:pt x="552194" y="31115"/>
                </a:lnTo>
                <a:lnTo>
                  <a:pt x="549667" y="21363"/>
                </a:lnTo>
                <a:lnTo>
                  <a:pt x="543796" y="13589"/>
                </a:lnTo>
                <a:lnTo>
                  <a:pt x="535424" y="8576"/>
                </a:lnTo>
                <a:lnTo>
                  <a:pt x="525397" y="7112"/>
                </a:lnTo>
                <a:close/>
              </a:path>
              <a:path w="1450975" h="177164">
                <a:moveTo>
                  <a:pt x="423924" y="12700"/>
                </a:moveTo>
                <a:lnTo>
                  <a:pt x="414172" y="15243"/>
                </a:lnTo>
                <a:lnTo>
                  <a:pt x="406398" y="21145"/>
                </a:lnTo>
                <a:lnTo>
                  <a:pt x="401385" y="29523"/>
                </a:lnTo>
                <a:lnTo>
                  <a:pt x="399921" y="39497"/>
                </a:lnTo>
                <a:lnTo>
                  <a:pt x="402447" y="49248"/>
                </a:lnTo>
                <a:lnTo>
                  <a:pt x="408318" y="57023"/>
                </a:lnTo>
                <a:lnTo>
                  <a:pt x="416690" y="62035"/>
                </a:lnTo>
                <a:lnTo>
                  <a:pt x="426718" y="63500"/>
                </a:lnTo>
                <a:lnTo>
                  <a:pt x="436469" y="60956"/>
                </a:lnTo>
                <a:lnTo>
                  <a:pt x="444244" y="55054"/>
                </a:lnTo>
                <a:lnTo>
                  <a:pt x="449256" y="46676"/>
                </a:lnTo>
                <a:lnTo>
                  <a:pt x="450721" y="36703"/>
                </a:lnTo>
                <a:lnTo>
                  <a:pt x="448194" y="26951"/>
                </a:lnTo>
                <a:lnTo>
                  <a:pt x="442323" y="19177"/>
                </a:lnTo>
                <a:lnTo>
                  <a:pt x="433951" y="14164"/>
                </a:lnTo>
                <a:lnTo>
                  <a:pt x="423924" y="12700"/>
                </a:lnTo>
                <a:close/>
              </a:path>
              <a:path w="1450975" h="177164">
                <a:moveTo>
                  <a:pt x="320927" y="23749"/>
                </a:moveTo>
                <a:lnTo>
                  <a:pt x="311370" y="27052"/>
                </a:lnTo>
                <a:lnTo>
                  <a:pt x="304099" y="33512"/>
                </a:lnTo>
                <a:lnTo>
                  <a:pt x="299781" y="42233"/>
                </a:lnTo>
                <a:lnTo>
                  <a:pt x="299083" y="52324"/>
                </a:lnTo>
                <a:lnTo>
                  <a:pt x="302404" y="61825"/>
                </a:lnTo>
                <a:lnTo>
                  <a:pt x="308893" y="69087"/>
                </a:lnTo>
                <a:lnTo>
                  <a:pt x="317621" y="73398"/>
                </a:lnTo>
                <a:lnTo>
                  <a:pt x="327785" y="74041"/>
                </a:lnTo>
                <a:lnTo>
                  <a:pt x="337286" y="70790"/>
                </a:lnTo>
                <a:lnTo>
                  <a:pt x="344549" y="64325"/>
                </a:lnTo>
                <a:lnTo>
                  <a:pt x="348859" y="55574"/>
                </a:lnTo>
                <a:lnTo>
                  <a:pt x="349502" y="45466"/>
                </a:lnTo>
                <a:lnTo>
                  <a:pt x="346198" y="35964"/>
                </a:lnTo>
                <a:lnTo>
                  <a:pt x="339738" y="28702"/>
                </a:lnTo>
                <a:lnTo>
                  <a:pt x="331017" y="24391"/>
                </a:lnTo>
                <a:lnTo>
                  <a:pt x="320927" y="23749"/>
                </a:lnTo>
                <a:close/>
              </a:path>
              <a:path w="1450975" h="177164">
                <a:moveTo>
                  <a:pt x="220216" y="37337"/>
                </a:moveTo>
                <a:lnTo>
                  <a:pt x="210641" y="40586"/>
                </a:lnTo>
                <a:lnTo>
                  <a:pt x="203340" y="47037"/>
                </a:lnTo>
                <a:lnTo>
                  <a:pt x="199016" y="55751"/>
                </a:lnTo>
                <a:lnTo>
                  <a:pt x="198372" y="65786"/>
                </a:lnTo>
                <a:lnTo>
                  <a:pt x="201675" y="75360"/>
                </a:lnTo>
                <a:lnTo>
                  <a:pt x="208135" y="82661"/>
                </a:lnTo>
                <a:lnTo>
                  <a:pt x="216856" y="86985"/>
                </a:lnTo>
                <a:lnTo>
                  <a:pt x="226947" y="87630"/>
                </a:lnTo>
                <a:lnTo>
                  <a:pt x="236521" y="84326"/>
                </a:lnTo>
                <a:lnTo>
                  <a:pt x="243822" y="77866"/>
                </a:lnTo>
                <a:lnTo>
                  <a:pt x="248146" y="69145"/>
                </a:lnTo>
                <a:lnTo>
                  <a:pt x="248791" y="59055"/>
                </a:lnTo>
                <a:lnTo>
                  <a:pt x="245469" y="49553"/>
                </a:lnTo>
                <a:lnTo>
                  <a:pt x="238980" y="42291"/>
                </a:lnTo>
                <a:lnTo>
                  <a:pt x="230252" y="37980"/>
                </a:lnTo>
                <a:lnTo>
                  <a:pt x="220216" y="37337"/>
                </a:lnTo>
                <a:close/>
              </a:path>
              <a:path w="1450975" h="177164">
                <a:moveTo>
                  <a:pt x="126355" y="52197"/>
                </a:moveTo>
                <a:lnTo>
                  <a:pt x="116203" y="52959"/>
                </a:lnTo>
                <a:lnTo>
                  <a:pt x="107249" y="57501"/>
                </a:lnTo>
                <a:lnTo>
                  <a:pt x="100963" y="64912"/>
                </a:lnTo>
                <a:lnTo>
                  <a:pt x="97915" y="74158"/>
                </a:lnTo>
                <a:lnTo>
                  <a:pt x="98677" y="84200"/>
                </a:lnTo>
                <a:lnTo>
                  <a:pt x="103219" y="93227"/>
                </a:lnTo>
                <a:lnTo>
                  <a:pt x="110630" y="99552"/>
                </a:lnTo>
                <a:lnTo>
                  <a:pt x="119876" y="102614"/>
                </a:lnTo>
                <a:lnTo>
                  <a:pt x="129919" y="101854"/>
                </a:lnTo>
                <a:lnTo>
                  <a:pt x="138945" y="97256"/>
                </a:lnTo>
                <a:lnTo>
                  <a:pt x="145270" y="89836"/>
                </a:lnTo>
                <a:lnTo>
                  <a:pt x="148332" y="80583"/>
                </a:lnTo>
                <a:lnTo>
                  <a:pt x="147572" y="70485"/>
                </a:lnTo>
                <a:lnTo>
                  <a:pt x="142976" y="61531"/>
                </a:lnTo>
                <a:lnTo>
                  <a:pt x="135570" y="55245"/>
                </a:lnTo>
                <a:lnTo>
                  <a:pt x="126355" y="52197"/>
                </a:lnTo>
                <a:close/>
              </a:path>
              <a:path w="1450975" h="177164">
                <a:moveTo>
                  <a:pt x="28455" y="79575"/>
                </a:moveTo>
                <a:lnTo>
                  <a:pt x="18413" y="80264"/>
                </a:lnTo>
                <a:lnTo>
                  <a:pt x="9386" y="84879"/>
                </a:lnTo>
                <a:lnTo>
                  <a:pt x="3061" y="92329"/>
                </a:lnTo>
                <a:lnTo>
                  <a:pt x="0" y="101588"/>
                </a:lnTo>
                <a:lnTo>
                  <a:pt x="760" y="111633"/>
                </a:lnTo>
                <a:lnTo>
                  <a:pt x="5355" y="120588"/>
                </a:lnTo>
                <a:lnTo>
                  <a:pt x="12761" y="126888"/>
                </a:lnTo>
                <a:lnTo>
                  <a:pt x="21976" y="129974"/>
                </a:lnTo>
                <a:lnTo>
                  <a:pt x="32129" y="129286"/>
                </a:lnTo>
                <a:lnTo>
                  <a:pt x="41082" y="124670"/>
                </a:lnTo>
                <a:lnTo>
                  <a:pt x="47369" y="117221"/>
                </a:lnTo>
                <a:lnTo>
                  <a:pt x="50417" y="107961"/>
                </a:lnTo>
                <a:lnTo>
                  <a:pt x="49655" y="97917"/>
                </a:lnTo>
                <a:lnTo>
                  <a:pt x="45112" y="88961"/>
                </a:lnTo>
                <a:lnTo>
                  <a:pt x="37701" y="82661"/>
                </a:lnTo>
                <a:lnTo>
                  <a:pt x="28455" y="79575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805679" y="3361557"/>
            <a:ext cx="2707640" cy="1571625"/>
            <a:chOff x="4805679" y="3361557"/>
            <a:chExt cx="2707640" cy="1571625"/>
          </a:xfrm>
        </p:grpSpPr>
        <p:sp>
          <p:nvSpPr>
            <p:cNvPr id="13" name="object 13"/>
            <p:cNvSpPr/>
            <p:nvPr/>
          </p:nvSpPr>
          <p:spPr>
            <a:xfrm>
              <a:off x="5678285" y="3361557"/>
              <a:ext cx="840884" cy="445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5679" y="3576319"/>
              <a:ext cx="2707639" cy="13563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543040" y="5039359"/>
            <a:ext cx="2407919" cy="1412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000" y="3362959"/>
            <a:ext cx="2346960" cy="136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8800" y="5069840"/>
            <a:ext cx="2357120" cy="1361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600" y="1605280"/>
            <a:ext cx="2346959" cy="1351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8800" y="1564639"/>
            <a:ext cx="2357120" cy="136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0384" y="1960816"/>
            <a:ext cx="1292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latin typeface="Carlito"/>
                <a:cs typeface="Carlito"/>
              </a:rPr>
              <a:t>Decision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05679" y="1576958"/>
            <a:ext cx="5043170" cy="3355975"/>
            <a:chOff x="4805679" y="1576958"/>
            <a:chExt cx="5043170" cy="3355975"/>
          </a:xfrm>
        </p:grpSpPr>
        <p:sp>
          <p:nvSpPr>
            <p:cNvPr id="22" name="object 22"/>
            <p:cNvSpPr/>
            <p:nvPr/>
          </p:nvSpPr>
          <p:spPr>
            <a:xfrm>
              <a:off x="5390261" y="1576958"/>
              <a:ext cx="4458335" cy="1730375"/>
            </a:xfrm>
            <a:custGeom>
              <a:avLst/>
              <a:gdLst/>
              <a:ahLst/>
              <a:cxnLst/>
              <a:rect l="l" t="t" r="r" b="b"/>
              <a:pathLst>
                <a:path w="4458334" h="1730375">
                  <a:moveTo>
                    <a:pt x="50469" y="105283"/>
                  </a:moveTo>
                  <a:lnTo>
                    <a:pt x="49784" y="95250"/>
                  </a:lnTo>
                  <a:lnTo>
                    <a:pt x="45173" y="86233"/>
                  </a:lnTo>
                  <a:lnTo>
                    <a:pt x="37757" y="79883"/>
                  </a:lnTo>
                  <a:lnTo>
                    <a:pt x="28511" y="76784"/>
                  </a:lnTo>
                  <a:lnTo>
                    <a:pt x="18415" y="77470"/>
                  </a:lnTo>
                  <a:lnTo>
                    <a:pt x="9385" y="82080"/>
                  </a:lnTo>
                  <a:lnTo>
                    <a:pt x="3060" y="89496"/>
                  </a:lnTo>
                  <a:lnTo>
                    <a:pt x="0" y="98742"/>
                  </a:lnTo>
                  <a:lnTo>
                    <a:pt x="762" y="108839"/>
                  </a:lnTo>
                  <a:lnTo>
                    <a:pt x="5295" y="117805"/>
                  </a:lnTo>
                  <a:lnTo>
                    <a:pt x="12712" y="124104"/>
                  </a:lnTo>
                  <a:lnTo>
                    <a:pt x="21958" y="127190"/>
                  </a:lnTo>
                  <a:lnTo>
                    <a:pt x="32004" y="126492"/>
                  </a:lnTo>
                  <a:lnTo>
                    <a:pt x="41021" y="121907"/>
                  </a:lnTo>
                  <a:lnTo>
                    <a:pt x="47371" y="114490"/>
                  </a:lnTo>
                  <a:lnTo>
                    <a:pt x="50469" y="105283"/>
                  </a:lnTo>
                  <a:close/>
                </a:path>
                <a:path w="4458334" h="1730375">
                  <a:moveTo>
                    <a:pt x="148386" y="77990"/>
                  </a:moveTo>
                  <a:lnTo>
                    <a:pt x="147701" y="67945"/>
                  </a:lnTo>
                  <a:lnTo>
                    <a:pt x="143090" y="58978"/>
                  </a:lnTo>
                  <a:lnTo>
                    <a:pt x="135674" y="52641"/>
                  </a:lnTo>
                  <a:lnTo>
                    <a:pt x="126428" y="49555"/>
                  </a:lnTo>
                  <a:lnTo>
                    <a:pt x="116332" y="50292"/>
                  </a:lnTo>
                  <a:lnTo>
                    <a:pt x="107353" y="54889"/>
                  </a:lnTo>
                  <a:lnTo>
                    <a:pt x="101015" y="62293"/>
                  </a:lnTo>
                  <a:lnTo>
                    <a:pt x="97929" y="71513"/>
                  </a:lnTo>
                  <a:lnTo>
                    <a:pt x="98679" y="81534"/>
                  </a:lnTo>
                  <a:lnTo>
                    <a:pt x="103212" y="90563"/>
                  </a:lnTo>
                  <a:lnTo>
                    <a:pt x="110629" y="96888"/>
                  </a:lnTo>
                  <a:lnTo>
                    <a:pt x="119875" y="99949"/>
                  </a:lnTo>
                  <a:lnTo>
                    <a:pt x="130048" y="99187"/>
                  </a:lnTo>
                  <a:lnTo>
                    <a:pt x="139001" y="94653"/>
                  </a:lnTo>
                  <a:lnTo>
                    <a:pt x="145300" y="87236"/>
                  </a:lnTo>
                  <a:lnTo>
                    <a:pt x="148386" y="77990"/>
                  </a:lnTo>
                  <a:close/>
                </a:path>
                <a:path w="4458334" h="1730375">
                  <a:moveTo>
                    <a:pt x="249047" y="57785"/>
                  </a:moveTo>
                  <a:lnTo>
                    <a:pt x="245795" y="48221"/>
                  </a:lnTo>
                  <a:lnTo>
                    <a:pt x="239344" y="40919"/>
                  </a:lnTo>
                  <a:lnTo>
                    <a:pt x="230632" y="36588"/>
                  </a:lnTo>
                  <a:lnTo>
                    <a:pt x="220472" y="35941"/>
                  </a:lnTo>
                  <a:lnTo>
                    <a:pt x="210959" y="39255"/>
                  </a:lnTo>
                  <a:lnTo>
                    <a:pt x="203682" y="45707"/>
                  </a:lnTo>
                  <a:lnTo>
                    <a:pt x="199339" y="54432"/>
                  </a:lnTo>
                  <a:lnTo>
                    <a:pt x="198628" y="64516"/>
                  </a:lnTo>
                  <a:lnTo>
                    <a:pt x="201942" y="74028"/>
                  </a:lnTo>
                  <a:lnTo>
                    <a:pt x="208432" y="81305"/>
                  </a:lnTo>
                  <a:lnTo>
                    <a:pt x="217157" y="85648"/>
                  </a:lnTo>
                  <a:lnTo>
                    <a:pt x="227330" y="86360"/>
                  </a:lnTo>
                  <a:lnTo>
                    <a:pt x="236829" y="83045"/>
                  </a:lnTo>
                  <a:lnTo>
                    <a:pt x="244094" y="76555"/>
                  </a:lnTo>
                  <a:lnTo>
                    <a:pt x="248399" y="67830"/>
                  </a:lnTo>
                  <a:lnTo>
                    <a:pt x="249047" y="57785"/>
                  </a:lnTo>
                  <a:close/>
                </a:path>
                <a:path w="4458334" h="1730375">
                  <a:moveTo>
                    <a:pt x="349885" y="44323"/>
                  </a:moveTo>
                  <a:lnTo>
                    <a:pt x="346557" y="34759"/>
                  </a:lnTo>
                  <a:lnTo>
                    <a:pt x="340067" y="27457"/>
                  </a:lnTo>
                  <a:lnTo>
                    <a:pt x="331343" y="23126"/>
                  </a:lnTo>
                  <a:lnTo>
                    <a:pt x="321310" y="22479"/>
                  </a:lnTo>
                  <a:lnTo>
                    <a:pt x="311734" y="25793"/>
                  </a:lnTo>
                  <a:lnTo>
                    <a:pt x="304431" y="32245"/>
                  </a:lnTo>
                  <a:lnTo>
                    <a:pt x="300101" y="40970"/>
                  </a:lnTo>
                  <a:lnTo>
                    <a:pt x="299466" y="51054"/>
                  </a:lnTo>
                  <a:lnTo>
                    <a:pt x="302704" y="60566"/>
                  </a:lnTo>
                  <a:lnTo>
                    <a:pt x="309156" y="67843"/>
                  </a:lnTo>
                  <a:lnTo>
                    <a:pt x="317868" y="72186"/>
                  </a:lnTo>
                  <a:lnTo>
                    <a:pt x="328041" y="72898"/>
                  </a:lnTo>
                  <a:lnTo>
                    <a:pt x="337540" y="69583"/>
                  </a:lnTo>
                  <a:lnTo>
                    <a:pt x="344817" y="63093"/>
                  </a:lnTo>
                  <a:lnTo>
                    <a:pt x="349161" y="54368"/>
                  </a:lnTo>
                  <a:lnTo>
                    <a:pt x="349885" y="44323"/>
                  </a:lnTo>
                  <a:close/>
                </a:path>
                <a:path w="4458334" h="1730375">
                  <a:moveTo>
                    <a:pt x="451104" y="36068"/>
                  </a:moveTo>
                  <a:lnTo>
                    <a:pt x="448576" y="26327"/>
                  </a:lnTo>
                  <a:lnTo>
                    <a:pt x="442696" y="18542"/>
                  </a:lnTo>
                  <a:lnTo>
                    <a:pt x="434327" y="13538"/>
                  </a:lnTo>
                  <a:lnTo>
                    <a:pt x="424307" y="12065"/>
                  </a:lnTo>
                  <a:lnTo>
                    <a:pt x="414553" y="14617"/>
                  </a:lnTo>
                  <a:lnTo>
                    <a:pt x="406781" y="20510"/>
                  </a:lnTo>
                  <a:lnTo>
                    <a:pt x="401764" y="28892"/>
                  </a:lnTo>
                  <a:lnTo>
                    <a:pt x="400304" y="38862"/>
                  </a:lnTo>
                  <a:lnTo>
                    <a:pt x="402818" y="48615"/>
                  </a:lnTo>
                  <a:lnTo>
                    <a:pt x="408698" y="56388"/>
                  </a:lnTo>
                  <a:lnTo>
                    <a:pt x="417068" y="61404"/>
                  </a:lnTo>
                  <a:lnTo>
                    <a:pt x="427101" y="62865"/>
                  </a:lnTo>
                  <a:lnTo>
                    <a:pt x="436841" y="60325"/>
                  </a:lnTo>
                  <a:lnTo>
                    <a:pt x="444627" y="54432"/>
                  </a:lnTo>
                  <a:lnTo>
                    <a:pt x="449630" y="46050"/>
                  </a:lnTo>
                  <a:lnTo>
                    <a:pt x="451104" y="36068"/>
                  </a:lnTo>
                  <a:close/>
                </a:path>
                <a:path w="4458334" h="1730375">
                  <a:moveTo>
                    <a:pt x="552577" y="30607"/>
                  </a:moveTo>
                  <a:lnTo>
                    <a:pt x="550049" y="20802"/>
                  </a:lnTo>
                  <a:lnTo>
                    <a:pt x="544169" y="13042"/>
                  </a:lnTo>
                  <a:lnTo>
                    <a:pt x="535800" y="8051"/>
                  </a:lnTo>
                  <a:lnTo>
                    <a:pt x="525780" y="6604"/>
                  </a:lnTo>
                  <a:lnTo>
                    <a:pt x="516026" y="9131"/>
                  </a:lnTo>
                  <a:lnTo>
                    <a:pt x="508254" y="14986"/>
                  </a:lnTo>
                  <a:lnTo>
                    <a:pt x="503237" y="23329"/>
                  </a:lnTo>
                  <a:lnTo>
                    <a:pt x="501777" y="33274"/>
                  </a:lnTo>
                  <a:lnTo>
                    <a:pt x="504317" y="43091"/>
                  </a:lnTo>
                  <a:lnTo>
                    <a:pt x="510209" y="50850"/>
                  </a:lnTo>
                  <a:lnTo>
                    <a:pt x="518591" y="55841"/>
                  </a:lnTo>
                  <a:lnTo>
                    <a:pt x="528574" y="57277"/>
                  </a:lnTo>
                  <a:lnTo>
                    <a:pt x="538378" y="54762"/>
                  </a:lnTo>
                  <a:lnTo>
                    <a:pt x="546138" y="48895"/>
                  </a:lnTo>
                  <a:lnTo>
                    <a:pt x="551129" y="40563"/>
                  </a:lnTo>
                  <a:lnTo>
                    <a:pt x="552577" y="30607"/>
                  </a:lnTo>
                  <a:close/>
                </a:path>
                <a:path w="4458334" h="1730375">
                  <a:moveTo>
                    <a:pt x="654050" y="25019"/>
                  </a:moveTo>
                  <a:lnTo>
                    <a:pt x="651522" y="15278"/>
                  </a:lnTo>
                  <a:lnTo>
                    <a:pt x="645668" y="7493"/>
                  </a:lnTo>
                  <a:lnTo>
                    <a:pt x="637324" y="2489"/>
                  </a:lnTo>
                  <a:lnTo>
                    <a:pt x="627380" y="1016"/>
                  </a:lnTo>
                  <a:lnTo>
                    <a:pt x="627253" y="1016"/>
                  </a:lnTo>
                  <a:lnTo>
                    <a:pt x="617499" y="3543"/>
                  </a:lnTo>
                  <a:lnTo>
                    <a:pt x="609727" y="9423"/>
                  </a:lnTo>
                  <a:lnTo>
                    <a:pt x="604710" y="17792"/>
                  </a:lnTo>
                  <a:lnTo>
                    <a:pt x="603250" y="27813"/>
                  </a:lnTo>
                  <a:lnTo>
                    <a:pt x="605840" y="37566"/>
                  </a:lnTo>
                  <a:lnTo>
                    <a:pt x="611733" y="45339"/>
                  </a:lnTo>
                  <a:lnTo>
                    <a:pt x="620090" y="50355"/>
                  </a:lnTo>
                  <a:lnTo>
                    <a:pt x="630047" y="51816"/>
                  </a:lnTo>
                  <a:lnTo>
                    <a:pt x="639851" y="49276"/>
                  </a:lnTo>
                  <a:lnTo>
                    <a:pt x="647611" y="43383"/>
                  </a:lnTo>
                  <a:lnTo>
                    <a:pt x="652602" y="35001"/>
                  </a:lnTo>
                  <a:lnTo>
                    <a:pt x="654050" y="25019"/>
                  </a:lnTo>
                  <a:close/>
                </a:path>
                <a:path w="4458334" h="1730375">
                  <a:moveTo>
                    <a:pt x="755650" y="26543"/>
                  </a:moveTo>
                  <a:lnTo>
                    <a:pt x="754100" y="16548"/>
                  </a:lnTo>
                  <a:lnTo>
                    <a:pt x="749046" y="8229"/>
                  </a:lnTo>
                  <a:lnTo>
                    <a:pt x="741210" y="2438"/>
                  </a:lnTo>
                  <a:lnTo>
                    <a:pt x="731393" y="0"/>
                  </a:lnTo>
                  <a:lnTo>
                    <a:pt x="721436" y="1485"/>
                  </a:lnTo>
                  <a:lnTo>
                    <a:pt x="713117" y="6553"/>
                  </a:lnTo>
                  <a:lnTo>
                    <a:pt x="707288" y="14363"/>
                  </a:lnTo>
                  <a:lnTo>
                    <a:pt x="704850" y="24130"/>
                  </a:lnTo>
                  <a:lnTo>
                    <a:pt x="706386" y="34086"/>
                  </a:lnTo>
                  <a:lnTo>
                    <a:pt x="711428" y="42405"/>
                  </a:lnTo>
                  <a:lnTo>
                    <a:pt x="719226" y="48234"/>
                  </a:lnTo>
                  <a:lnTo>
                    <a:pt x="728980" y="50673"/>
                  </a:lnTo>
                  <a:lnTo>
                    <a:pt x="738974" y="49136"/>
                  </a:lnTo>
                  <a:lnTo>
                    <a:pt x="747306" y="44094"/>
                  </a:lnTo>
                  <a:lnTo>
                    <a:pt x="753135" y="36296"/>
                  </a:lnTo>
                  <a:lnTo>
                    <a:pt x="755650" y="26543"/>
                  </a:lnTo>
                  <a:close/>
                </a:path>
                <a:path w="4458334" h="1730375">
                  <a:moveTo>
                    <a:pt x="857123" y="31369"/>
                  </a:moveTo>
                  <a:lnTo>
                    <a:pt x="855573" y="21374"/>
                  </a:lnTo>
                  <a:lnTo>
                    <a:pt x="850531" y="13055"/>
                  </a:lnTo>
                  <a:lnTo>
                    <a:pt x="842733" y="7264"/>
                  </a:lnTo>
                  <a:lnTo>
                    <a:pt x="832993" y="4826"/>
                  </a:lnTo>
                  <a:lnTo>
                    <a:pt x="822960" y="6299"/>
                  </a:lnTo>
                  <a:lnTo>
                    <a:pt x="814603" y="11328"/>
                  </a:lnTo>
                  <a:lnTo>
                    <a:pt x="808774" y="19138"/>
                  </a:lnTo>
                  <a:lnTo>
                    <a:pt x="806323" y="28956"/>
                  </a:lnTo>
                  <a:lnTo>
                    <a:pt x="807859" y="38912"/>
                  </a:lnTo>
                  <a:lnTo>
                    <a:pt x="812927" y="47231"/>
                  </a:lnTo>
                  <a:lnTo>
                    <a:pt x="820750" y="53060"/>
                  </a:lnTo>
                  <a:lnTo>
                    <a:pt x="830580" y="55499"/>
                  </a:lnTo>
                  <a:lnTo>
                    <a:pt x="840524" y="53962"/>
                  </a:lnTo>
                  <a:lnTo>
                    <a:pt x="848842" y="48920"/>
                  </a:lnTo>
                  <a:lnTo>
                    <a:pt x="854671" y="41122"/>
                  </a:lnTo>
                  <a:lnTo>
                    <a:pt x="857123" y="31369"/>
                  </a:lnTo>
                  <a:close/>
                </a:path>
                <a:path w="4458334" h="1730375">
                  <a:moveTo>
                    <a:pt x="958596" y="37211"/>
                  </a:moveTo>
                  <a:lnTo>
                    <a:pt x="957237" y="27241"/>
                  </a:lnTo>
                  <a:lnTo>
                    <a:pt x="952334" y="18846"/>
                  </a:lnTo>
                  <a:lnTo>
                    <a:pt x="944626" y="12915"/>
                  </a:lnTo>
                  <a:lnTo>
                    <a:pt x="934847" y="10287"/>
                  </a:lnTo>
                  <a:lnTo>
                    <a:pt x="924864" y="11645"/>
                  </a:lnTo>
                  <a:lnTo>
                    <a:pt x="916470" y="16535"/>
                  </a:lnTo>
                  <a:lnTo>
                    <a:pt x="910539" y="24206"/>
                  </a:lnTo>
                  <a:lnTo>
                    <a:pt x="907923" y="33909"/>
                  </a:lnTo>
                  <a:lnTo>
                    <a:pt x="909269" y="43967"/>
                  </a:lnTo>
                  <a:lnTo>
                    <a:pt x="914158" y="52387"/>
                  </a:lnTo>
                  <a:lnTo>
                    <a:pt x="921829" y="58343"/>
                  </a:lnTo>
                  <a:lnTo>
                    <a:pt x="931545" y="60960"/>
                  </a:lnTo>
                  <a:lnTo>
                    <a:pt x="931672" y="60960"/>
                  </a:lnTo>
                  <a:lnTo>
                    <a:pt x="941641" y="59601"/>
                  </a:lnTo>
                  <a:lnTo>
                    <a:pt x="950036" y="54660"/>
                  </a:lnTo>
                  <a:lnTo>
                    <a:pt x="955967" y="46951"/>
                  </a:lnTo>
                  <a:lnTo>
                    <a:pt x="958596" y="37211"/>
                  </a:lnTo>
                  <a:close/>
                </a:path>
                <a:path w="4458334" h="1730375">
                  <a:moveTo>
                    <a:pt x="1060069" y="43688"/>
                  </a:moveTo>
                  <a:lnTo>
                    <a:pt x="1058697" y="33718"/>
                  </a:lnTo>
                  <a:lnTo>
                    <a:pt x="1053757" y="25323"/>
                  </a:lnTo>
                  <a:lnTo>
                    <a:pt x="1046048" y="19392"/>
                  </a:lnTo>
                  <a:lnTo>
                    <a:pt x="1036320" y="16764"/>
                  </a:lnTo>
                  <a:lnTo>
                    <a:pt x="1026312" y="18122"/>
                  </a:lnTo>
                  <a:lnTo>
                    <a:pt x="1017879" y="23025"/>
                  </a:lnTo>
                  <a:lnTo>
                    <a:pt x="1011897" y="30734"/>
                  </a:lnTo>
                  <a:lnTo>
                    <a:pt x="1009269" y="40513"/>
                  </a:lnTo>
                  <a:lnTo>
                    <a:pt x="1010627" y="50495"/>
                  </a:lnTo>
                  <a:lnTo>
                    <a:pt x="1015568" y="58889"/>
                  </a:lnTo>
                  <a:lnTo>
                    <a:pt x="1023277" y="64820"/>
                  </a:lnTo>
                  <a:lnTo>
                    <a:pt x="1033018" y="67437"/>
                  </a:lnTo>
                  <a:lnTo>
                    <a:pt x="1033145" y="67437"/>
                  </a:lnTo>
                  <a:lnTo>
                    <a:pt x="1043114" y="66078"/>
                  </a:lnTo>
                  <a:lnTo>
                    <a:pt x="1051509" y="61137"/>
                  </a:lnTo>
                  <a:lnTo>
                    <a:pt x="1057440" y="53428"/>
                  </a:lnTo>
                  <a:lnTo>
                    <a:pt x="1060069" y="43688"/>
                  </a:lnTo>
                  <a:close/>
                </a:path>
                <a:path w="4458334" h="1730375">
                  <a:moveTo>
                    <a:pt x="1159408" y="55968"/>
                  </a:moveTo>
                  <a:lnTo>
                    <a:pt x="1155725" y="46951"/>
                  </a:lnTo>
                  <a:lnTo>
                    <a:pt x="1148943" y="39954"/>
                  </a:lnTo>
                  <a:lnTo>
                    <a:pt x="1139685" y="35941"/>
                  </a:lnTo>
                  <a:lnTo>
                    <a:pt x="1129614" y="35864"/>
                  </a:lnTo>
                  <a:lnTo>
                    <a:pt x="1120597" y="39547"/>
                  </a:lnTo>
                  <a:lnTo>
                    <a:pt x="1113599" y="46355"/>
                  </a:lnTo>
                  <a:lnTo>
                    <a:pt x="1109599" y="55626"/>
                  </a:lnTo>
                  <a:lnTo>
                    <a:pt x="1109510" y="65709"/>
                  </a:lnTo>
                  <a:lnTo>
                    <a:pt x="1113193" y="74714"/>
                  </a:lnTo>
                  <a:lnTo>
                    <a:pt x="1120000" y="81673"/>
                  </a:lnTo>
                  <a:lnTo>
                    <a:pt x="1129284" y="85598"/>
                  </a:lnTo>
                  <a:lnTo>
                    <a:pt x="1129284" y="85725"/>
                  </a:lnTo>
                  <a:lnTo>
                    <a:pt x="1139355" y="85763"/>
                  </a:lnTo>
                  <a:lnTo>
                    <a:pt x="1148372" y="82080"/>
                  </a:lnTo>
                  <a:lnTo>
                    <a:pt x="1155369" y="75298"/>
                  </a:lnTo>
                  <a:lnTo>
                    <a:pt x="1159383" y="66040"/>
                  </a:lnTo>
                  <a:lnTo>
                    <a:pt x="1159408" y="55968"/>
                  </a:lnTo>
                  <a:close/>
                </a:path>
                <a:path w="4458334" h="1730375">
                  <a:moveTo>
                    <a:pt x="1258836" y="76454"/>
                  </a:moveTo>
                  <a:lnTo>
                    <a:pt x="1255268" y="67665"/>
                  </a:lnTo>
                  <a:lnTo>
                    <a:pt x="1248460" y="60706"/>
                  </a:lnTo>
                  <a:lnTo>
                    <a:pt x="1239139" y="56769"/>
                  </a:lnTo>
                  <a:lnTo>
                    <a:pt x="1229055" y="56667"/>
                  </a:lnTo>
                  <a:lnTo>
                    <a:pt x="1220038" y="60325"/>
                  </a:lnTo>
                  <a:lnTo>
                    <a:pt x="1213040" y="67132"/>
                  </a:lnTo>
                  <a:lnTo>
                    <a:pt x="1209040" y="76454"/>
                  </a:lnTo>
                  <a:lnTo>
                    <a:pt x="1209090" y="86741"/>
                  </a:lnTo>
                  <a:lnTo>
                    <a:pt x="1212684" y="95542"/>
                  </a:lnTo>
                  <a:lnTo>
                    <a:pt x="1219466" y="102501"/>
                  </a:lnTo>
                  <a:lnTo>
                    <a:pt x="1228712" y="106426"/>
                  </a:lnTo>
                  <a:lnTo>
                    <a:pt x="1238923" y="106540"/>
                  </a:lnTo>
                  <a:lnTo>
                    <a:pt x="1247927" y="102870"/>
                  </a:lnTo>
                  <a:lnTo>
                    <a:pt x="1254887" y="96075"/>
                  </a:lnTo>
                  <a:lnTo>
                    <a:pt x="1258811" y="86741"/>
                  </a:lnTo>
                  <a:lnTo>
                    <a:pt x="1258836" y="76454"/>
                  </a:lnTo>
                  <a:close/>
                </a:path>
                <a:path w="4458334" h="1730375">
                  <a:moveTo>
                    <a:pt x="1450848" y="153670"/>
                  </a:moveTo>
                  <a:lnTo>
                    <a:pt x="1435481" y="138112"/>
                  </a:lnTo>
                  <a:lnTo>
                    <a:pt x="1385468" y="87401"/>
                  </a:lnTo>
                  <a:lnTo>
                    <a:pt x="1331214" y="32385"/>
                  </a:lnTo>
                  <a:lnTo>
                    <a:pt x="1306766" y="104178"/>
                  </a:lnTo>
                  <a:lnTo>
                    <a:pt x="1306576" y="104521"/>
                  </a:lnTo>
                  <a:lnTo>
                    <a:pt x="1306512" y="104940"/>
                  </a:lnTo>
                  <a:lnTo>
                    <a:pt x="1282065" y="176784"/>
                  </a:lnTo>
                  <a:lnTo>
                    <a:pt x="1450848" y="153670"/>
                  </a:lnTo>
                  <a:close/>
                </a:path>
                <a:path w="4458334" h="1730375">
                  <a:moveTo>
                    <a:pt x="4458335" y="1570482"/>
                  </a:moveTo>
                  <a:lnTo>
                    <a:pt x="4406290" y="1576070"/>
                  </a:lnTo>
                  <a:lnTo>
                    <a:pt x="4401058" y="1545463"/>
                  </a:lnTo>
                  <a:lnTo>
                    <a:pt x="4391025" y="1510538"/>
                  </a:lnTo>
                  <a:lnTo>
                    <a:pt x="4366260" y="1442847"/>
                  </a:lnTo>
                  <a:lnTo>
                    <a:pt x="4335145" y="1378458"/>
                  </a:lnTo>
                  <a:lnTo>
                    <a:pt x="4298188" y="1317879"/>
                  </a:lnTo>
                  <a:lnTo>
                    <a:pt x="4255770" y="1261110"/>
                  </a:lnTo>
                  <a:lnTo>
                    <a:pt x="4208145" y="1208913"/>
                  </a:lnTo>
                  <a:lnTo>
                    <a:pt x="4155821" y="1161415"/>
                  </a:lnTo>
                  <a:lnTo>
                    <a:pt x="4099052" y="1118997"/>
                  </a:lnTo>
                  <a:lnTo>
                    <a:pt x="4038346" y="1082167"/>
                  </a:lnTo>
                  <a:lnTo>
                    <a:pt x="3973957" y="1051306"/>
                  </a:lnTo>
                  <a:lnTo>
                    <a:pt x="3906139" y="1026541"/>
                  </a:lnTo>
                  <a:lnTo>
                    <a:pt x="3835425" y="1008494"/>
                  </a:lnTo>
                  <a:lnTo>
                    <a:pt x="3762375" y="997331"/>
                  </a:lnTo>
                  <a:lnTo>
                    <a:pt x="3688334" y="993648"/>
                  </a:lnTo>
                  <a:lnTo>
                    <a:pt x="3678415" y="995375"/>
                  </a:lnTo>
                  <a:lnTo>
                    <a:pt x="3670211" y="1000594"/>
                  </a:lnTo>
                  <a:lnTo>
                    <a:pt x="3664547" y="1008507"/>
                  </a:lnTo>
                  <a:lnTo>
                    <a:pt x="3662299" y="1018286"/>
                  </a:lnTo>
                  <a:lnTo>
                    <a:pt x="3664039" y="1028268"/>
                  </a:lnTo>
                  <a:lnTo>
                    <a:pt x="3669296" y="1036497"/>
                  </a:lnTo>
                  <a:lnTo>
                    <a:pt x="3677247" y="1042136"/>
                  </a:lnTo>
                  <a:lnTo>
                    <a:pt x="3687064" y="1044321"/>
                  </a:lnTo>
                  <a:lnTo>
                    <a:pt x="3723640" y="1045337"/>
                  </a:lnTo>
                  <a:lnTo>
                    <a:pt x="3758438" y="1048004"/>
                  </a:lnTo>
                  <a:lnTo>
                    <a:pt x="3826637" y="1058418"/>
                  </a:lnTo>
                  <a:lnTo>
                    <a:pt x="3892169" y="1075436"/>
                  </a:lnTo>
                  <a:lnTo>
                    <a:pt x="3955288" y="1098550"/>
                  </a:lnTo>
                  <a:lnTo>
                    <a:pt x="4015105" y="1127379"/>
                  </a:lnTo>
                  <a:lnTo>
                    <a:pt x="4071747" y="1161796"/>
                  </a:lnTo>
                  <a:lnTo>
                    <a:pt x="4124452" y="1201293"/>
                  </a:lnTo>
                  <a:lnTo>
                    <a:pt x="4173093" y="1245616"/>
                  </a:lnTo>
                  <a:lnTo>
                    <a:pt x="4217416" y="1294384"/>
                  </a:lnTo>
                  <a:lnTo>
                    <a:pt x="4256786" y="1347216"/>
                  </a:lnTo>
                  <a:lnTo>
                    <a:pt x="4291203" y="1403858"/>
                  </a:lnTo>
                  <a:lnTo>
                    <a:pt x="4319905" y="1463802"/>
                  </a:lnTo>
                  <a:lnTo>
                    <a:pt x="4342892" y="1526794"/>
                  </a:lnTo>
                  <a:lnTo>
                    <a:pt x="4355846" y="1581480"/>
                  </a:lnTo>
                  <a:lnTo>
                    <a:pt x="4306824" y="1586738"/>
                  </a:lnTo>
                  <a:lnTo>
                    <a:pt x="4398899" y="1730121"/>
                  </a:lnTo>
                  <a:lnTo>
                    <a:pt x="4436580" y="1628902"/>
                  </a:lnTo>
                  <a:lnTo>
                    <a:pt x="4458335" y="1570482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039" y="2987039"/>
              <a:ext cx="1783080" cy="1356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5679" y="3576319"/>
              <a:ext cx="2707639" cy="1356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9128759" y="4947920"/>
            <a:ext cx="736600" cy="796290"/>
          </a:xfrm>
          <a:custGeom>
            <a:avLst/>
            <a:gdLst/>
            <a:ahLst/>
            <a:cxnLst/>
            <a:rect l="l" t="t" r="r" b="b"/>
            <a:pathLst>
              <a:path w="736600" h="796289">
                <a:moveTo>
                  <a:pt x="143383" y="644486"/>
                </a:moveTo>
                <a:lnTo>
                  <a:pt x="0" y="736599"/>
                </a:lnTo>
                <a:lnTo>
                  <a:pt x="159639" y="795997"/>
                </a:lnTo>
                <a:lnTo>
                  <a:pt x="154489" y="748004"/>
                </a:lnTo>
                <a:lnTo>
                  <a:pt x="130556" y="748004"/>
                </a:lnTo>
                <a:lnTo>
                  <a:pt x="120471" y="747699"/>
                </a:lnTo>
                <a:lnTo>
                  <a:pt x="111601" y="743688"/>
                </a:lnTo>
                <a:lnTo>
                  <a:pt x="104874" y="736640"/>
                </a:lnTo>
                <a:lnTo>
                  <a:pt x="101219" y="727227"/>
                </a:lnTo>
                <a:lnTo>
                  <a:pt x="101562" y="717145"/>
                </a:lnTo>
                <a:lnTo>
                  <a:pt x="105584" y="708272"/>
                </a:lnTo>
                <a:lnTo>
                  <a:pt x="112631" y="701552"/>
                </a:lnTo>
                <a:lnTo>
                  <a:pt x="122047" y="697928"/>
                </a:lnTo>
                <a:lnTo>
                  <a:pt x="148640" y="693489"/>
                </a:lnTo>
                <a:lnTo>
                  <a:pt x="143383" y="644486"/>
                </a:lnTo>
                <a:close/>
              </a:path>
              <a:path w="736600" h="796289">
                <a:moveTo>
                  <a:pt x="148640" y="693489"/>
                </a:moveTo>
                <a:lnTo>
                  <a:pt x="105584" y="708272"/>
                </a:lnTo>
                <a:lnTo>
                  <a:pt x="101219" y="727227"/>
                </a:lnTo>
                <a:lnTo>
                  <a:pt x="104874" y="736640"/>
                </a:lnTo>
                <a:lnTo>
                  <a:pt x="111601" y="743688"/>
                </a:lnTo>
                <a:lnTo>
                  <a:pt x="120471" y="747699"/>
                </a:lnTo>
                <a:lnTo>
                  <a:pt x="130556" y="748004"/>
                </a:lnTo>
                <a:lnTo>
                  <a:pt x="154053" y="743939"/>
                </a:lnTo>
                <a:lnTo>
                  <a:pt x="148640" y="693489"/>
                </a:lnTo>
                <a:close/>
              </a:path>
              <a:path w="736600" h="796289">
                <a:moveTo>
                  <a:pt x="154053" y="743939"/>
                </a:moveTo>
                <a:lnTo>
                  <a:pt x="130556" y="748004"/>
                </a:lnTo>
                <a:lnTo>
                  <a:pt x="154489" y="748004"/>
                </a:lnTo>
                <a:lnTo>
                  <a:pt x="154053" y="743939"/>
                </a:lnTo>
                <a:close/>
              </a:path>
              <a:path w="736600" h="796289">
                <a:moveTo>
                  <a:pt x="711835" y="0"/>
                </a:moveTo>
                <a:lnTo>
                  <a:pt x="684911" y="61340"/>
                </a:lnTo>
                <a:lnTo>
                  <a:pt x="682244" y="96138"/>
                </a:lnTo>
                <a:lnTo>
                  <a:pt x="671703" y="164210"/>
                </a:lnTo>
                <a:lnTo>
                  <a:pt x="654812" y="229869"/>
                </a:lnTo>
                <a:lnTo>
                  <a:pt x="631698" y="292988"/>
                </a:lnTo>
                <a:lnTo>
                  <a:pt x="602869" y="352805"/>
                </a:lnTo>
                <a:lnTo>
                  <a:pt x="568451" y="409320"/>
                </a:lnTo>
                <a:lnTo>
                  <a:pt x="528828" y="462152"/>
                </a:lnTo>
                <a:lnTo>
                  <a:pt x="484505" y="510793"/>
                </a:lnTo>
                <a:lnTo>
                  <a:pt x="435737" y="554989"/>
                </a:lnTo>
                <a:lnTo>
                  <a:pt x="382905" y="594486"/>
                </a:lnTo>
                <a:lnTo>
                  <a:pt x="326390" y="628776"/>
                </a:lnTo>
                <a:lnTo>
                  <a:pt x="266446" y="657542"/>
                </a:lnTo>
                <a:lnTo>
                  <a:pt x="203326" y="680529"/>
                </a:lnTo>
                <a:lnTo>
                  <a:pt x="148640" y="693489"/>
                </a:lnTo>
                <a:lnTo>
                  <a:pt x="154053" y="743939"/>
                </a:lnTo>
                <a:lnTo>
                  <a:pt x="219583" y="728662"/>
                </a:lnTo>
                <a:lnTo>
                  <a:pt x="287400" y="703833"/>
                </a:lnTo>
                <a:lnTo>
                  <a:pt x="351663" y="672795"/>
                </a:lnTo>
                <a:lnTo>
                  <a:pt x="412369" y="635888"/>
                </a:lnTo>
                <a:lnTo>
                  <a:pt x="469138" y="593343"/>
                </a:lnTo>
                <a:lnTo>
                  <a:pt x="521335" y="545845"/>
                </a:lnTo>
                <a:lnTo>
                  <a:pt x="568833" y="493521"/>
                </a:lnTo>
                <a:lnTo>
                  <a:pt x="611124" y="436752"/>
                </a:lnTo>
                <a:lnTo>
                  <a:pt x="648081" y="375919"/>
                </a:lnTo>
                <a:lnTo>
                  <a:pt x="678942" y="311530"/>
                </a:lnTo>
                <a:lnTo>
                  <a:pt x="703707" y="243839"/>
                </a:lnTo>
                <a:lnTo>
                  <a:pt x="721741" y="173227"/>
                </a:lnTo>
                <a:lnTo>
                  <a:pt x="732790" y="99948"/>
                </a:lnTo>
                <a:lnTo>
                  <a:pt x="736600" y="26034"/>
                </a:lnTo>
                <a:lnTo>
                  <a:pt x="734873" y="16127"/>
                </a:lnTo>
                <a:lnTo>
                  <a:pt x="729646" y="7921"/>
                </a:lnTo>
                <a:lnTo>
                  <a:pt x="721705" y="2264"/>
                </a:lnTo>
                <a:lnTo>
                  <a:pt x="711835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278120" y="5039359"/>
            <a:ext cx="3672840" cy="1583690"/>
            <a:chOff x="5278120" y="5039359"/>
            <a:chExt cx="3672840" cy="1583690"/>
          </a:xfrm>
        </p:grpSpPr>
        <p:sp>
          <p:nvSpPr>
            <p:cNvPr id="27" name="object 27"/>
            <p:cNvSpPr/>
            <p:nvPr/>
          </p:nvSpPr>
          <p:spPr>
            <a:xfrm>
              <a:off x="5278120" y="6450279"/>
              <a:ext cx="1537970" cy="172720"/>
            </a:xfrm>
            <a:custGeom>
              <a:avLst/>
              <a:gdLst/>
              <a:ahLst/>
              <a:cxnLst/>
              <a:rect l="l" t="t" r="r" b="b"/>
              <a:pathLst>
                <a:path w="1537970" h="172720">
                  <a:moveTo>
                    <a:pt x="152955" y="48421"/>
                  </a:moveTo>
                  <a:lnTo>
                    <a:pt x="137626" y="96871"/>
                  </a:lnTo>
                  <a:lnTo>
                    <a:pt x="194817" y="114947"/>
                  </a:lnTo>
                  <a:lnTo>
                    <a:pt x="393826" y="153758"/>
                  </a:lnTo>
                  <a:lnTo>
                    <a:pt x="550544" y="163321"/>
                  </a:lnTo>
                  <a:lnTo>
                    <a:pt x="758189" y="172491"/>
                  </a:lnTo>
                  <a:lnTo>
                    <a:pt x="1061084" y="157238"/>
                  </a:lnTo>
                  <a:lnTo>
                    <a:pt x="1320800" y="125082"/>
                  </a:lnTo>
                  <a:lnTo>
                    <a:pt x="1333780" y="121742"/>
                  </a:lnTo>
                  <a:lnTo>
                    <a:pt x="760349" y="121742"/>
                  </a:lnTo>
                  <a:lnTo>
                    <a:pt x="553592" y="112610"/>
                  </a:lnTo>
                  <a:lnTo>
                    <a:pt x="403478" y="103898"/>
                  </a:lnTo>
                  <a:lnTo>
                    <a:pt x="210184" y="66509"/>
                  </a:lnTo>
                  <a:lnTo>
                    <a:pt x="152955" y="48421"/>
                  </a:lnTo>
                  <a:close/>
                </a:path>
                <a:path w="1537970" h="172720">
                  <a:moveTo>
                    <a:pt x="168275" y="0"/>
                  </a:moveTo>
                  <a:lnTo>
                    <a:pt x="0" y="26720"/>
                  </a:lnTo>
                  <a:lnTo>
                    <a:pt x="122300" y="145313"/>
                  </a:lnTo>
                  <a:lnTo>
                    <a:pt x="137626" y="96871"/>
                  </a:lnTo>
                  <a:lnTo>
                    <a:pt x="113410" y="89217"/>
                  </a:lnTo>
                  <a:lnTo>
                    <a:pt x="104598" y="84333"/>
                  </a:lnTo>
                  <a:lnTo>
                    <a:pt x="98536" y="76707"/>
                  </a:lnTo>
                  <a:lnTo>
                    <a:pt x="95783" y="67368"/>
                  </a:lnTo>
                  <a:lnTo>
                    <a:pt x="96900" y="57340"/>
                  </a:lnTo>
                  <a:lnTo>
                    <a:pt x="101756" y="48516"/>
                  </a:lnTo>
                  <a:lnTo>
                    <a:pt x="109362" y="42459"/>
                  </a:lnTo>
                  <a:lnTo>
                    <a:pt x="118707" y="39702"/>
                  </a:lnTo>
                  <a:lnTo>
                    <a:pt x="155713" y="39702"/>
                  </a:lnTo>
                  <a:lnTo>
                    <a:pt x="168275" y="0"/>
                  </a:lnTo>
                  <a:close/>
                </a:path>
                <a:path w="1537970" h="172720">
                  <a:moveTo>
                    <a:pt x="1515931" y="24442"/>
                  </a:moveTo>
                  <a:lnTo>
                    <a:pt x="1505838" y="24980"/>
                  </a:lnTo>
                  <a:lnTo>
                    <a:pt x="1314577" y="74663"/>
                  </a:lnTo>
                  <a:lnTo>
                    <a:pt x="1058544" y="106502"/>
                  </a:lnTo>
                  <a:lnTo>
                    <a:pt x="760349" y="121742"/>
                  </a:lnTo>
                  <a:lnTo>
                    <a:pt x="1333780" y="121742"/>
                  </a:lnTo>
                  <a:lnTo>
                    <a:pt x="1518665" y="74167"/>
                  </a:lnTo>
                  <a:lnTo>
                    <a:pt x="1527736" y="69764"/>
                  </a:lnTo>
                  <a:lnTo>
                    <a:pt x="1534175" y="62474"/>
                  </a:lnTo>
                  <a:lnTo>
                    <a:pt x="1537400" y="53293"/>
                  </a:lnTo>
                  <a:lnTo>
                    <a:pt x="1536827" y="43218"/>
                  </a:lnTo>
                  <a:lnTo>
                    <a:pt x="1532449" y="34148"/>
                  </a:lnTo>
                  <a:lnTo>
                    <a:pt x="1525142" y="27693"/>
                  </a:lnTo>
                  <a:lnTo>
                    <a:pt x="1515931" y="24442"/>
                  </a:lnTo>
                  <a:close/>
                </a:path>
                <a:path w="1537970" h="172720">
                  <a:moveTo>
                    <a:pt x="118707" y="39702"/>
                  </a:moveTo>
                  <a:lnTo>
                    <a:pt x="109362" y="42459"/>
                  </a:lnTo>
                  <a:lnTo>
                    <a:pt x="101756" y="48516"/>
                  </a:lnTo>
                  <a:lnTo>
                    <a:pt x="96900" y="57340"/>
                  </a:lnTo>
                  <a:lnTo>
                    <a:pt x="95783" y="67368"/>
                  </a:lnTo>
                  <a:lnTo>
                    <a:pt x="98536" y="76707"/>
                  </a:lnTo>
                  <a:lnTo>
                    <a:pt x="104598" y="84333"/>
                  </a:lnTo>
                  <a:lnTo>
                    <a:pt x="113410" y="89217"/>
                  </a:lnTo>
                  <a:lnTo>
                    <a:pt x="137626" y="96871"/>
                  </a:lnTo>
                  <a:lnTo>
                    <a:pt x="152955" y="48421"/>
                  </a:lnTo>
                  <a:lnTo>
                    <a:pt x="128777" y="40779"/>
                  </a:lnTo>
                  <a:lnTo>
                    <a:pt x="118707" y="39702"/>
                  </a:lnTo>
                  <a:close/>
                </a:path>
                <a:path w="1537970" h="172720">
                  <a:moveTo>
                    <a:pt x="155713" y="39702"/>
                  </a:moveTo>
                  <a:lnTo>
                    <a:pt x="118707" y="39702"/>
                  </a:lnTo>
                  <a:lnTo>
                    <a:pt x="128777" y="40779"/>
                  </a:lnTo>
                  <a:lnTo>
                    <a:pt x="152955" y="48421"/>
                  </a:lnTo>
                  <a:lnTo>
                    <a:pt x="155713" y="39702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3040" y="5039359"/>
              <a:ext cx="2407919" cy="1412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241804" y="4892040"/>
            <a:ext cx="796290" cy="737235"/>
          </a:xfrm>
          <a:custGeom>
            <a:avLst/>
            <a:gdLst/>
            <a:ahLst/>
            <a:cxnLst/>
            <a:rect l="l" t="t" r="r" b="b"/>
            <a:pathLst>
              <a:path w="796289" h="737235">
                <a:moveTo>
                  <a:pt x="102544" y="148636"/>
                </a:moveTo>
                <a:lnTo>
                  <a:pt x="52087" y="154050"/>
                </a:lnTo>
                <a:lnTo>
                  <a:pt x="57403" y="184658"/>
                </a:lnTo>
                <a:lnTo>
                  <a:pt x="67309" y="219583"/>
                </a:lnTo>
                <a:lnTo>
                  <a:pt x="92201" y="287401"/>
                </a:lnTo>
                <a:lnTo>
                  <a:pt x="123189" y="351663"/>
                </a:lnTo>
                <a:lnTo>
                  <a:pt x="160146" y="412369"/>
                </a:lnTo>
                <a:lnTo>
                  <a:pt x="202691" y="469138"/>
                </a:lnTo>
                <a:lnTo>
                  <a:pt x="250316" y="521335"/>
                </a:lnTo>
                <a:lnTo>
                  <a:pt x="302640" y="568833"/>
                </a:lnTo>
                <a:lnTo>
                  <a:pt x="359409" y="611124"/>
                </a:lnTo>
                <a:lnTo>
                  <a:pt x="420115" y="647954"/>
                </a:lnTo>
                <a:lnTo>
                  <a:pt x="484504" y="678942"/>
                </a:lnTo>
                <a:lnTo>
                  <a:pt x="552195" y="703656"/>
                </a:lnTo>
                <a:lnTo>
                  <a:pt x="622807" y="721753"/>
                </a:lnTo>
                <a:lnTo>
                  <a:pt x="696087" y="732840"/>
                </a:lnTo>
                <a:lnTo>
                  <a:pt x="770001" y="736625"/>
                </a:lnTo>
                <a:lnTo>
                  <a:pt x="779908" y="734888"/>
                </a:lnTo>
                <a:lnTo>
                  <a:pt x="788114" y="729657"/>
                </a:lnTo>
                <a:lnTo>
                  <a:pt x="793771" y="721728"/>
                </a:lnTo>
                <a:lnTo>
                  <a:pt x="796035" y="711898"/>
                </a:lnTo>
                <a:lnTo>
                  <a:pt x="794309" y="701953"/>
                </a:lnTo>
                <a:lnTo>
                  <a:pt x="789082" y="693729"/>
                </a:lnTo>
                <a:lnTo>
                  <a:pt x="781141" y="688065"/>
                </a:lnTo>
                <a:lnTo>
                  <a:pt x="771270" y="685800"/>
                </a:lnTo>
                <a:lnTo>
                  <a:pt x="734694" y="684911"/>
                </a:lnTo>
                <a:lnTo>
                  <a:pt x="699896" y="682244"/>
                </a:lnTo>
                <a:lnTo>
                  <a:pt x="631825" y="671703"/>
                </a:lnTo>
                <a:lnTo>
                  <a:pt x="566165" y="654812"/>
                </a:lnTo>
                <a:lnTo>
                  <a:pt x="503173" y="631698"/>
                </a:lnTo>
                <a:lnTo>
                  <a:pt x="443229" y="602869"/>
                </a:lnTo>
                <a:lnTo>
                  <a:pt x="386841" y="568452"/>
                </a:lnTo>
                <a:lnTo>
                  <a:pt x="334009" y="528828"/>
                </a:lnTo>
                <a:lnTo>
                  <a:pt x="285241" y="484505"/>
                </a:lnTo>
                <a:lnTo>
                  <a:pt x="241045" y="435737"/>
                </a:lnTo>
                <a:lnTo>
                  <a:pt x="201548" y="382905"/>
                </a:lnTo>
                <a:lnTo>
                  <a:pt x="167258" y="326390"/>
                </a:lnTo>
                <a:lnTo>
                  <a:pt x="138556" y="266446"/>
                </a:lnTo>
                <a:lnTo>
                  <a:pt x="115569" y="203327"/>
                </a:lnTo>
                <a:lnTo>
                  <a:pt x="106298" y="170815"/>
                </a:lnTo>
                <a:lnTo>
                  <a:pt x="102544" y="148636"/>
                </a:lnTo>
                <a:close/>
              </a:path>
              <a:path w="796289" h="737235">
                <a:moveTo>
                  <a:pt x="59435" y="0"/>
                </a:moveTo>
                <a:lnTo>
                  <a:pt x="0" y="159639"/>
                </a:lnTo>
                <a:lnTo>
                  <a:pt x="52087" y="154050"/>
                </a:lnTo>
                <a:lnTo>
                  <a:pt x="48006" y="130556"/>
                </a:lnTo>
                <a:lnTo>
                  <a:pt x="48349" y="120471"/>
                </a:lnTo>
                <a:lnTo>
                  <a:pt x="52371" y="111601"/>
                </a:lnTo>
                <a:lnTo>
                  <a:pt x="59418" y="104874"/>
                </a:lnTo>
                <a:lnTo>
                  <a:pt x="68833" y="101218"/>
                </a:lnTo>
                <a:lnTo>
                  <a:pt x="124434" y="101218"/>
                </a:lnTo>
                <a:lnTo>
                  <a:pt x="59435" y="0"/>
                </a:lnTo>
                <a:close/>
              </a:path>
              <a:path w="796289" h="737235">
                <a:moveTo>
                  <a:pt x="68833" y="101218"/>
                </a:moveTo>
                <a:lnTo>
                  <a:pt x="59418" y="104874"/>
                </a:lnTo>
                <a:lnTo>
                  <a:pt x="52371" y="111601"/>
                </a:lnTo>
                <a:lnTo>
                  <a:pt x="48349" y="120471"/>
                </a:lnTo>
                <a:lnTo>
                  <a:pt x="48006" y="130556"/>
                </a:lnTo>
                <a:lnTo>
                  <a:pt x="52087" y="154050"/>
                </a:lnTo>
                <a:lnTo>
                  <a:pt x="102544" y="148636"/>
                </a:lnTo>
                <a:lnTo>
                  <a:pt x="98043" y="122047"/>
                </a:lnTo>
                <a:lnTo>
                  <a:pt x="94462" y="112631"/>
                </a:lnTo>
                <a:lnTo>
                  <a:pt x="87772" y="105584"/>
                </a:lnTo>
                <a:lnTo>
                  <a:pt x="78916" y="101562"/>
                </a:lnTo>
                <a:lnTo>
                  <a:pt x="68833" y="101218"/>
                </a:lnTo>
                <a:close/>
              </a:path>
              <a:path w="796289" h="737235">
                <a:moveTo>
                  <a:pt x="124434" y="101218"/>
                </a:moveTo>
                <a:lnTo>
                  <a:pt x="68833" y="101218"/>
                </a:lnTo>
                <a:lnTo>
                  <a:pt x="78916" y="101562"/>
                </a:lnTo>
                <a:lnTo>
                  <a:pt x="87772" y="105584"/>
                </a:lnTo>
                <a:lnTo>
                  <a:pt x="94462" y="112631"/>
                </a:lnTo>
                <a:lnTo>
                  <a:pt x="98043" y="122047"/>
                </a:lnTo>
                <a:lnTo>
                  <a:pt x="102544" y="148636"/>
                </a:lnTo>
                <a:lnTo>
                  <a:pt x="151510" y="143383"/>
                </a:lnTo>
                <a:lnTo>
                  <a:pt x="124434" y="101218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4079" y="2536570"/>
            <a:ext cx="736600" cy="796290"/>
          </a:xfrm>
          <a:custGeom>
            <a:avLst/>
            <a:gdLst/>
            <a:ahLst/>
            <a:cxnLst/>
            <a:rect l="l" t="t" r="r" b="b"/>
            <a:pathLst>
              <a:path w="736600" h="796289">
                <a:moveTo>
                  <a:pt x="582587" y="52037"/>
                </a:moveTo>
                <a:lnTo>
                  <a:pt x="517144" y="67309"/>
                </a:lnTo>
                <a:lnTo>
                  <a:pt x="449325" y="92075"/>
                </a:lnTo>
                <a:lnTo>
                  <a:pt x="385063" y="123189"/>
                </a:lnTo>
                <a:lnTo>
                  <a:pt x="324231" y="160146"/>
                </a:lnTo>
                <a:lnTo>
                  <a:pt x="267588" y="202564"/>
                </a:lnTo>
                <a:lnTo>
                  <a:pt x="215392" y="250189"/>
                </a:lnTo>
                <a:lnTo>
                  <a:pt x="167894" y="302513"/>
                </a:lnTo>
                <a:lnTo>
                  <a:pt x="125475" y="359282"/>
                </a:lnTo>
                <a:lnTo>
                  <a:pt x="88645" y="419988"/>
                </a:lnTo>
                <a:lnTo>
                  <a:pt x="57657" y="484377"/>
                </a:lnTo>
                <a:lnTo>
                  <a:pt x="33019" y="552195"/>
                </a:lnTo>
                <a:lnTo>
                  <a:pt x="14858" y="622807"/>
                </a:lnTo>
                <a:lnTo>
                  <a:pt x="3809" y="695959"/>
                </a:lnTo>
                <a:lnTo>
                  <a:pt x="0" y="770001"/>
                </a:lnTo>
                <a:lnTo>
                  <a:pt x="1744" y="779908"/>
                </a:lnTo>
                <a:lnTo>
                  <a:pt x="7000" y="788114"/>
                </a:lnTo>
                <a:lnTo>
                  <a:pt x="14948" y="793771"/>
                </a:lnTo>
                <a:lnTo>
                  <a:pt x="24764" y="796036"/>
                </a:lnTo>
                <a:lnTo>
                  <a:pt x="34672" y="794291"/>
                </a:lnTo>
                <a:lnTo>
                  <a:pt x="42878" y="789035"/>
                </a:lnTo>
                <a:lnTo>
                  <a:pt x="48535" y="781087"/>
                </a:lnTo>
                <a:lnTo>
                  <a:pt x="50800" y="771270"/>
                </a:lnTo>
                <a:lnTo>
                  <a:pt x="51815" y="734694"/>
                </a:lnTo>
                <a:lnTo>
                  <a:pt x="54482" y="699896"/>
                </a:lnTo>
                <a:lnTo>
                  <a:pt x="64896" y="631698"/>
                </a:lnTo>
                <a:lnTo>
                  <a:pt x="81914" y="566165"/>
                </a:lnTo>
                <a:lnTo>
                  <a:pt x="105028" y="503046"/>
                </a:lnTo>
                <a:lnTo>
                  <a:pt x="133857" y="443229"/>
                </a:lnTo>
                <a:lnTo>
                  <a:pt x="168275" y="386588"/>
                </a:lnTo>
                <a:lnTo>
                  <a:pt x="207771" y="333882"/>
                </a:lnTo>
                <a:lnTo>
                  <a:pt x="252094" y="285241"/>
                </a:lnTo>
                <a:lnTo>
                  <a:pt x="300863" y="240918"/>
                </a:lnTo>
                <a:lnTo>
                  <a:pt x="353694" y="201549"/>
                </a:lnTo>
                <a:lnTo>
                  <a:pt x="410337" y="167258"/>
                </a:lnTo>
                <a:lnTo>
                  <a:pt x="470281" y="138429"/>
                </a:lnTo>
                <a:lnTo>
                  <a:pt x="533272" y="115442"/>
                </a:lnTo>
                <a:lnTo>
                  <a:pt x="588042" y="102483"/>
                </a:lnTo>
                <a:lnTo>
                  <a:pt x="582587" y="52037"/>
                </a:lnTo>
                <a:close/>
              </a:path>
              <a:path w="736600" h="796289">
                <a:moveTo>
                  <a:pt x="705900" y="48005"/>
                </a:moveTo>
                <a:lnTo>
                  <a:pt x="606170" y="48005"/>
                </a:lnTo>
                <a:lnTo>
                  <a:pt x="616253" y="48275"/>
                </a:lnTo>
                <a:lnTo>
                  <a:pt x="625109" y="52260"/>
                </a:lnTo>
                <a:lnTo>
                  <a:pt x="631799" y="59293"/>
                </a:lnTo>
                <a:lnTo>
                  <a:pt x="635381" y="68706"/>
                </a:lnTo>
                <a:lnTo>
                  <a:pt x="635111" y="78791"/>
                </a:lnTo>
                <a:lnTo>
                  <a:pt x="631126" y="87661"/>
                </a:lnTo>
                <a:lnTo>
                  <a:pt x="624093" y="94388"/>
                </a:lnTo>
                <a:lnTo>
                  <a:pt x="614680" y="98043"/>
                </a:lnTo>
                <a:lnTo>
                  <a:pt x="588042" y="102483"/>
                </a:lnTo>
                <a:lnTo>
                  <a:pt x="593344" y="151511"/>
                </a:lnTo>
                <a:lnTo>
                  <a:pt x="736600" y="59436"/>
                </a:lnTo>
                <a:lnTo>
                  <a:pt x="705900" y="48005"/>
                </a:lnTo>
                <a:close/>
              </a:path>
              <a:path w="736600" h="796289">
                <a:moveTo>
                  <a:pt x="606170" y="48005"/>
                </a:moveTo>
                <a:lnTo>
                  <a:pt x="582587" y="52037"/>
                </a:lnTo>
                <a:lnTo>
                  <a:pt x="588042" y="102483"/>
                </a:lnTo>
                <a:lnTo>
                  <a:pt x="614680" y="98043"/>
                </a:lnTo>
                <a:lnTo>
                  <a:pt x="624093" y="94388"/>
                </a:lnTo>
                <a:lnTo>
                  <a:pt x="631126" y="87661"/>
                </a:lnTo>
                <a:lnTo>
                  <a:pt x="635111" y="78791"/>
                </a:lnTo>
                <a:lnTo>
                  <a:pt x="635381" y="68706"/>
                </a:lnTo>
                <a:lnTo>
                  <a:pt x="631799" y="59293"/>
                </a:lnTo>
                <a:lnTo>
                  <a:pt x="625109" y="52260"/>
                </a:lnTo>
                <a:lnTo>
                  <a:pt x="616253" y="48275"/>
                </a:lnTo>
                <a:lnTo>
                  <a:pt x="606170" y="48005"/>
                </a:lnTo>
                <a:close/>
              </a:path>
              <a:path w="736600" h="796289">
                <a:moveTo>
                  <a:pt x="576961" y="0"/>
                </a:moveTo>
                <a:lnTo>
                  <a:pt x="582587" y="52037"/>
                </a:lnTo>
                <a:lnTo>
                  <a:pt x="606170" y="48005"/>
                </a:lnTo>
                <a:lnTo>
                  <a:pt x="705900" y="48005"/>
                </a:lnTo>
                <a:lnTo>
                  <a:pt x="576961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9519" y="3362959"/>
            <a:ext cx="2357120" cy="13614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84140" y="3136836"/>
            <a:ext cx="1926589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745" algn="ctr">
              <a:lnSpc>
                <a:spcPts val="5205"/>
              </a:lnSpc>
              <a:spcBef>
                <a:spcPts val="105"/>
              </a:spcBef>
            </a:pPr>
            <a:r>
              <a:rPr sz="4800" b="1" spc="-5" dirty="0">
                <a:solidFill>
                  <a:srgbClr val="0033CC"/>
                </a:solidFill>
                <a:latin typeface="Carlito"/>
                <a:cs typeface="Carlito"/>
              </a:rPr>
              <a:t>GIS</a:t>
            </a:r>
            <a:endParaRPr sz="4800">
              <a:latin typeface="Carlito"/>
              <a:cs typeface="Carlito"/>
            </a:endParaRPr>
          </a:p>
          <a:p>
            <a:pPr algn="ctr">
              <a:lnSpc>
                <a:spcPts val="5205"/>
              </a:lnSpc>
            </a:pPr>
            <a:r>
              <a:rPr sz="4800" b="1" spc="-25" dirty="0">
                <a:solidFill>
                  <a:srgbClr val="0033CC"/>
                </a:solidFill>
                <a:latin typeface="Carlito"/>
                <a:cs typeface="Carlito"/>
              </a:rPr>
              <a:t>Process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59126" y="3763264"/>
            <a:ext cx="10928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Carlito"/>
                <a:cs typeface="Carlito"/>
              </a:rPr>
              <a:t>O</a:t>
            </a:r>
            <a:r>
              <a:rPr sz="2800" b="1" spc="10" dirty="0">
                <a:latin typeface="Carlito"/>
                <a:cs typeface="Carlito"/>
              </a:rPr>
              <a:t>u</a:t>
            </a:r>
            <a:r>
              <a:rPr sz="2800" b="1" spc="-15" dirty="0">
                <a:latin typeface="Carlito"/>
                <a:cs typeface="Carlito"/>
              </a:rPr>
              <a:t>t</a:t>
            </a:r>
            <a:r>
              <a:rPr sz="2800" b="1" spc="10" dirty="0">
                <a:latin typeface="Carlito"/>
                <a:cs typeface="Carlito"/>
              </a:rPr>
              <a:t>pu</a:t>
            </a:r>
            <a:r>
              <a:rPr sz="2800" b="1" dirty="0">
                <a:latin typeface="Carlito"/>
                <a:cs typeface="Carlito"/>
              </a:rPr>
              <a:t>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58234" y="5240654"/>
            <a:ext cx="120396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rlito"/>
                <a:cs typeface="Carlito"/>
              </a:rPr>
              <a:t>GIS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spc="-25" dirty="0">
                <a:latin typeface="Carlito"/>
                <a:cs typeface="Carlito"/>
              </a:rPr>
              <a:t>a</a:t>
            </a:r>
            <a:r>
              <a:rPr sz="2800" b="1" spc="15" dirty="0">
                <a:latin typeface="Carlito"/>
                <a:cs typeface="Carlito"/>
              </a:rPr>
              <a:t>n</a:t>
            </a:r>
            <a:r>
              <a:rPr sz="2800" b="1" spc="-25" dirty="0">
                <a:latin typeface="Carlito"/>
                <a:cs typeface="Carlito"/>
              </a:rPr>
              <a:t>a</a:t>
            </a:r>
            <a:r>
              <a:rPr sz="2800" b="1" spc="25" dirty="0">
                <a:latin typeface="Carlito"/>
                <a:cs typeface="Carlito"/>
              </a:rPr>
              <a:t>l</a:t>
            </a:r>
            <a:r>
              <a:rPr sz="2800" b="1" spc="30" dirty="0">
                <a:latin typeface="Carlito"/>
                <a:cs typeface="Carlito"/>
              </a:rPr>
              <a:t>y</a:t>
            </a:r>
            <a:r>
              <a:rPr sz="2800" b="1" dirty="0">
                <a:latin typeface="Carlito"/>
                <a:cs typeface="Carlito"/>
              </a:rPr>
              <a:t>s</a:t>
            </a:r>
            <a:r>
              <a:rPr sz="2800" b="1" spc="30" dirty="0">
                <a:latin typeface="Carlito"/>
                <a:cs typeface="Carlito"/>
              </a:rPr>
              <a:t>i</a:t>
            </a:r>
            <a:r>
              <a:rPr sz="2800" b="1" dirty="0"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15759" y="5189791"/>
            <a:ext cx="209867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512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rlito"/>
                <a:cs typeface="Carlito"/>
              </a:rPr>
              <a:t>Import </a:t>
            </a:r>
            <a:r>
              <a:rPr sz="2800" b="1" spc="5" dirty="0">
                <a:latin typeface="Carlito"/>
                <a:cs typeface="Carlito"/>
              </a:rPr>
              <a:t>or  </a:t>
            </a:r>
            <a:r>
              <a:rPr sz="2800" b="1" spc="15" dirty="0">
                <a:latin typeface="Carlito"/>
                <a:cs typeface="Carlito"/>
              </a:rPr>
              <a:t>build</a:t>
            </a:r>
            <a:r>
              <a:rPr sz="2800" b="1" spc="-204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datasets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09255" y="3623310"/>
            <a:ext cx="155384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Carlito"/>
                <a:cs typeface="Carlito"/>
              </a:rPr>
              <a:t>Define</a:t>
            </a:r>
            <a:r>
              <a:rPr sz="2800" b="1" spc="-204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GIS  </a:t>
            </a:r>
            <a:r>
              <a:rPr sz="2800" b="1" spc="5" dirty="0">
                <a:latin typeface="Carlito"/>
                <a:cs typeface="Carlito"/>
              </a:rPr>
              <a:t>criteria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05600" y="1595119"/>
            <a:ext cx="2346959" cy="13614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18933" y="1768411"/>
            <a:ext cx="128841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latin typeface="Carlito"/>
                <a:cs typeface="Carlito"/>
              </a:rPr>
              <a:t>Define  </a:t>
            </a:r>
            <a:r>
              <a:rPr sz="2800" b="1" spc="10" dirty="0">
                <a:latin typeface="Carlito"/>
                <a:cs typeface="Carlito"/>
              </a:rPr>
              <a:t>p</a:t>
            </a:r>
            <a:r>
              <a:rPr sz="2800" b="1" spc="-35" dirty="0">
                <a:latin typeface="Carlito"/>
                <a:cs typeface="Carlito"/>
              </a:rPr>
              <a:t>r</a:t>
            </a:r>
            <a:r>
              <a:rPr sz="2800" b="1" spc="5" dirty="0">
                <a:latin typeface="Carlito"/>
                <a:cs typeface="Carlito"/>
              </a:rPr>
              <a:t>o</a:t>
            </a:r>
            <a:r>
              <a:rPr sz="2800" b="1" spc="10" dirty="0">
                <a:latin typeface="Carlito"/>
                <a:cs typeface="Carlito"/>
              </a:rPr>
              <a:t>b</a:t>
            </a:r>
            <a:r>
              <a:rPr sz="2800" b="1" spc="25" dirty="0">
                <a:latin typeface="Carlito"/>
                <a:cs typeface="Carlito"/>
              </a:rPr>
              <a:t>le</a:t>
            </a:r>
            <a:r>
              <a:rPr sz="2800" b="1" dirty="0">
                <a:latin typeface="Carlito"/>
                <a:cs typeface="Carlito"/>
              </a:rPr>
              <a:t>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17575" y="633349"/>
            <a:ext cx="7564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000000"/>
                </a:solidFill>
                <a:latin typeface="Caladea"/>
                <a:cs typeface="Caladea"/>
              </a:rPr>
              <a:t>Geographic </a:t>
            </a:r>
            <a:r>
              <a:rPr sz="4400" b="0" spc="-5" dirty="0">
                <a:solidFill>
                  <a:srgbClr val="000000"/>
                </a:solidFill>
                <a:latin typeface="Caladea"/>
                <a:cs typeface="Caladea"/>
              </a:rPr>
              <a:t>Information</a:t>
            </a:r>
            <a:r>
              <a:rPr sz="4400" b="0" spc="-9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4400" b="0" spc="-20" dirty="0">
                <a:solidFill>
                  <a:srgbClr val="000000"/>
                </a:solidFill>
                <a:latin typeface="Caladea"/>
                <a:cs typeface="Caladea"/>
              </a:rPr>
              <a:t>System</a:t>
            </a:r>
            <a:endParaRPr sz="4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705" y="2011381"/>
            <a:ext cx="4027170" cy="147955"/>
            <a:chOff x="814705" y="2011381"/>
            <a:chExt cx="4027170" cy="147955"/>
          </a:xfrm>
        </p:grpSpPr>
        <p:sp>
          <p:nvSpPr>
            <p:cNvPr id="3" name="object 3"/>
            <p:cNvSpPr/>
            <p:nvPr/>
          </p:nvSpPr>
          <p:spPr>
            <a:xfrm>
              <a:off x="822947" y="2011381"/>
              <a:ext cx="4018355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280" y="2062479"/>
              <a:ext cx="3933825" cy="0"/>
            </a:xfrm>
            <a:custGeom>
              <a:avLst/>
              <a:gdLst/>
              <a:ahLst/>
              <a:cxnLst/>
              <a:rect l="l" t="t" r="r" b="b"/>
              <a:pathLst>
                <a:path w="3933825">
                  <a:moveTo>
                    <a:pt x="0" y="0"/>
                  </a:moveTo>
                  <a:lnTo>
                    <a:pt x="39338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1501139"/>
            <a:ext cx="1854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Caladea"/>
                <a:cs typeface="Caladea"/>
              </a:rPr>
              <a:t>4Ms </a:t>
            </a:r>
            <a:r>
              <a:rPr sz="3200" b="0" spc="-10" dirty="0">
                <a:solidFill>
                  <a:srgbClr val="000000"/>
                </a:solidFill>
                <a:latin typeface="Caladea"/>
                <a:cs typeface="Caladea"/>
              </a:rPr>
              <a:t>of</a:t>
            </a:r>
            <a:r>
              <a:rPr sz="3200" b="0" spc="-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Caladea"/>
                <a:cs typeface="Caladea"/>
              </a:rPr>
              <a:t>GIS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6879" y="802640"/>
            <a:ext cx="7193280" cy="491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0769" y="6377940"/>
            <a:ext cx="229235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5" dirty="0">
                <a:latin typeface="Carlito"/>
                <a:cs typeface="Carlito"/>
              </a:rPr>
              <a:t>Dhwanilnath</a:t>
            </a:r>
            <a:r>
              <a:rPr sz="1850" spc="-229" dirty="0">
                <a:latin typeface="Carlito"/>
                <a:cs typeface="Carlito"/>
              </a:rPr>
              <a:t> </a:t>
            </a:r>
            <a:r>
              <a:rPr sz="1850" spc="-15" dirty="0">
                <a:latin typeface="Carlito"/>
                <a:cs typeface="Carlito"/>
              </a:rPr>
              <a:t>Gharekhan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039" y="162560"/>
            <a:ext cx="10281920" cy="653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8253" y="36478"/>
            <a:ext cx="7296136" cy="678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47" y="2011381"/>
            <a:ext cx="4018915" cy="147955"/>
            <a:chOff x="822947" y="2011381"/>
            <a:chExt cx="4018915" cy="147955"/>
          </a:xfrm>
        </p:grpSpPr>
        <p:sp>
          <p:nvSpPr>
            <p:cNvPr id="3" name="object 3"/>
            <p:cNvSpPr/>
            <p:nvPr/>
          </p:nvSpPr>
          <p:spPr>
            <a:xfrm>
              <a:off x="822947" y="2011381"/>
              <a:ext cx="4018355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279" y="2062479"/>
              <a:ext cx="3933825" cy="0"/>
            </a:xfrm>
            <a:custGeom>
              <a:avLst/>
              <a:gdLst/>
              <a:ahLst/>
              <a:cxnLst/>
              <a:rect l="l" t="t" r="r" b="b"/>
              <a:pathLst>
                <a:path w="3933825">
                  <a:moveTo>
                    <a:pt x="0" y="0"/>
                  </a:moveTo>
                  <a:lnTo>
                    <a:pt x="39338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1501139"/>
            <a:ext cx="3126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Caladea"/>
                <a:cs typeface="Caladea"/>
              </a:rPr>
              <a:t>Application </a:t>
            </a:r>
            <a:r>
              <a:rPr sz="3200" b="0" spc="-10" dirty="0">
                <a:solidFill>
                  <a:srgbClr val="000000"/>
                </a:solidFill>
                <a:latin typeface="Caladea"/>
                <a:cs typeface="Caladea"/>
              </a:rPr>
              <a:t>of</a:t>
            </a:r>
            <a:r>
              <a:rPr sz="3200" b="0" spc="-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Caladea"/>
                <a:cs typeface="Caladea"/>
              </a:rPr>
              <a:t>GIS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56150" y="214629"/>
            <a:ext cx="7374890" cy="6399530"/>
            <a:chOff x="4756150" y="214629"/>
            <a:chExt cx="7374890" cy="6399530"/>
          </a:xfrm>
        </p:grpSpPr>
        <p:sp>
          <p:nvSpPr>
            <p:cNvPr id="9" name="object 9"/>
            <p:cNvSpPr/>
            <p:nvPr/>
          </p:nvSpPr>
          <p:spPr>
            <a:xfrm>
              <a:off x="4775200" y="253999"/>
              <a:ext cx="7355840" cy="6360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5200" y="233679"/>
              <a:ext cx="6736080" cy="6360160"/>
            </a:xfrm>
            <a:custGeom>
              <a:avLst/>
              <a:gdLst/>
              <a:ahLst/>
              <a:cxnLst/>
              <a:rect l="l" t="t" r="r" b="b"/>
              <a:pathLst>
                <a:path w="6736080" h="6360159">
                  <a:moveTo>
                    <a:pt x="3637279" y="1036320"/>
                  </a:moveTo>
                  <a:lnTo>
                    <a:pt x="4470400" y="1036320"/>
                  </a:lnTo>
                  <a:lnTo>
                    <a:pt x="4470400" y="0"/>
                  </a:lnTo>
                  <a:lnTo>
                    <a:pt x="3637279" y="0"/>
                  </a:lnTo>
                  <a:lnTo>
                    <a:pt x="3637279" y="1036320"/>
                  </a:lnTo>
                  <a:close/>
                </a:path>
                <a:path w="6736080" h="6360159">
                  <a:moveTo>
                    <a:pt x="5252720" y="5262880"/>
                  </a:moveTo>
                  <a:lnTo>
                    <a:pt x="6736080" y="5262880"/>
                  </a:lnTo>
                  <a:lnTo>
                    <a:pt x="6736080" y="4257040"/>
                  </a:lnTo>
                  <a:lnTo>
                    <a:pt x="5252720" y="4257040"/>
                  </a:lnTo>
                  <a:lnTo>
                    <a:pt x="5252720" y="5262880"/>
                  </a:lnTo>
                  <a:close/>
                </a:path>
                <a:path w="6736080" h="6360159">
                  <a:moveTo>
                    <a:pt x="2854959" y="6360160"/>
                  </a:moveTo>
                  <a:lnTo>
                    <a:pt x="3677919" y="6360160"/>
                  </a:lnTo>
                  <a:lnTo>
                    <a:pt x="3677919" y="5029200"/>
                  </a:lnTo>
                  <a:lnTo>
                    <a:pt x="2854959" y="5029200"/>
                  </a:lnTo>
                  <a:lnTo>
                    <a:pt x="2854959" y="6360160"/>
                  </a:lnTo>
                  <a:close/>
                </a:path>
                <a:path w="6736080" h="6360159">
                  <a:moveTo>
                    <a:pt x="1960879" y="5892800"/>
                  </a:moveTo>
                  <a:lnTo>
                    <a:pt x="2783839" y="5892800"/>
                  </a:lnTo>
                  <a:lnTo>
                    <a:pt x="2783839" y="4846320"/>
                  </a:lnTo>
                  <a:lnTo>
                    <a:pt x="1960879" y="4846320"/>
                  </a:lnTo>
                  <a:lnTo>
                    <a:pt x="1960879" y="5892800"/>
                  </a:lnTo>
                  <a:close/>
                </a:path>
                <a:path w="6736080" h="6360159">
                  <a:moveTo>
                    <a:pt x="1137920" y="5740400"/>
                  </a:moveTo>
                  <a:lnTo>
                    <a:pt x="2021840" y="5740400"/>
                  </a:lnTo>
                  <a:lnTo>
                    <a:pt x="2021840" y="4378960"/>
                  </a:lnTo>
                  <a:lnTo>
                    <a:pt x="1137920" y="4378960"/>
                  </a:lnTo>
                  <a:lnTo>
                    <a:pt x="1137920" y="5740400"/>
                  </a:lnTo>
                  <a:close/>
                </a:path>
                <a:path w="6736080" h="6360159">
                  <a:moveTo>
                    <a:pt x="5222240" y="2001520"/>
                  </a:moveTo>
                  <a:lnTo>
                    <a:pt x="6045200" y="2001520"/>
                  </a:lnTo>
                  <a:lnTo>
                    <a:pt x="6045200" y="1188720"/>
                  </a:lnTo>
                  <a:lnTo>
                    <a:pt x="5222240" y="1188720"/>
                  </a:lnTo>
                  <a:lnTo>
                    <a:pt x="5222240" y="2001520"/>
                  </a:lnTo>
                  <a:close/>
                </a:path>
                <a:path w="6736080" h="6360159">
                  <a:moveTo>
                    <a:pt x="955039" y="2042160"/>
                  </a:moveTo>
                  <a:lnTo>
                    <a:pt x="1991359" y="2042160"/>
                  </a:lnTo>
                  <a:lnTo>
                    <a:pt x="1991359" y="955040"/>
                  </a:lnTo>
                  <a:lnTo>
                    <a:pt x="955039" y="955040"/>
                  </a:lnTo>
                  <a:lnTo>
                    <a:pt x="955039" y="2042160"/>
                  </a:lnTo>
                  <a:close/>
                </a:path>
                <a:path w="6736080" h="6360159">
                  <a:moveTo>
                    <a:pt x="0" y="4378960"/>
                  </a:moveTo>
                  <a:lnTo>
                    <a:pt x="1605279" y="4378960"/>
                  </a:lnTo>
                  <a:lnTo>
                    <a:pt x="1605279" y="3474720"/>
                  </a:lnTo>
                  <a:lnTo>
                    <a:pt x="0" y="3474720"/>
                  </a:lnTo>
                  <a:lnTo>
                    <a:pt x="0" y="43789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47" y="2011381"/>
            <a:ext cx="4018915" cy="147955"/>
            <a:chOff x="822947" y="2011381"/>
            <a:chExt cx="4018915" cy="147955"/>
          </a:xfrm>
        </p:grpSpPr>
        <p:sp>
          <p:nvSpPr>
            <p:cNvPr id="3" name="object 3"/>
            <p:cNvSpPr/>
            <p:nvPr/>
          </p:nvSpPr>
          <p:spPr>
            <a:xfrm>
              <a:off x="822947" y="2011381"/>
              <a:ext cx="4018355" cy="1479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279" y="2062479"/>
              <a:ext cx="3933825" cy="0"/>
            </a:xfrm>
            <a:custGeom>
              <a:avLst/>
              <a:gdLst/>
              <a:ahLst/>
              <a:cxnLst/>
              <a:rect l="l" t="t" r="r" b="b"/>
              <a:pathLst>
                <a:path w="3933825">
                  <a:moveTo>
                    <a:pt x="0" y="0"/>
                  </a:moveTo>
                  <a:lnTo>
                    <a:pt x="39338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5155" y="2046858"/>
            <a:ext cx="9134475" cy="394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latin typeface="Times New Roman"/>
                <a:cs typeface="Times New Roman"/>
              </a:rPr>
              <a:t>Quantum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GIS</a:t>
            </a:r>
            <a:endParaRPr sz="3600">
              <a:latin typeface="Times New Roman"/>
              <a:cs typeface="Times New Roman"/>
            </a:endParaRPr>
          </a:p>
          <a:p>
            <a:pPr marL="12700" marR="3796029">
              <a:lnSpc>
                <a:spcPct val="159500"/>
              </a:lnSpc>
            </a:pPr>
            <a:r>
              <a:rPr sz="3600" dirty="0">
                <a:latin typeface="Times New Roman"/>
                <a:cs typeface="Times New Roman"/>
              </a:rPr>
              <a:t>Open </a:t>
            </a:r>
            <a:r>
              <a:rPr sz="3600" spc="-15" dirty="0">
                <a:latin typeface="Times New Roman"/>
                <a:cs typeface="Times New Roman"/>
              </a:rPr>
              <a:t>and </a:t>
            </a:r>
            <a:r>
              <a:rPr sz="3600" spc="-20" dirty="0">
                <a:latin typeface="Times New Roman"/>
                <a:cs typeface="Times New Roman"/>
              </a:rPr>
              <a:t>Free </a:t>
            </a:r>
            <a:r>
              <a:rPr sz="3600" spc="15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Use  </a:t>
            </a:r>
            <a:r>
              <a:rPr sz="3600" spc="-35" dirty="0">
                <a:latin typeface="Times New Roman"/>
                <a:cs typeface="Times New Roman"/>
              </a:rPr>
              <a:t>Community Driven</a:t>
            </a:r>
            <a:r>
              <a:rPr sz="3600" spc="4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Software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300"/>
              </a:lnSpc>
              <a:spcBef>
                <a:spcPts val="3485"/>
              </a:spcBef>
            </a:pPr>
            <a:r>
              <a:rPr sz="3200" spc="-25" dirty="0">
                <a:latin typeface="Times New Roman"/>
                <a:cs typeface="Times New Roman"/>
              </a:rPr>
              <a:t>QGIS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professional </a:t>
            </a:r>
            <a:r>
              <a:rPr sz="3200" spc="-35" dirty="0">
                <a:latin typeface="Times New Roman"/>
                <a:cs typeface="Times New Roman"/>
              </a:rPr>
              <a:t>GIS </a:t>
            </a:r>
            <a:r>
              <a:rPr sz="3200" spc="-5" dirty="0">
                <a:latin typeface="Times New Roman"/>
                <a:cs typeface="Times New Roman"/>
              </a:rPr>
              <a:t>application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built </a:t>
            </a:r>
            <a:r>
              <a:rPr sz="3200" spc="-80" dirty="0">
                <a:latin typeface="Times New Roman"/>
                <a:cs typeface="Times New Roman"/>
              </a:rPr>
              <a:t>on  </a:t>
            </a:r>
            <a:r>
              <a:rPr sz="3200" spc="-30" dirty="0">
                <a:latin typeface="Times New Roman"/>
                <a:cs typeface="Times New Roman"/>
              </a:rPr>
              <a:t>top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spc="-25" dirty="0">
                <a:latin typeface="Times New Roman"/>
                <a:cs typeface="Times New Roman"/>
              </a:rPr>
              <a:t>proud </a:t>
            </a:r>
            <a:r>
              <a:rPr sz="3200" spc="3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itself </a:t>
            </a:r>
            <a:r>
              <a:rPr sz="3200" spc="10" dirty="0">
                <a:latin typeface="Times New Roman"/>
                <a:cs typeface="Times New Roman"/>
              </a:rPr>
              <a:t>Free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spc="-15" dirty="0">
                <a:latin typeface="Times New Roman"/>
                <a:cs typeface="Times New Roman"/>
              </a:rPr>
              <a:t>Open </a:t>
            </a:r>
            <a:r>
              <a:rPr sz="3200" spc="-10" dirty="0">
                <a:latin typeface="Times New Roman"/>
                <a:cs typeface="Times New Roman"/>
              </a:rPr>
              <a:t>Source  </a:t>
            </a:r>
            <a:r>
              <a:rPr sz="3200" spc="-30" dirty="0">
                <a:latin typeface="Times New Roman"/>
                <a:cs typeface="Times New Roman"/>
              </a:rPr>
              <a:t>Software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(FOSS).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9162" y="1501139"/>
            <a:ext cx="35928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000000"/>
                </a:solidFill>
                <a:latin typeface="Caladea"/>
                <a:cs typeface="Caladea"/>
              </a:rPr>
              <a:t>Introduction </a:t>
            </a:r>
            <a:r>
              <a:rPr sz="3200" b="0" spc="15" dirty="0">
                <a:solidFill>
                  <a:srgbClr val="000000"/>
                </a:solidFill>
                <a:latin typeface="Caladea"/>
                <a:cs typeface="Caladea"/>
              </a:rPr>
              <a:t>to</a:t>
            </a:r>
            <a:r>
              <a:rPr sz="3200" b="0" spc="-1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Caladea"/>
                <a:cs typeface="Caladea"/>
              </a:rPr>
              <a:t>QGIS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1519" y="863600"/>
            <a:ext cx="4185919" cy="344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88065" y="6433820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224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Caladea</vt:lpstr>
      <vt:lpstr>Calibri</vt:lpstr>
      <vt:lpstr>Carlito</vt:lpstr>
      <vt:lpstr>Times New Roman</vt:lpstr>
      <vt:lpstr>Office Theme</vt:lpstr>
      <vt:lpstr>Introduction to GIS And QGIS</vt:lpstr>
      <vt:lpstr>What is a GIS?</vt:lpstr>
      <vt:lpstr>PowerPoint Presentation</vt:lpstr>
      <vt:lpstr>Geographic Information System</vt:lpstr>
      <vt:lpstr>4Ms of GIS</vt:lpstr>
      <vt:lpstr>PowerPoint Presentation</vt:lpstr>
      <vt:lpstr>PowerPoint Presentation</vt:lpstr>
      <vt:lpstr>Application of GIS</vt:lpstr>
      <vt:lpstr>Introduction to QGIS</vt:lpstr>
      <vt:lpstr>Applications - Usage</vt:lpstr>
      <vt:lpstr>Practical Brief</vt:lpstr>
      <vt:lpstr>Practical Brief</vt:lpstr>
      <vt:lpstr>Practical Brief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GIS And QGIS</dc:title>
  <dc:creator>Dhwanil</dc:creator>
  <cp:lastModifiedBy>Keval Jodhani</cp:lastModifiedBy>
  <cp:revision>3</cp:revision>
  <dcterms:created xsi:type="dcterms:W3CDTF">2022-08-24T07:17:16Z</dcterms:created>
  <dcterms:modified xsi:type="dcterms:W3CDTF">2023-03-13T07:00:30Z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2022-08-24T00:00:00Z</vt:filetime>
  </property>
</Properties>
</file>