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2918400" cy="43891200"/>
  <p:notesSz cx="6715125" cy="9239250"/>
  <p:defaultTextStyle>
    <a:defPPr>
      <a:defRPr lang="en-US"/>
    </a:defPPr>
    <a:lvl1pPr algn="ctr" rtl="0" fontAlgn="base">
      <a:spcBef>
        <a:spcPct val="0"/>
      </a:spcBef>
      <a:spcAft>
        <a:spcPct val="0"/>
      </a:spcAft>
      <a:defRPr sz="8623" kern="1200">
        <a:solidFill>
          <a:schemeClr val="tx1"/>
        </a:solidFill>
        <a:latin typeface="Arial" charset="0"/>
        <a:ea typeface="+mn-ea"/>
        <a:cs typeface="+mn-cs"/>
      </a:defRPr>
    </a:lvl1pPr>
    <a:lvl2pPr marL="679719" algn="ctr" rtl="0" fontAlgn="base">
      <a:spcBef>
        <a:spcPct val="0"/>
      </a:spcBef>
      <a:spcAft>
        <a:spcPct val="0"/>
      </a:spcAft>
      <a:defRPr sz="8623" kern="1200">
        <a:solidFill>
          <a:schemeClr val="tx1"/>
        </a:solidFill>
        <a:latin typeface="Arial" charset="0"/>
        <a:ea typeface="+mn-ea"/>
        <a:cs typeface="+mn-cs"/>
      </a:defRPr>
    </a:lvl2pPr>
    <a:lvl3pPr marL="1359438" algn="ctr" rtl="0" fontAlgn="base">
      <a:spcBef>
        <a:spcPct val="0"/>
      </a:spcBef>
      <a:spcAft>
        <a:spcPct val="0"/>
      </a:spcAft>
      <a:defRPr sz="8623" kern="1200">
        <a:solidFill>
          <a:schemeClr val="tx1"/>
        </a:solidFill>
        <a:latin typeface="Arial" charset="0"/>
        <a:ea typeface="+mn-ea"/>
        <a:cs typeface="+mn-cs"/>
      </a:defRPr>
    </a:lvl3pPr>
    <a:lvl4pPr marL="2039158" algn="ctr" rtl="0" fontAlgn="base">
      <a:spcBef>
        <a:spcPct val="0"/>
      </a:spcBef>
      <a:spcAft>
        <a:spcPct val="0"/>
      </a:spcAft>
      <a:defRPr sz="8623" kern="1200">
        <a:solidFill>
          <a:schemeClr val="tx1"/>
        </a:solidFill>
        <a:latin typeface="Arial" charset="0"/>
        <a:ea typeface="+mn-ea"/>
        <a:cs typeface="+mn-cs"/>
      </a:defRPr>
    </a:lvl4pPr>
    <a:lvl5pPr marL="2718877" algn="ctr" rtl="0" fontAlgn="base">
      <a:spcBef>
        <a:spcPct val="0"/>
      </a:spcBef>
      <a:spcAft>
        <a:spcPct val="0"/>
      </a:spcAft>
      <a:defRPr sz="8623" kern="1200">
        <a:solidFill>
          <a:schemeClr val="tx1"/>
        </a:solidFill>
        <a:latin typeface="Arial" charset="0"/>
        <a:ea typeface="+mn-ea"/>
        <a:cs typeface="+mn-cs"/>
      </a:defRPr>
    </a:lvl5pPr>
    <a:lvl6pPr marL="3398596" algn="l" defTabSz="1359438" rtl="0" eaLnBrk="1" latinLnBrk="0" hangingPunct="1">
      <a:defRPr sz="8623" kern="1200">
        <a:solidFill>
          <a:schemeClr val="tx1"/>
        </a:solidFill>
        <a:latin typeface="Arial" charset="0"/>
        <a:ea typeface="+mn-ea"/>
        <a:cs typeface="+mn-cs"/>
      </a:defRPr>
    </a:lvl6pPr>
    <a:lvl7pPr marL="4078315" algn="l" defTabSz="1359438" rtl="0" eaLnBrk="1" latinLnBrk="0" hangingPunct="1">
      <a:defRPr sz="8623" kern="1200">
        <a:solidFill>
          <a:schemeClr val="tx1"/>
        </a:solidFill>
        <a:latin typeface="Arial" charset="0"/>
        <a:ea typeface="+mn-ea"/>
        <a:cs typeface="+mn-cs"/>
      </a:defRPr>
    </a:lvl7pPr>
    <a:lvl8pPr marL="4758035" algn="l" defTabSz="1359438" rtl="0" eaLnBrk="1" latinLnBrk="0" hangingPunct="1">
      <a:defRPr sz="8623" kern="1200">
        <a:solidFill>
          <a:schemeClr val="tx1"/>
        </a:solidFill>
        <a:latin typeface="Arial" charset="0"/>
        <a:ea typeface="+mn-ea"/>
        <a:cs typeface="+mn-cs"/>
      </a:defRPr>
    </a:lvl8pPr>
    <a:lvl9pPr marL="5437754" algn="l" defTabSz="1359438" rtl="0" eaLnBrk="1" latinLnBrk="0" hangingPunct="1">
      <a:defRPr sz="8623"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Untitled Section" id="{E703421B-ADEE-4C45-9C88-D7639772C82B}">
          <p14:sldIdLst>
            <p14:sldId id="256"/>
          </p14:sldIdLst>
        </p14:section>
      </p14:sectionLst>
    </p:ext>
    <p:ext uri="{EFAFB233-063F-42B5-8137-9DF3F51BA10A}">
      <p15:sldGuideLst xmlns:p15="http://schemas.microsoft.com/office/powerpoint/2012/main">
        <p15:guide id="1" orient="horz" pos="6414" userDrawn="1">
          <p15:clr>
            <a:srgbClr val="A4A3A4"/>
          </p15:clr>
        </p15:guide>
        <p15:guide id="2" orient="horz" pos="26927" userDrawn="1">
          <p15:clr>
            <a:srgbClr val="A4A3A4"/>
          </p15:clr>
        </p15:guide>
        <p15:guide id="3" orient="horz" pos="2863" userDrawn="1">
          <p15:clr>
            <a:srgbClr val="A4A3A4"/>
          </p15:clr>
        </p15:guide>
        <p15:guide id="4" pos="1036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66"/>
    <a:srgbClr val="DDEEFF"/>
    <a:srgbClr val="6DB3FF"/>
    <a:srgbClr val="EBF5FF"/>
    <a:srgbClr val="BDDCFF"/>
    <a:srgbClr val="93C6FF"/>
    <a:srgbClr val="800000"/>
    <a:srgbClr val="003A7A"/>
    <a:srgbClr val="5DAEFF"/>
    <a:srgbClr val="75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655" autoAdjust="0"/>
    <p:restoredTop sz="94660"/>
  </p:normalViewPr>
  <p:slideViewPr>
    <p:cSldViewPr snapToGrid="0" showGuides="1">
      <p:cViewPr>
        <p:scale>
          <a:sx n="29" d="100"/>
          <a:sy n="29" d="100"/>
        </p:scale>
        <p:origin x="1306" y="-3955"/>
      </p:cViewPr>
      <p:guideLst>
        <p:guide orient="horz" pos="6414"/>
        <p:guide orient="horz" pos="26927"/>
        <p:guide orient="horz" pos="2863"/>
        <p:guide pos="10369"/>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dirty="0"/>
              <a:t>Change</a:t>
            </a:r>
            <a:r>
              <a:rPr lang="en-IN" baseline="0" dirty="0"/>
              <a:t> in Areas of Erosion and Deposition in GOK</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2.8277965654934158E-2"/>
          <c:y val="4.4682226392495569E-2"/>
          <c:w val="0.97236006306503353"/>
          <c:h val="0.91803402504374454"/>
        </c:manualLayout>
      </c:layout>
      <c:bar3DChart>
        <c:barDir val="col"/>
        <c:grouping val="clustered"/>
        <c:varyColors val="0"/>
        <c:ser>
          <c:idx val="0"/>
          <c:order val="0"/>
          <c:tx>
            <c:strRef>
              <c:f>Sheet1!$B$1</c:f>
              <c:strCache>
                <c:ptCount val="1"/>
                <c:pt idx="0">
                  <c:v>17-18</c:v>
                </c:pt>
              </c:strCache>
            </c:strRef>
          </c:tx>
          <c:spPr>
            <a:solidFill>
              <a:schemeClr val="accent1"/>
            </a:solidFill>
            <a:ln>
              <a:noFill/>
            </a:ln>
            <a:effectLst/>
            <a:sp3d/>
          </c:spPr>
          <c:invertIfNegative val="0"/>
          <c:cat>
            <c:strRef>
              <c:f>Sheet1!$A$2:$A$3</c:f>
              <c:strCache>
                <c:ptCount val="2"/>
                <c:pt idx="0">
                  <c:v>Deposition</c:v>
                </c:pt>
                <c:pt idx="1">
                  <c:v>Erosion</c:v>
                </c:pt>
              </c:strCache>
            </c:strRef>
          </c:cat>
          <c:val>
            <c:numRef>
              <c:f>Sheet1!$B$2:$B$3</c:f>
              <c:numCache>
                <c:formatCode>General</c:formatCode>
                <c:ptCount val="2"/>
                <c:pt idx="0">
                  <c:v>82.91</c:v>
                </c:pt>
                <c:pt idx="1">
                  <c:v>30.06</c:v>
                </c:pt>
              </c:numCache>
            </c:numRef>
          </c:val>
          <c:extLst>
            <c:ext xmlns:c16="http://schemas.microsoft.com/office/drawing/2014/chart" uri="{C3380CC4-5D6E-409C-BE32-E72D297353CC}">
              <c16:uniqueId val="{00000000-3144-4005-BCEC-0692804168C4}"/>
            </c:ext>
          </c:extLst>
        </c:ser>
        <c:ser>
          <c:idx val="1"/>
          <c:order val="1"/>
          <c:tx>
            <c:strRef>
              <c:f>Sheet1!$C$1</c:f>
              <c:strCache>
                <c:ptCount val="1"/>
                <c:pt idx="0">
                  <c:v>18-19</c:v>
                </c:pt>
              </c:strCache>
            </c:strRef>
          </c:tx>
          <c:spPr>
            <a:solidFill>
              <a:schemeClr val="accent2"/>
            </a:solidFill>
            <a:ln>
              <a:noFill/>
            </a:ln>
            <a:effectLst/>
            <a:sp3d/>
          </c:spPr>
          <c:invertIfNegative val="0"/>
          <c:cat>
            <c:strRef>
              <c:f>Sheet1!$A$2:$A$3</c:f>
              <c:strCache>
                <c:ptCount val="2"/>
                <c:pt idx="0">
                  <c:v>Deposition</c:v>
                </c:pt>
                <c:pt idx="1">
                  <c:v>Erosion</c:v>
                </c:pt>
              </c:strCache>
            </c:strRef>
          </c:cat>
          <c:val>
            <c:numRef>
              <c:f>Sheet1!$C$2:$C$3</c:f>
              <c:numCache>
                <c:formatCode>General</c:formatCode>
                <c:ptCount val="2"/>
                <c:pt idx="0">
                  <c:v>86.67</c:v>
                </c:pt>
                <c:pt idx="1">
                  <c:v>135.1</c:v>
                </c:pt>
              </c:numCache>
            </c:numRef>
          </c:val>
          <c:extLst>
            <c:ext xmlns:c16="http://schemas.microsoft.com/office/drawing/2014/chart" uri="{C3380CC4-5D6E-409C-BE32-E72D297353CC}">
              <c16:uniqueId val="{00000001-3144-4005-BCEC-0692804168C4}"/>
            </c:ext>
          </c:extLst>
        </c:ser>
        <c:dLbls>
          <c:showLegendKey val="0"/>
          <c:showVal val="0"/>
          <c:showCatName val="0"/>
          <c:showSerName val="0"/>
          <c:showPercent val="0"/>
          <c:showBubbleSize val="0"/>
        </c:dLbls>
        <c:gapWidth val="219"/>
        <c:shape val="box"/>
        <c:axId val="337908527"/>
        <c:axId val="445600991"/>
        <c:axId val="0"/>
      </c:bar3DChart>
      <c:catAx>
        <c:axId val="33790852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45600991"/>
        <c:crosses val="autoZero"/>
        <c:auto val="1"/>
        <c:lblAlgn val="ctr"/>
        <c:lblOffset val="100"/>
        <c:noMultiLvlLbl val="0"/>
      </c:catAx>
      <c:valAx>
        <c:axId val="44560099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3790852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4C85E7-2857-4353-9E99-E7BB784E71D3}" type="doc">
      <dgm:prSet loTypeId="urn:microsoft.com/office/officeart/2005/8/layout/vProcess5" loCatId="process" qsTypeId="urn:microsoft.com/office/officeart/2005/8/quickstyle/simple1" qsCatId="simple" csTypeId="urn:microsoft.com/office/officeart/2005/8/colors/colorful5" csCatId="colorful" phldr="1"/>
      <dgm:spPr/>
      <dgm:t>
        <a:bodyPr/>
        <a:lstStyle/>
        <a:p>
          <a:endParaRPr lang="en-US"/>
        </a:p>
      </dgm:t>
    </dgm:pt>
    <dgm:pt modelId="{85E1F852-6D3A-4F8B-BC34-42A6F4B9D644}">
      <dgm:prSet phldrT="[Text]"/>
      <dgm:spPr/>
      <dgm:t>
        <a:bodyPr/>
        <a:lstStyle/>
        <a:p>
          <a:r>
            <a:rPr lang="en-US" b="0" i="0" dirty="0">
              <a:solidFill>
                <a:schemeClr val="accent6"/>
              </a:solidFill>
            </a:rPr>
            <a:t>Identification of areas with significant erosion or deposition</a:t>
          </a:r>
          <a:endParaRPr lang="en-US" dirty="0">
            <a:solidFill>
              <a:schemeClr val="accent6"/>
            </a:solidFill>
            <a:latin typeface="Times New Roman" panose="02020603050405020304" pitchFamily="18" charset="0"/>
            <a:cs typeface="Times New Roman" panose="02020603050405020304" pitchFamily="18" charset="0"/>
          </a:endParaRPr>
        </a:p>
      </dgm:t>
    </dgm:pt>
    <dgm:pt modelId="{B9FA4A3C-8E3B-4C67-BB29-42458DAAF7E8}" type="parTrans" cxnId="{BDF0872F-4447-450A-BB27-C1C0BB110187}">
      <dgm:prSet/>
      <dgm:spPr/>
      <dgm:t>
        <a:bodyPr/>
        <a:lstStyle/>
        <a:p>
          <a:endParaRPr lang="en-US">
            <a:latin typeface="Times New Roman" panose="02020603050405020304" pitchFamily="18" charset="0"/>
            <a:cs typeface="Times New Roman" panose="02020603050405020304" pitchFamily="18" charset="0"/>
          </a:endParaRPr>
        </a:p>
      </dgm:t>
    </dgm:pt>
    <dgm:pt modelId="{514C9E33-86CD-4C32-94EB-B89699E3E870}" type="sibTrans" cxnId="{BDF0872F-4447-450A-BB27-C1C0BB110187}">
      <dgm:prSet/>
      <dgm:spPr/>
      <dgm:t>
        <a:bodyPr/>
        <a:lstStyle/>
        <a:p>
          <a:endParaRPr lang="en-US">
            <a:latin typeface="Times New Roman" panose="02020603050405020304" pitchFamily="18" charset="0"/>
            <a:cs typeface="Times New Roman" panose="02020603050405020304" pitchFamily="18" charset="0"/>
          </a:endParaRPr>
        </a:p>
      </dgm:t>
    </dgm:pt>
    <dgm:pt modelId="{2DA37A4F-3B72-4E2E-B1FA-6C1FC53D5555}">
      <dgm:prSet phldrT="[Text]"/>
      <dgm:spPr/>
      <dgm:t>
        <a:bodyPr/>
        <a:lstStyle/>
        <a:p>
          <a:r>
            <a:rPr lang="en-US" b="0" i="0" dirty="0"/>
            <a:t>Trends in shoreline changes over the three years</a:t>
          </a:r>
          <a:endParaRPr lang="en-US" dirty="0">
            <a:latin typeface="Times New Roman" panose="02020603050405020304" pitchFamily="18" charset="0"/>
            <a:cs typeface="Times New Roman" panose="02020603050405020304" pitchFamily="18" charset="0"/>
          </a:endParaRPr>
        </a:p>
      </dgm:t>
    </dgm:pt>
    <dgm:pt modelId="{7D2A402C-3988-4277-9CCC-9F98FB49815E}" type="parTrans" cxnId="{73F0B17A-EB81-424B-A232-FA4D903C59CB}">
      <dgm:prSet/>
      <dgm:spPr/>
      <dgm:t>
        <a:bodyPr/>
        <a:lstStyle/>
        <a:p>
          <a:endParaRPr lang="en-US">
            <a:latin typeface="Times New Roman" panose="02020603050405020304" pitchFamily="18" charset="0"/>
            <a:cs typeface="Times New Roman" panose="02020603050405020304" pitchFamily="18" charset="0"/>
          </a:endParaRPr>
        </a:p>
      </dgm:t>
    </dgm:pt>
    <dgm:pt modelId="{46DF9D67-5B54-4CCA-8D6C-591FBDE4BD5F}" type="sibTrans" cxnId="{73F0B17A-EB81-424B-A232-FA4D903C59CB}">
      <dgm:prSet/>
      <dgm:spPr/>
      <dgm:t>
        <a:bodyPr/>
        <a:lstStyle/>
        <a:p>
          <a:endParaRPr lang="en-US">
            <a:latin typeface="Times New Roman" panose="02020603050405020304" pitchFamily="18" charset="0"/>
            <a:cs typeface="Times New Roman" panose="02020603050405020304" pitchFamily="18" charset="0"/>
          </a:endParaRPr>
        </a:p>
      </dgm:t>
    </dgm:pt>
    <dgm:pt modelId="{2447FDF1-E002-4E14-9D8F-52B11F5FA1F7}">
      <dgm:prSet phldrT="[Text]"/>
      <dgm:spPr/>
      <dgm:t>
        <a:bodyPr/>
        <a:lstStyle/>
        <a:p>
          <a:r>
            <a:rPr lang="en-US" b="0" i="0"/>
            <a:t>Insights into potential environmental impacts of shoreline changes</a:t>
          </a:r>
          <a:endParaRPr lang="en-US" dirty="0">
            <a:latin typeface="Times New Roman" panose="02020603050405020304" pitchFamily="18" charset="0"/>
            <a:cs typeface="Times New Roman" panose="02020603050405020304" pitchFamily="18" charset="0"/>
          </a:endParaRPr>
        </a:p>
      </dgm:t>
    </dgm:pt>
    <dgm:pt modelId="{18EDF2A4-C72B-4EF0-889B-52F669996F1E}" type="parTrans" cxnId="{E5984319-5251-47FC-8318-42C48CE8A3FF}">
      <dgm:prSet/>
      <dgm:spPr/>
      <dgm:t>
        <a:bodyPr/>
        <a:lstStyle/>
        <a:p>
          <a:endParaRPr lang="en-US"/>
        </a:p>
      </dgm:t>
    </dgm:pt>
    <dgm:pt modelId="{6AD2CE0C-AF0B-40F6-BA5C-C78E62DCDE69}" type="sibTrans" cxnId="{E5984319-5251-47FC-8318-42C48CE8A3FF}">
      <dgm:prSet/>
      <dgm:spPr/>
      <dgm:t>
        <a:bodyPr/>
        <a:lstStyle/>
        <a:p>
          <a:endParaRPr lang="en-US"/>
        </a:p>
      </dgm:t>
    </dgm:pt>
    <dgm:pt modelId="{1DF82B00-DA72-42F9-AA51-06DC94016FFA}" type="pres">
      <dgm:prSet presAssocID="{134C85E7-2857-4353-9E99-E7BB784E71D3}" presName="outerComposite" presStyleCnt="0">
        <dgm:presLayoutVars>
          <dgm:chMax val="5"/>
          <dgm:dir/>
          <dgm:resizeHandles val="exact"/>
        </dgm:presLayoutVars>
      </dgm:prSet>
      <dgm:spPr/>
    </dgm:pt>
    <dgm:pt modelId="{0456B2C0-1BDF-4928-A827-E1E81C772B5B}" type="pres">
      <dgm:prSet presAssocID="{134C85E7-2857-4353-9E99-E7BB784E71D3}" presName="dummyMaxCanvas" presStyleCnt="0">
        <dgm:presLayoutVars/>
      </dgm:prSet>
      <dgm:spPr/>
    </dgm:pt>
    <dgm:pt modelId="{655ED6B3-AD2C-4893-8440-53E0B58A0288}" type="pres">
      <dgm:prSet presAssocID="{134C85E7-2857-4353-9E99-E7BB784E71D3}" presName="ThreeNodes_1" presStyleLbl="node1" presStyleIdx="0" presStyleCnt="3">
        <dgm:presLayoutVars>
          <dgm:bulletEnabled val="1"/>
        </dgm:presLayoutVars>
      </dgm:prSet>
      <dgm:spPr/>
    </dgm:pt>
    <dgm:pt modelId="{3CDC3D08-7054-46B5-830B-575F99A2B808}" type="pres">
      <dgm:prSet presAssocID="{134C85E7-2857-4353-9E99-E7BB784E71D3}" presName="ThreeNodes_2" presStyleLbl="node1" presStyleIdx="1" presStyleCnt="3">
        <dgm:presLayoutVars>
          <dgm:bulletEnabled val="1"/>
        </dgm:presLayoutVars>
      </dgm:prSet>
      <dgm:spPr/>
    </dgm:pt>
    <dgm:pt modelId="{BC007B35-0392-424E-B82F-8F6A5031FE78}" type="pres">
      <dgm:prSet presAssocID="{134C85E7-2857-4353-9E99-E7BB784E71D3}" presName="ThreeNodes_3" presStyleLbl="node1" presStyleIdx="2" presStyleCnt="3">
        <dgm:presLayoutVars>
          <dgm:bulletEnabled val="1"/>
        </dgm:presLayoutVars>
      </dgm:prSet>
      <dgm:spPr/>
    </dgm:pt>
    <dgm:pt modelId="{9C6A392C-8463-415E-921D-EA5E28B5CA16}" type="pres">
      <dgm:prSet presAssocID="{134C85E7-2857-4353-9E99-E7BB784E71D3}" presName="ThreeConn_1-2" presStyleLbl="fgAccFollowNode1" presStyleIdx="0" presStyleCnt="2">
        <dgm:presLayoutVars>
          <dgm:bulletEnabled val="1"/>
        </dgm:presLayoutVars>
      </dgm:prSet>
      <dgm:spPr/>
    </dgm:pt>
    <dgm:pt modelId="{A1D4395C-8CC8-4A04-AC0D-DD0327746F69}" type="pres">
      <dgm:prSet presAssocID="{134C85E7-2857-4353-9E99-E7BB784E71D3}" presName="ThreeConn_2-3" presStyleLbl="fgAccFollowNode1" presStyleIdx="1" presStyleCnt="2">
        <dgm:presLayoutVars>
          <dgm:bulletEnabled val="1"/>
        </dgm:presLayoutVars>
      </dgm:prSet>
      <dgm:spPr/>
    </dgm:pt>
    <dgm:pt modelId="{DD8B939C-7C14-46E8-BE88-EF3A4B9A88AC}" type="pres">
      <dgm:prSet presAssocID="{134C85E7-2857-4353-9E99-E7BB784E71D3}" presName="ThreeNodes_1_text" presStyleLbl="node1" presStyleIdx="2" presStyleCnt="3">
        <dgm:presLayoutVars>
          <dgm:bulletEnabled val="1"/>
        </dgm:presLayoutVars>
      </dgm:prSet>
      <dgm:spPr/>
    </dgm:pt>
    <dgm:pt modelId="{34CD0F10-2302-4409-841E-9798C1342E44}" type="pres">
      <dgm:prSet presAssocID="{134C85E7-2857-4353-9E99-E7BB784E71D3}" presName="ThreeNodes_2_text" presStyleLbl="node1" presStyleIdx="2" presStyleCnt="3">
        <dgm:presLayoutVars>
          <dgm:bulletEnabled val="1"/>
        </dgm:presLayoutVars>
      </dgm:prSet>
      <dgm:spPr/>
    </dgm:pt>
    <dgm:pt modelId="{B430F92C-459D-4D40-810F-205A448A6BB1}" type="pres">
      <dgm:prSet presAssocID="{134C85E7-2857-4353-9E99-E7BB784E71D3}" presName="ThreeNodes_3_text" presStyleLbl="node1" presStyleIdx="2" presStyleCnt="3">
        <dgm:presLayoutVars>
          <dgm:bulletEnabled val="1"/>
        </dgm:presLayoutVars>
      </dgm:prSet>
      <dgm:spPr/>
    </dgm:pt>
  </dgm:ptLst>
  <dgm:cxnLst>
    <dgm:cxn modelId="{F2F3550A-F468-406D-919A-AF2228BC72A2}" type="presOf" srcId="{2447FDF1-E002-4E14-9D8F-52B11F5FA1F7}" destId="{B430F92C-459D-4D40-810F-205A448A6BB1}" srcOrd="1" destOrd="0" presId="urn:microsoft.com/office/officeart/2005/8/layout/vProcess5"/>
    <dgm:cxn modelId="{91F72A11-FE14-4ED4-BBD5-DEA4A5879EF5}" type="presOf" srcId="{514C9E33-86CD-4C32-94EB-B89699E3E870}" destId="{9C6A392C-8463-415E-921D-EA5E28B5CA16}" srcOrd="0" destOrd="0" presId="urn:microsoft.com/office/officeart/2005/8/layout/vProcess5"/>
    <dgm:cxn modelId="{73CC9A12-49D0-4B93-8B9E-D7DFF7CC0CA5}" type="presOf" srcId="{2DA37A4F-3B72-4E2E-B1FA-6C1FC53D5555}" destId="{34CD0F10-2302-4409-841E-9798C1342E44}" srcOrd="1" destOrd="0" presId="urn:microsoft.com/office/officeart/2005/8/layout/vProcess5"/>
    <dgm:cxn modelId="{E5984319-5251-47FC-8318-42C48CE8A3FF}" srcId="{134C85E7-2857-4353-9E99-E7BB784E71D3}" destId="{2447FDF1-E002-4E14-9D8F-52B11F5FA1F7}" srcOrd="2" destOrd="0" parTransId="{18EDF2A4-C72B-4EF0-889B-52F669996F1E}" sibTransId="{6AD2CE0C-AF0B-40F6-BA5C-C78E62DCDE69}"/>
    <dgm:cxn modelId="{BDF0872F-4447-450A-BB27-C1C0BB110187}" srcId="{134C85E7-2857-4353-9E99-E7BB784E71D3}" destId="{85E1F852-6D3A-4F8B-BC34-42A6F4B9D644}" srcOrd="0" destOrd="0" parTransId="{B9FA4A3C-8E3B-4C67-BB29-42458DAAF7E8}" sibTransId="{514C9E33-86CD-4C32-94EB-B89699E3E870}"/>
    <dgm:cxn modelId="{6C14B12F-6D32-48B1-8893-9307C5B4166D}" type="presOf" srcId="{134C85E7-2857-4353-9E99-E7BB784E71D3}" destId="{1DF82B00-DA72-42F9-AA51-06DC94016FFA}" srcOrd="0" destOrd="0" presId="urn:microsoft.com/office/officeart/2005/8/layout/vProcess5"/>
    <dgm:cxn modelId="{CD2A0045-37EB-463C-B7B8-4C70468A38B6}" type="presOf" srcId="{85E1F852-6D3A-4F8B-BC34-42A6F4B9D644}" destId="{655ED6B3-AD2C-4893-8440-53E0B58A0288}" srcOrd="0" destOrd="0" presId="urn:microsoft.com/office/officeart/2005/8/layout/vProcess5"/>
    <dgm:cxn modelId="{7DC8ED55-AC9D-4C9E-BD9A-150330831B79}" type="presOf" srcId="{2447FDF1-E002-4E14-9D8F-52B11F5FA1F7}" destId="{BC007B35-0392-424E-B82F-8F6A5031FE78}" srcOrd="0" destOrd="0" presId="urn:microsoft.com/office/officeart/2005/8/layout/vProcess5"/>
    <dgm:cxn modelId="{73F0B17A-EB81-424B-A232-FA4D903C59CB}" srcId="{134C85E7-2857-4353-9E99-E7BB784E71D3}" destId="{2DA37A4F-3B72-4E2E-B1FA-6C1FC53D5555}" srcOrd="1" destOrd="0" parTransId="{7D2A402C-3988-4277-9CCC-9F98FB49815E}" sibTransId="{46DF9D67-5B54-4CCA-8D6C-591FBDE4BD5F}"/>
    <dgm:cxn modelId="{6297CD91-8209-47AD-A4BC-BAA24431361D}" type="presOf" srcId="{2DA37A4F-3B72-4E2E-B1FA-6C1FC53D5555}" destId="{3CDC3D08-7054-46B5-830B-575F99A2B808}" srcOrd="0" destOrd="0" presId="urn:microsoft.com/office/officeart/2005/8/layout/vProcess5"/>
    <dgm:cxn modelId="{52BB59A4-9AE2-414D-AAA6-89F7D8672E67}" type="presOf" srcId="{46DF9D67-5B54-4CCA-8D6C-591FBDE4BD5F}" destId="{A1D4395C-8CC8-4A04-AC0D-DD0327746F69}" srcOrd="0" destOrd="0" presId="urn:microsoft.com/office/officeart/2005/8/layout/vProcess5"/>
    <dgm:cxn modelId="{387AAEE6-3370-4329-926C-032E9504E9AB}" type="presOf" srcId="{85E1F852-6D3A-4F8B-BC34-42A6F4B9D644}" destId="{DD8B939C-7C14-46E8-BE88-EF3A4B9A88AC}" srcOrd="1" destOrd="0" presId="urn:microsoft.com/office/officeart/2005/8/layout/vProcess5"/>
    <dgm:cxn modelId="{2694C189-0F33-4060-BA8B-9541F5C998CD}" type="presParOf" srcId="{1DF82B00-DA72-42F9-AA51-06DC94016FFA}" destId="{0456B2C0-1BDF-4928-A827-E1E81C772B5B}" srcOrd="0" destOrd="0" presId="urn:microsoft.com/office/officeart/2005/8/layout/vProcess5"/>
    <dgm:cxn modelId="{A5E0AC08-15F2-4BAA-A2D1-5AD9619DAE79}" type="presParOf" srcId="{1DF82B00-DA72-42F9-AA51-06DC94016FFA}" destId="{655ED6B3-AD2C-4893-8440-53E0B58A0288}" srcOrd="1" destOrd="0" presId="urn:microsoft.com/office/officeart/2005/8/layout/vProcess5"/>
    <dgm:cxn modelId="{FC75E221-DD25-4859-B516-20D1F928F024}" type="presParOf" srcId="{1DF82B00-DA72-42F9-AA51-06DC94016FFA}" destId="{3CDC3D08-7054-46B5-830B-575F99A2B808}" srcOrd="2" destOrd="0" presId="urn:microsoft.com/office/officeart/2005/8/layout/vProcess5"/>
    <dgm:cxn modelId="{6B3CB022-78AA-4A06-9449-72D7A592099E}" type="presParOf" srcId="{1DF82B00-DA72-42F9-AA51-06DC94016FFA}" destId="{BC007B35-0392-424E-B82F-8F6A5031FE78}" srcOrd="3" destOrd="0" presId="urn:microsoft.com/office/officeart/2005/8/layout/vProcess5"/>
    <dgm:cxn modelId="{07F56C25-2C61-4B93-A641-5A0B5DB24255}" type="presParOf" srcId="{1DF82B00-DA72-42F9-AA51-06DC94016FFA}" destId="{9C6A392C-8463-415E-921D-EA5E28B5CA16}" srcOrd="4" destOrd="0" presId="urn:microsoft.com/office/officeart/2005/8/layout/vProcess5"/>
    <dgm:cxn modelId="{71B57B7B-C481-4361-B7BE-8B989E80D7AF}" type="presParOf" srcId="{1DF82B00-DA72-42F9-AA51-06DC94016FFA}" destId="{A1D4395C-8CC8-4A04-AC0D-DD0327746F69}" srcOrd="5" destOrd="0" presId="urn:microsoft.com/office/officeart/2005/8/layout/vProcess5"/>
    <dgm:cxn modelId="{4C11D17E-0D7E-46B0-AA3C-2F4E677AE8E0}" type="presParOf" srcId="{1DF82B00-DA72-42F9-AA51-06DC94016FFA}" destId="{DD8B939C-7C14-46E8-BE88-EF3A4B9A88AC}" srcOrd="6" destOrd="0" presId="urn:microsoft.com/office/officeart/2005/8/layout/vProcess5"/>
    <dgm:cxn modelId="{700D542E-B9FE-4B6A-BC62-7A7AAF4A4109}" type="presParOf" srcId="{1DF82B00-DA72-42F9-AA51-06DC94016FFA}" destId="{34CD0F10-2302-4409-841E-9798C1342E44}" srcOrd="7" destOrd="0" presId="urn:microsoft.com/office/officeart/2005/8/layout/vProcess5"/>
    <dgm:cxn modelId="{B96FD893-BE76-4E2A-A511-ED485E1822EF}" type="presParOf" srcId="{1DF82B00-DA72-42F9-AA51-06DC94016FFA}" destId="{B430F92C-459D-4D40-810F-205A448A6BB1}"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B463DD2-E224-41B6-8CBF-CA541F00546F}" type="doc">
      <dgm:prSet loTypeId="urn:microsoft.com/office/officeart/2005/8/layout/process5" loCatId="process" qsTypeId="urn:microsoft.com/office/officeart/2005/8/quickstyle/simple1" qsCatId="simple" csTypeId="urn:microsoft.com/office/officeart/2005/8/colors/colorful1" csCatId="colorful" phldr="1"/>
      <dgm:spPr/>
      <dgm:t>
        <a:bodyPr/>
        <a:lstStyle/>
        <a:p>
          <a:endParaRPr lang="en-US"/>
        </a:p>
      </dgm:t>
    </dgm:pt>
    <dgm:pt modelId="{AB65059C-2828-47B5-83DB-305B97485C04}">
      <dgm:prSet phldrT="[Text]"/>
      <dgm:spPr/>
      <dgm:t>
        <a:bodyPr/>
        <a:lstStyle/>
        <a:p>
          <a:pPr>
            <a:buFont typeface="+mj-lt"/>
            <a:buAutoNum type="arabicPeriod"/>
          </a:pPr>
          <a:r>
            <a:rPr lang="en-US" b="0" i="0" dirty="0"/>
            <a:t>Download the required datasets for 2017, 2018, and 2019 from the USGS website.</a:t>
          </a:r>
          <a:endParaRPr lang="en-US" dirty="0"/>
        </a:p>
      </dgm:t>
    </dgm:pt>
    <dgm:pt modelId="{3C20E547-9A33-4341-95A3-F59BBD916F6E}" type="parTrans" cxnId="{E3A85EC1-1BCE-4B07-BAD0-A8B9A3EADC4B}">
      <dgm:prSet/>
      <dgm:spPr/>
      <dgm:t>
        <a:bodyPr/>
        <a:lstStyle/>
        <a:p>
          <a:endParaRPr lang="en-US"/>
        </a:p>
      </dgm:t>
    </dgm:pt>
    <dgm:pt modelId="{267A7AA0-E5B7-4991-BD16-5F2DAD5D27F5}" type="sibTrans" cxnId="{E3A85EC1-1BCE-4B07-BAD0-A8B9A3EADC4B}">
      <dgm:prSet/>
      <dgm:spPr/>
      <dgm:t>
        <a:bodyPr/>
        <a:lstStyle/>
        <a:p>
          <a:endParaRPr lang="en-US"/>
        </a:p>
      </dgm:t>
    </dgm:pt>
    <dgm:pt modelId="{44ACE248-A3A3-454C-BB07-B8D651C47EB5}">
      <dgm:prSet phldrT="[Text]"/>
      <dgm:spPr>
        <a:solidFill>
          <a:schemeClr val="accent6">
            <a:lumMod val="20000"/>
            <a:lumOff val="80000"/>
          </a:schemeClr>
        </a:solidFill>
        <a:ln>
          <a:solidFill>
            <a:schemeClr val="accent6">
              <a:lumMod val="20000"/>
              <a:lumOff val="80000"/>
            </a:schemeClr>
          </a:solidFill>
        </a:ln>
      </dgm:spPr>
      <dgm:t>
        <a:bodyPr/>
        <a:lstStyle/>
        <a:p>
          <a:pPr>
            <a:buFont typeface="+mj-lt"/>
            <a:buAutoNum type="arabicPeriod"/>
          </a:pPr>
          <a:r>
            <a:rPr lang="en-US" b="0" i="0" dirty="0">
              <a:solidFill>
                <a:schemeClr val="accent2"/>
              </a:solidFill>
            </a:rPr>
            <a:t>Preprocess the datasets to form their false-color composite (FCC).</a:t>
          </a:r>
          <a:endParaRPr lang="en-US" dirty="0">
            <a:solidFill>
              <a:schemeClr val="accent2"/>
            </a:solidFill>
          </a:endParaRPr>
        </a:p>
      </dgm:t>
    </dgm:pt>
    <dgm:pt modelId="{F1239030-24F5-4D2A-A6A6-D9D1F91802DD}" type="parTrans" cxnId="{A2624693-FDD8-44DB-B521-5E94B3ED0B0D}">
      <dgm:prSet/>
      <dgm:spPr/>
      <dgm:t>
        <a:bodyPr/>
        <a:lstStyle/>
        <a:p>
          <a:endParaRPr lang="en-US"/>
        </a:p>
      </dgm:t>
    </dgm:pt>
    <dgm:pt modelId="{6C0C9B22-709D-4ADA-8AA9-39D886A87789}" type="sibTrans" cxnId="{A2624693-FDD8-44DB-B521-5E94B3ED0B0D}">
      <dgm:prSet/>
      <dgm:spPr>
        <a:solidFill>
          <a:schemeClr val="accent6">
            <a:lumMod val="20000"/>
            <a:lumOff val="80000"/>
          </a:schemeClr>
        </a:solidFill>
        <a:ln>
          <a:solidFill>
            <a:schemeClr val="accent6">
              <a:lumMod val="20000"/>
              <a:lumOff val="80000"/>
            </a:schemeClr>
          </a:solidFill>
        </a:ln>
      </dgm:spPr>
      <dgm:t>
        <a:bodyPr/>
        <a:lstStyle/>
        <a:p>
          <a:endParaRPr lang="en-US"/>
        </a:p>
      </dgm:t>
    </dgm:pt>
    <dgm:pt modelId="{A0D5AD90-32CC-425D-BB92-E01CEF8C05A7}">
      <dgm:prSet phldrT="[Text]"/>
      <dgm:spPr/>
      <dgm:t>
        <a:bodyPr/>
        <a:lstStyle/>
        <a:p>
          <a:pPr>
            <a:buFont typeface="+mj-lt"/>
            <a:buAutoNum type="arabicPeriod"/>
          </a:pPr>
          <a:r>
            <a:rPr lang="en-US" b="0" i="0" dirty="0"/>
            <a:t>Use ArcGIS to trace the coastline for each of the three years using the Polyline function.</a:t>
          </a:r>
          <a:endParaRPr lang="en-US" dirty="0"/>
        </a:p>
      </dgm:t>
    </dgm:pt>
    <dgm:pt modelId="{B76E9B30-5D6B-449F-A591-B84469C97182}" type="parTrans" cxnId="{9ECA3010-5D4D-40D1-B929-7F12E2E7BE69}">
      <dgm:prSet/>
      <dgm:spPr/>
      <dgm:t>
        <a:bodyPr/>
        <a:lstStyle/>
        <a:p>
          <a:endParaRPr lang="en-US"/>
        </a:p>
      </dgm:t>
    </dgm:pt>
    <dgm:pt modelId="{3B0FDCE4-6F63-4DCE-B1AF-9849F158DE17}" type="sibTrans" cxnId="{9ECA3010-5D4D-40D1-B929-7F12E2E7BE69}">
      <dgm:prSet/>
      <dgm:spPr/>
      <dgm:t>
        <a:bodyPr/>
        <a:lstStyle/>
        <a:p>
          <a:endParaRPr lang="en-US"/>
        </a:p>
      </dgm:t>
    </dgm:pt>
    <dgm:pt modelId="{67880B14-00B2-446F-97BC-F128E1C921E6}">
      <dgm:prSet phldrT="[Text]"/>
      <dgm:spPr/>
      <dgm:t>
        <a:bodyPr/>
        <a:lstStyle/>
        <a:p>
          <a:pPr>
            <a:buFont typeface="+mj-lt"/>
            <a:buAutoNum type="arabicPeriod"/>
          </a:pPr>
          <a:r>
            <a:rPr lang="en-US" b="0" i="0" dirty="0">
              <a:solidFill>
                <a:schemeClr val="accent6"/>
              </a:solidFill>
            </a:rPr>
            <a:t>Calculate the erosion and deposition areas for each year using the raster calculator tool in ArcGIS.</a:t>
          </a:r>
          <a:endParaRPr lang="en-US" dirty="0">
            <a:solidFill>
              <a:schemeClr val="accent6"/>
            </a:solidFill>
          </a:endParaRPr>
        </a:p>
      </dgm:t>
    </dgm:pt>
    <dgm:pt modelId="{C343B036-0A0A-49F2-A694-7DECA300BA36}" type="parTrans" cxnId="{59221583-9411-4F8E-808F-0D7BB0B6AC91}">
      <dgm:prSet/>
      <dgm:spPr/>
      <dgm:t>
        <a:bodyPr/>
        <a:lstStyle/>
        <a:p>
          <a:endParaRPr lang="en-US"/>
        </a:p>
      </dgm:t>
    </dgm:pt>
    <dgm:pt modelId="{5FF2A72C-BCD3-47CD-A4C1-A86B33905416}" type="sibTrans" cxnId="{59221583-9411-4F8E-808F-0D7BB0B6AC91}">
      <dgm:prSet/>
      <dgm:spPr/>
      <dgm:t>
        <a:bodyPr/>
        <a:lstStyle/>
        <a:p>
          <a:endParaRPr lang="en-US"/>
        </a:p>
      </dgm:t>
    </dgm:pt>
    <dgm:pt modelId="{2854D53B-3E1E-469E-B89E-78418745E48C}">
      <dgm:prSet phldrT="[Text]"/>
      <dgm:spPr/>
      <dgm:t>
        <a:bodyPr/>
        <a:lstStyle/>
        <a:p>
          <a:pPr>
            <a:buFont typeface="+mj-lt"/>
            <a:buAutoNum type="arabicPeriod"/>
          </a:pPr>
          <a:r>
            <a:rPr lang="en-US" b="0" i="0"/>
            <a:t>Create a map layout in ArcGIS to display the results of the shoreline change analysis.</a:t>
          </a:r>
          <a:endParaRPr lang="en-US" dirty="0"/>
        </a:p>
      </dgm:t>
    </dgm:pt>
    <dgm:pt modelId="{9CB260D1-8E1B-42B7-9861-0A19AC99E768}" type="parTrans" cxnId="{547FDFD9-DB35-4631-B064-8B381C770779}">
      <dgm:prSet/>
      <dgm:spPr/>
      <dgm:t>
        <a:bodyPr/>
        <a:lstStyle/>
        <a:p>
          <a:endParaRPr lang="en-US"/>
        </a:p>
      </dgm:t>
    </dgm:pt>
    <dgm:pt modelId="{772DF8EC-850F-4A3E-810C-41375DEBEEA1}" type="sibTrans" cxnId="{547FDFD9-DB35-4631-B064-8B381C770779}">
      <dgm:prSet/>
      <dgm:spPr/>
      <dgm:t>
        <a:bodyPr/>
        <a:lstStyle/>
        <a:p>
          <a:endParaRPr lang="en-US"/>
        </a:p>
      </dgm:t>
    </dgm:pt>
    <dgm:pt modelId="{0B0A5BA6-D851-4258-8BDD-5F9DAD3EE8C7}">
      <dgm:prSet phldrT="[Text]"/>
      <dgm:spPr/>
      <dgm:t>
        <a:bodyPr/>
        <a:lstStyle/>
        <a:p>
          <a:r>
            <a:rPr lang="en-US" b="0" i="0"/>
            <a:t>Generate insights from the analysis of data, including identifying areas of significant erosion or deposition and trends in shoreline changes over time</a:t>
          </a:r>
          <a:endParaRPr lang="en-US" dirty="0"/>
        </a:p>
      </dgm:t>
    </dgm:pt>
    <dgm:pt modelId="{70E02ACB-43D6-4D22-B756-6BD8F69445E4}" type="parTrans" cxnId="{44971611-E621-4CDF-B485-F4A46534B446}">
      <dgm:prSet/>
      <dgm:spPr/>
      <dgm:t>
        <a:bodyPr/>
        <a:lstStyle/>
        <a:p>
          <a:endParaRPr lang="en-US"/>
        </a:p>
      </dgm:t>
    </dgm:pt>
    <dgm:pt modelId="{CD598566-ED7A-454E-B663-9A201E591C5B}" type="sibTrans" cxnId="{44971611-E621-4CDF-B485-F4A46534B446}">
      <dgm:prSet/>
      <dgm:spPr/>
      <dgm:t>
        <a:bodyPr/>
        <a:lstStyle/>
        <a:p>
          <a:endParaRPr lang="en-US"/>
        </a:p>
      </dgm:t>
    </dgm:pt>
    <dgm:pt modelId="{1C3A1164-98C9-4F1C-AF48-46252687A72D}">
      <dgm:prSet phldrT="[Text]">
        <dgm:style>
          <a:lnRef idx="2">
            <a:schemeClr val="dk1"/>
          </a:lnRef>
          <a:fillRef idx="1">
            <a:schemeClr val="lt1"/>
          </a:fillRef>
          <a:effectRef idx="0">
            <a:schemeClr val="dk1"/>
          </a:effectRef>
          <a:fontRef idx="minor">
            <a:schemeClr val="dk1"/>
          </a:fontRef>
        </dgm:style>
      </dgm:prSet>
      <dgm:spPr/>
      <dgm:t>
        <a:bodyPr/>
        <a:lstStyle/>
        <a:p>
          <a:pPr>
            <a:buFont typeface="+mj-lt"/>
            <a:buAutoNum type="arabicPeriod"/>
          </a:pPr>
          <a:r>
            <a:rPr lang="en-US" b="0" i="0" dirty="0">
              <a:solidFill>
                <a:schemeClr val="tx1"/>
              </a:solidFill>
            </a:rPr>
            <a:t>Write a report summarizing the methodology, results, and insights gained from the analysis.</a:t>
          </a:r>
          <a:endParaRPr lang="en-US" dirty="0">
            <a:solidFill>
              <a:schemeClr val="tx1"/>
            </a:solidFill>
          </a:endParaRPr>
        </a:p>
      </dgm:t>
    </dgm:pt>
    <dgm:pt modelId="{8B82A100-23D0-4986-A0BC-A4139E003A56}" type="parTrans" cxnId="{80271963-A77B-4C32-8153-7D6E1DA15E97}">
      <dgm:prSet/>
      <dgm:spPr/>
      <dgm:t>
        <a:bodyPr/>
        <a:lstStyle/>
        <a:p>
          <a:endParaRPr lang="en-US"/>
        </a:p>
      </dgm:t>
    </dgm:pt>
    <dgm:pt modelId="{28B2129A-8B89-479E-B7CA-DDEC2B2209AC}" type="sibTrans" cxnId="{80271963-A77B-4C32-8153-7D6E1DA15E97}">
      <dgm:prSet/>
      <dgm:spPr/>
      <dgm:t>
        <a:bodyPr/>
        <a:lstStyle/>
        <a:p>
          <a:endParaRPr lang="en-US"/>
        </a:p>
      </dgm:t>
    </dgm:pt>
    <dgm:pt modelId="{F8753023-5895-42C1-A379-1D1D233EADAF}" type="pres">
      <dgm:prSet presAssocID="{6B463DD2-E224-41B6-8CBF-CA541F00546F}" presName="diagram" presStyleCnt="0">
        <dgm:presLayoutVars>
          <dgm:dir/>
          <dgm:resizeHandles val="exact"/>
        </dgm:presLayoutVars>
      </dgm:prSet>
      <dgm:spPr/>
    </dgm:pt>
    <dgm:pt modelId="{40A2E91F-475E-4C4B-8ED8-5C97D4FC82DB}" type="pres">
      <dgm:prSet presAssocID="{AB65059C-2828-47B5-83DB-305B97485C04}" presName="node" presStyleLbl="node1" presStyleIdx="0" presStyleCnt="7">
        <dgm:presLayoutVars>
          <dgm:bulletEnabled val="1"/>
        </dgm:presLayoutVars>
      </dgm:prSet>
      <dgm:spPr/>
    </dgm:pt>
    <dgm:pt modelId="{360FC6C1-C3FD-427F-8DCF-3EF1763578F2}" type="pres">
      <dgm:prSet presAssocID="{267A7AA0-E5B7-4991-BD16-5F2DAD5D27F5}" presName="sibTrans" presStyleLbl="sibTrans2D1" presStyleIdx="0" presStyleCnt="6"/>
      <dgm:spPr/>
    </dgm:pt>
    <dgm:pt modelId="{A9C27F76-BD93-4930-B27F-48B0E782FC4E}" type="pres">
      <dgm:prSet presAssocID="{267A7AA0-E5B7-4991-BD16-5F2DAD5D27F5}" presName="connectorText" presStyleLbl="sibTrans2D1" presStyleIdx="0" presStyleCnt="6"/>
      <dgm:spPr/>
    </dgm:pt>
    <dgm:pt modelId="{D11AC87E-46AA-41BC-B6EF-49DD233BEF4A}" type="pres">
      <dgm:prSet presAssocID="{44ACE248-A3A3-454C-BB07-B8D651C47EB5}" presName="node" presStyleLbl="node1" presStyleIdx="1" presStyleCnt="7">
        <dgm:presLayoutVars>
          <dgm:bulletEnabled val="1"/>
        </dgm:presLayoutVars>
      </dgm:prSet>
      <dgm:spPr/>
    </dgm:pt>
    <dgm:pt modelId="{8B01B0A1-3A0E-44B6-8ED6-AD8002F81412}" type="pres">
      <dgm:prSet presAssocID="{6C0C9B22-709D-4ADA-8AA9-39D886A87789}" presName="sibTrans" presStyleLbl="sibTrans2D1" presStyleIdx="1" presStyleCnt="6"/>
      <dgm:spPr/>
    </dgm:pt>
    <dgm:pt modelId="{3743FF5A-BADF-4FA7-849D-0BE305E39095}" type="pres">
      <dgm:prSet presAssocID="{6C0C9B22-709D-4ADA-8AA9-39D886A87789}" presName="connectorText" presStyleLbl="sibTrans2D1" presStyleIdx="1" presStyleCnt="6"/>
      <dgm:spPr/>
    </dgm:pt>
    <dgm:pt modelId="{5AAC6728-C165-4F95-9FD7-03F30F29C5F6}" type="pres">
      <dgm:prSet presAssocID="{A0D5AD90-32CC-425D-BB92-E01CEF8C05A7}" presName="node" presStyleLbl="node1" presStyleIdx="2" presStyleCnt="7">
        <dgm:presLayoutVars>
          <dgm:bulletEnabled val="1"/>
        </dgm:presLayoutVars>
      </dgm:prSet>
      <dgm:spPr/>
    </dgm:pt>
    <dgm:pt modelId="{EFA18DD7-2AC1-48C2-BA25-AD75A6507DFD}" type="pres">
      <dgm:prSet presAssocID="{3B0FDCE4-6F63-4DCE-B1AF-9849F158DE17}" presName="sibTrans" presStyleLbl="sibTrans2D1" presStyleIdx="2" presStyleCnt="6"/>
      <dgm:spPr/>
    </dgm:pt>
    <dgm:pt modelId="{46FF3AE5-B7B5-4A64-83A0-5FC2239581D1}" type="pres">
      <dgm:prSet presAssocID="{3B0FDCE4-6F63-4DCE-B1AF-9849F158DE17}" presName="connectorText" presStyleLbl="sibTrans2D1" presStyleIdx="2" presStyleCnt="6"/>
      <dgm:spPr/>
    </dgm:pt>
    <dgm:pt modelId="{D15D6010-61DF-4DAF-A36B-4602BA816873}" type="pres">
      <dgm:prSet presAssocID="{67880B14-00B2-446F-97BC-F128E1C921E6}" presName="node" presStyleLbl="node1" presStyleIdx="3" presStyleCnt="7">
        <dgm:presLayoutVars>
          <dgm:bulletEnabled val="1"/>
        </dgm:presLayoutVars>
      </dgm:prSet>
      <dgm:spPr/>
    </dgm:pt>
    <dgm:pt modelId="{722064D1-8D87-4640-BC19-F31C25A25C00}" type="pres">
      <dgm:prSet presAssocID="{5FF2A72C-BCD3-47CD-A4C1-A86B33905416}" presName="sibTrans" presStyleLbl="sibTrans2D1" presStyleIdx="3" presStyleCnt="6"/>
      <dgm:spPr/>
    </dgm:pt>
    <dgm:pt modelId="{DAB7999B-823A-43CC-BEE7-BC77C226B684}" type="pres">
      <dgm:prSet presAssocID="{5FF2A72C-BCD3-47CD-A4C1-A86B33905416}" presName="connectorText" presStyleLbl="sibTrans2D1" presStyleIdx="3" presStyleCnt="6"/>
      <dgm:spPr/>
    </dgm:pt>
    <dgm:pt modelId="{5215432F-CBE7-4B03-BEBF-033DD0C97A99}" type="pres">
      <dgm:prSet presAssocID="{2854D53B-3E1E-469E-B89E-78418745E48C}" presName="node" presStyleLbl="node1" presStyleIdx="4" presStyleCnt="7">
        <dgm:presLayoutVars>
          <dgm:bulletEnabled val="1"/>
        </dgm:presLayoutVars>
      </dgm:prSet>
      <dgm:spPr/>
    </dgm:pt>
    <dgm:pt modelId="{B3CE4716-0695-4124-8860-62D32F3BE473}" type="pres">
      <dgm:prSet presAssocID="{772DF8EC-850F-4A3E-810C-41375DEBEEA1}" presName="sibTrans" presStyleLbl="sibTrans2D1" presStyleIdx="4" presStyleCnt="6"/>
      <dgm:spPr/>
    </dgm:pt>
    <dgm:pt modelId="{943AAB67-F545-4BCF-B7C1-32FA2E2D5C1B}" type="pres">
      <dgm:prSet presAssocID="{772DF8EC-850F-4A3E-810C-41375DEBEEA1}" presName="connectorText" presStyleLbl="sibTrans2D1" presStyleIdx="4" presStyleCnt="6"/>
      <dgm:spPr/>
    </dgm:pt>
    <dgm:pt modelId="{E039E047-C03A-4D4C-B20B-17204D138E49}" type="pres">
      <dgm:prSet presAssocID="{0B0A5BA6-D851-4258-8BDD-5F9DAD3EE8C7}" presName="node" presStyleLbl="node1" presStyleIdx="5" presStyleCnt="7">
        <dgm:presLayoutVars>
          <dgm:bulletEnabled val="1"/>
        </dgm:presLayoutVars>
      </dgm:prSet>
      <dgm:spPr/>
    </dgm:pt>
    <dgm:pt modelId="{642E5E99-9D90-48D0-8FC1-90304EABB629}" type="pres">
      <dgm:prSet presAssocID="{CD598566-ED7A-454E-B663-9A201E591C5B}" presName="sibTrans" presStyleLbl="sibTrans2D1" presStyleIdx="5" presStyleCnt="6"/>
      <dgm:spPr/>
    </dgm:pt>
    <dgm:pt modelId="{8906234C-E901-48D3-B90B-F6E6E4C3EDBA}" type="pres">
      <dgm:prSet presAssocID="{CD598566-ED7A-454E-B663-9A201E591C5B}" presName="connectorText" presStyleLbl="sibTrans2D1" presStyleIdx="5" presStyleCnt="6"/>
      <dgm:spPr/>
    </dgm:pt>
    <dgm:pt modelId="{E6E50372-4A02-443F-8699-C42E3C72EC73}" type="pres">
      <dgm:prSet presAssocID="{1C3A1164-98C9-4F1C-AF48-46252687A72D}" presName="node" presStyleLbl="node1" presStyleIdx="6" presStyleCnt="7">
        <dgm:presLayoutVars>
          <dgm:bulletEnabled val="1"/>
        </dgm:presLayoutVars>
      </dgm:prSet>
      <dgm:spPr/>
    </dgm:pt>
  </dgm:ptLst>
  <dgm:cxnLst>
    <dgm:cxn modelId="{9ECA3010-5D4D-40D1-B929-7F12E2E7BE69}" srcId="{6B463DD2-E224-41B6-8CBF-CA541F00546F}" destId="{A0D5AD90-32CC-425D-BB92-E01CEF8C05A7}" srcOrd="2" destOrd="0" parTransId="{B76E9B30-5D6B-449F-A591-B84469C97182}" sibTransId="{3B0FDCE4-6F63-4DCE-B1AF-9849F158DE17}"/>
    <dgm:cxn modelId="{44971611-E621-4CDF-B485-F4A46534B446}" srcId="{6B463DD2-E224-41B6-8CBF-CA541F00546F}" destId="{0B0A5BA6-D851-4258-8BDD-5F9DAD3EE8C7}" srcOrd="5" destOrd="0" parTransId="{70E02ACB-43D6-4D22-B756-6BD8F69445E4}" sibTransId="{CD598566-ED7A-454E-B663-9A201E591C5B}"/>
    <dgm:cxn modelId="{3EE1F419-9F8C-4505-AD1B-DC1F119B1B69}" type="presOf" srcId="{44ACE248-A3A3-454C-BB07-B8D651C47EB5}" destId="{D11AC87E-46AA-41BC-B6EF-49DD233BEF4A}" srcOrd="0" destOrd="0" presId="urn:microsoft.com/office/officeart/2005/8/layout/process5"/>
    <dgm:cxn modelId="{371A042A-82CF-465A-9692-9F47DE24DF6A}" type="presOf" srcId="{6C0C9B22-709D-4ADA-8AA9-39D886A87789}" destId="{8B01B0A1-3A0E-44B6-8ED6-AD8002F81412}" srcOrd="0" destOrd="0" presId="urn:microsoft.com/office/officeart/2005/8/layout/process5"/>
    <dgm:cxn modelId="{05F8F82B-FAA8-46B2-A10E-450846A5B625}" type="presOf" srcId="{0B0A5BA6-D851-4258-8BDD-5F9DAD3EE8C7}" destId="{E039E047-C03A-4D4C-B20B-17204D138E49}" srcOrd="0" destOrd="0" presId="urn:microsoft.com/office/officeart/2005/8/layout/process5"/>
    <dgm:cxn modelId="{7D112439-F9BD-4EFA-ABD3-0427A85D9C22}" type="presOf" srcId="{CD598566-ED7A-454E-B663-9A201E591C5B}" destId="{8906234C-E901-48D3-B90B-F6E6E4C3EDBA}" srcOrd="1" destOrd="0" presId="urn:microsoft.com/office/officeart/2005/8/layout/process5"/>
    <dgm:cxn modelId="{1C1E273A-A5BB-46C6-B46F-BB0745A82223}" type="presOf" srcId="{267A7AA0-E5B7-4991-BD16-5F2DAD5D27F5}" destId="{360FC6C1-C3FD-427F-8DCF-3EF1763578F2}" srcOrd="0" destOrd="0" presId="urn:microsoft.com/office/officeart/2005/8/layout/process5"/>
    <dgm:cxn modelId="{5800B93C-8A33-4C29-9355-1A89F1EA2028}" type="presOf" srcId="{3B0FDCE4-6F63-4DCE-B1AF-9849F158DE17}" destId="{46FF3AE5-B7B5-4A64-83A0-5FC2239581D1}" srcOrd="1" destOrd="0" presId="urn:microsoft.com/office/officeart/2005/8/layout/process5"/>
    <dgm:cxn modelId="{549BEA5E-2DDE-4B37-9116-61C26FE18149}" type="presOf" srcId="{267A7AA0-E5B7-4991-BD16-5F2DAD5D27F5}" destId="{A9C27F76-BD93-4930-B27F-48B0E782FC4E}" srcOrd="1" destOrd="0" presId="urn:microsoft.com/office/officeart/2005/8/layout/process5"/>
    <dgm:cxn modelId="{80271963-A77B-4C32-8153-7D6E1DA15E97}" srcId="{6B463DD2-E224-41B6-8CBF-CA541F00546F}" destId="{1C3A1164-98C9-4F1C-AF48-46252687A72D}" srcOrd="6" destOrd="0" parTransId="{8B82A100-23D0-4986-A0BC-A4139E003A56}" sibTransId="{28B2129A-8B89-479E-B7CA-DDEC2B2209AC}"/>
    <dgm:cxn modelId="{15107745-CA5F-4CF4-95F3-2A64BC0FC80A}" type="presOf" srcId="{CD598566-ED7A-454E-B663-9A201E591C5B}" destId="{642E5E99-9D90-48D0-8FC1-90304EABB629}" srcOrd="0" destOrd="0" presId="urn:microsoft.com/office/officeart/2005/8/layout/process5"/>
    <dgm:cxn modelId="{BDB7786D-C8C9-4486-A3E2-47D7C11782FE}" type="presOf" srcId="{AB65059C-2828-47B5-83DB-305B97485C04}" destId="{40A2E91F-475E-4C4B-8ED8-5C97D4FC82DB}" srcOrd="0" destOrd="0" presId="urn:microsoft.com/office/officeart/2005/8/layout/process5"/>
    <dgm:cxn modelId="{C806EB6F-3B77-418C-BCCA-00D92D4935DB}" type="presOf" srcId="{6C0C9B22-709D-4ADA-8AA9-39D886A87789}" destId="{3743FF5A-BADF-4FA7-849D-0BE305E39095}" srcOrd="1" destOrd="0" presId="urn:microsoft.com/office/officeart/2005/8/layout/process5"/>
    <dgm:cxn modelId="{49F9DA78-3AA1-4AAA-AD2E-240725229ADB}" type="presOf" srcId="{6B463DD2-E224-41B6-8CBF-CA541F00546F}" destId="{F8753023-5895-42C1-A379-1D1D233EADAF}" srcOrd="0" destOrd="0" presId="urn:microsoft.com/office/officeart/2005/8/layout/process5"/>
    <dgm:cxn modelId="{752AF67A-9A60-4F25-BB11-93EAAE21D196}" type="presOf" srcId="{A0D5AD90-32CC-425D-BB92-E01CEF8C05A7}" destId="{5AAC6728-C165-4F95-9FD7-03F30F29C5F6}" srcOrd="0" destOrd="0" presId="urn:microsoft.com/office/officeart/2005/8/layout/process5"/>
    <dgm:cxn modelId="{59221583-9411-4F8E-808F-0D7BB0B6AC91}" srcId="{6B463DD2-E224-41B6-8CBF-CA541F00546F}" destId="{67880B14-00B2-446F-97BC-F128E1C921E6}" srcOrd="3" destOrd="0" parTransId="{C343B036-0A0A-49F2-A694-7DECA300BA36}" sibTransId="{5FF2A72C-BCD3-47CD-A4C1-A86B33905416}"/>
    <dgm:cxn modelId="{D3BCB183-A697-4162-857F-97B2404E735E}" type="presOf" srcId="{3B0FDCE4-6F63-4DCE-B1AF-9849F158DE17}" destId="{EFA18DD7-2AC1-48C2-BA25-AD75A6507DFD}" srcOrd="0" destOrd="0" presId="urn:microsoft.com/office/officeart/2005/8/layout/process5"/>
    <dgm:cxn modelId="{A2624693-FDD8-44DB-B521-5E94B3ED0B0D}" srcId="{6B463DD2-E224-41B6-8CBF-CA541F00546F}" destId="{44ACE248-A3A3-454C-BB07-B8D651C47EB5}" srcOrd="1" destOrd="0" parTransId="{F1239030-24F5-4D2A-A6A6-D9D1F91802DD}" sibTransId="{6C0C9B22-709D-4ADA-8AA9-39D886A87789}"/>
    <dgm:cxn modelId="{FFFF02AA-B798-4D48-8CAD-77D4138CC77E}" type="presOf" srcId="{2854D53B-3E1E-469E-B89E-78418745E48C}" destId="{5215432F-CBE7-4B03-BEBF-033DD0C97A99}" srcOrd="0" destOrd="0" presId="urn:microsoft.com/office/officeart/2005/8/layout/process5"/>
    <dgm:cxn modelId="{E3A85EC1-1BCE-4B07-BAD0-A8B9A3EADC4B}" srcId="{6B463DD2-E224-41B6-8CBF-CA541F00546F}" destId="{AB65059C-2828-47B5-83DB-305B97485C04}" srcOrd="0" destOrd="0" parTransId="{3C20E547-9A33-4341-95A3-F59BBD916F6E}" sibTransId="{267A7AA0-E5B7-4991-BD16-5F2DAD5D27F5}"/>
    <dgm:cxn modelId="{B9C708CC-2C70-4961-A5C9-F944CCB8B7B9}" type="presOf" srcId="{5FF2A72C-BCD3-47CD-A4C1-A86B33905416}" destId="{DAB7999B-823A-43CC-BEE7-BC77C226B684}" srcOrd="1" destOrd="0" presId="urn:microsoft.com/office/officeart/2005/8/layout/process5"/>
    <dgm:cxn modelId="{547FDFD9-DB35-4631-B064-8B381C770779}" srcId="{6B463DD2-E224-41B6-8CBF-CA541F00546F}" destId="{2854D53B-3E1E-469E-B89E-78418745E48C}" srcOrd="4" destOrd="0" parTransId="{9CB260D1-8E1B-42B7-9861-0A19AC99E768}" sibTransId="{772DF8EC-850F-4A3E-810C-41375DEBEEA1}"/>
    <dgm:cxn modelId="{EC9B23DF-9ADD-4AC8-8356-1E1005911A78}" type="presOf" srcId="{1C3A1164-98C9-4F1C-AF48-46252687A72D}" destId="{E6E50372-4A02-443F-8699-C42E3C72EC73}" srcOrd="0" destOrd="0" presId="urn:microsoft.com/office/officeart/2005/8/layout/process5"/>
    <dgm:cxn modelId="{A8F6E1E9-CBDE-455A-890C-C717B1F3B131}" type="presOf" srcId="{772DF8EC-850F-4A3E-810C-41375DEBEEA1}" destId="{943AAB67-F545-4BCF-B7C1-32FA2E2D5C1B}" srcOrd="1" destOrd="0" presId="urn:microsoft.com/office/officeart/2005/8/layout/process5"/>
    <dgm:cxn modelId="{129B5EF3-F2AC-4FC6-BB09-34ED0BEE4527}" type="presOf" srcId="{5FF2A72C-BCD3-47CD-A4C1-A86B33905416}" destId="{722064D1-8D87-4640-BC19-F31C25A25C00}" srcOrd="0" destOrd="0" presId="urn:microsoft.com/office/officeart/2005/8/layout/process5"/>
    <dgm:cxn modelId="{628D97FB-FCF0-4EAE-9E12-6881F29E60BF}" type="presOf" srcId="{772DF8EC-850F-4A3E-810C-41375DEBEEA1}" destId="{B3CE4716-0695-4124-8860-62D32F3BE473}" srcOrd="0" destOrd="0" presId="urn:microsoft.com/office/officeart/2005/8/layout/process5"/>
    <dgm:cxn modelId="{D163C1FC-D698-4A3A-8C4A-F06F3F18DAAB}" type="presOf" srcId="{67880B14-00B2-446F-97BC-F128E1C921E6}" destId="{D15D6010-61DF-4DAF-A36B-4602BA816873}" srcOrd="0" destOrd="0" presId="urn:microsoft.com/office/officeart/2005/8/layout/process5"/>
    <dgm:cxn modelId="{4FED97D0-7B68-43D5-A2FB-45A16E04333F}" type="presParOf" srcId="{F8753023-5895-42C1-A379-1D1D233EADAF}" destId="{40A2E91F-475E-4C4B-8ED8-5C97D4FC82DB}" srcOrd="0" destOrd="0" presId="urn:microsoft.com/office/officeart/2005/8/layout/process5"/>
    <dgm:cxn modelId="{1CFF95AF-3F7E-4389-9E40-1FB856CDE325}" type="presParOf" srcId="{F8753023-5895-42C1-A379-1D1D233EADAF}" destId="{360FC6C1-C3FD-427F-8DCF-3EF1763578F2}" srcOrd="1" destOrd="0" presId="urn:microsoft.com/office/officeart/2005/8/layout/process5"/>
    <dgm:cxn modelId="{9DE7C1C2-2595-41ED-BA56-ECD3B95E93A6}" type="presParOf" srcId="{360FC6C1-C3FD-427F-8DCF-3EF1763578F2}" destId="{A9C27F76-BD93-4930-B27F-48B0E782FC4E}" srcOrd="0" destOrd="0" presId="urn:microsoft.com/office/officeart/2005/8/layout/process5"/>
    <dgm:cxn modelId="{E63EAAEC-32E0-405B-91B9-52043D03CECB}" type="presParOf" srcId="{F8753023-5895-42C1-A379-1D1D233EADAF}" destId="{D11AC87E-46AA-41BC-B6EF-49DD233BEF4A}" srcOrd="2" destOrd="0" presId="urn:microsoft.com/office/officeart/2005/8/layout/process5"/>
    <dgm:cxn modelId="{E92F46EA-EECC-4D7B-8632-285389DC4299}" type="presParOf" srcId="{F8753023-5895-42C1-A379-1D1D233EADAF}" destId="{8B01B0A1-3A0E-44B6-8ED6-AD8002F81412}" srcOrd="3" destOrd="0" presId="urn:microsoft.com/office/officeart/2005/8/layout/process5"/>
    <dgm:cxn modelId="{6DB4A178-90F5-41B4-AFB4-46DC568AFC3D}" type="presParOf" srcId="{8B01B0A1-3A0E-44B6-8ED6-AD8002F81412}" destId="{3743FF5A-BADF-4FA7-849D-0BE305E39095}" srcOrd="0" destOrd="0" presId="urn:microsoft.com/office/officeart/2005/8/layout/process5"/>
    <dgm:cxn modelId="{A2A8DA67-5547-44FB-91CD-1767572D0CF7}" type="presParOf" srcId="{F8753023-5895-42C1-A379-1D1D233EADAF}" destId="{5AAC6728-C165-4F95-9FD7-03F30F29C5F6}" srcOrd="4" destOrd="0" presId="urn:microsoft.com/office/officeart/2005/8/layout/process5"/>
    <dgm:cxn modelId="{7171E993-A469-4320-B5FE-AF2055A31DEC}" type="presParOf" srcId="{F8753023-5895-42C1-A379-1D1D233EADAF}" destId="{EFA18DD7-2AC1-48C2-BA25-AD75A6507DFD}" srcOrd="5" destOrd="0" presId="urn:microsoft.com/office/officeart/2005/8/layout/process5"/>
    <dgm:cxn modelId="{37DBC2DF-7B76-45F2-A6E8-420AA89CDFC3}" type="presParOf" srcId="{EFA18DD7-2AC1-48C2-BA25-AD75A6507DFD}" destId="{46FF3AE5-B7B5-4A64-83A0-5FC2239581D1}" srcOrd="0" destOrd="0" presId="urn:microsoft.com/office/officeart/2005/8/layout/process5"/>
    <dgm:cxn modelId="{25AFA87D-BD9F-4154-A724-7294DB749ECC}" type="presParOf" srcId="{F8753023-5895-42C1-A379-1D1D233EADAF}" destId="{D15D6010-61DF-4DAF-A36B-4602BA816873}" srcOrd="6" destOrd="0" presId="urn:microsoft.com/office/officeart/2005/8/layout/process5"/>
    <dgm:cxn modelId="{F540CD44-03E4-4B59-ACA1-F405D898144A}" type="presParOf" srcId="{F8753023-5895-42C1-A379-1D1D233EADAF}" destId="{722064D1-8D87-4640-BC19-F31C25A25C00}" srcOrd="7" destOrd="0" presId="urn:microsoft.com/office/officeart/2005/8/layout/process5"/>
    <dgm:cxn modelId="{A29F9677-7F36-4CAD-885D-C0A57831A574}" type="presParOf" srcId="{722064D1-8D87-4640-BC19-F31C25A25C00}" destId="{DAB7999B-823A-43CC-BEE7-BC77C226B684}" srcOrd="0" destOrd="0" presId="urn:microsoft.com/office/officeart/2005/8/layout/process5"/>
    <dgm:cxn modelId="{73CF39E8-27B4-41CE-BB77-E53D3028ACC7}" type="presParOf" srcId="{F8753023-5895-42C1-A379-1D1D233EADAF}" destId="{5215432F-CBE7-4B03-BEBF-033DD0C97A99}" srcOrd="8" destOrd="0" presId="urn:microsoft.com/office/officeart/2005/8/layout/process5"/>
    <dgm:cxn modelId="{F6AAF7E4-3D3B-464D-B5CF-3C7F993EEE61}" type="presParOf" srcId="{F8753023-5895-42C1-A379-1D1D233EADAF}" destId="{B3CE4716-0695-4124-8860-62D32F3BE473}" srcOrd="9" destOrd="0" presId="urn:microsoft.com/office/officeart/2005/8/layout/process5"/>
    <dgm:cxn modelId="{A4988453-FE5F-4062-8812-4E265F7243B9}" type="presParOf" srcId="{B3CE4716-0695-4124-8860-62D32F3BE473}" destId="{943AAB67-F545-4BCF-B7C1-32FA2E2D5C1B}" srcOrd="0" destOrd="0" presId="urn:microsoft.com/office/officeart/2005/8/layout/process5"/>
    <dgm:cxn modelId="{A9B7E016-86D1-4CB5-8FCA-C279C5523726}" type="presParOf" srcId="{F8753023-5895-42C1-A379-1D1D233EADAF}" destId="{E039E047-C03A-4D4C-B20B-17204D138E49}" srcOrd="10" destOrd="0" presId="urn:microsoft.com/office/officeart/2005/8/layout/process5"/>
    <dgm:cxn modelId="{FCB4B225-AC28-4F7D-8FAD-B378D1B0264E}" type="presParOf" srcId="{F8753023-5895-42C1-A379-1D1D233EADAF}" destId="{642E5E99-9D90-48D0-8FC1-90304EABB629}" srcOrd="11" destOrd="0" presId="urn:microsoft.com/office/officeart/2005/8/layout/process5"/>
    <dgm:cxn modelId="{4C332764-653F-490A-99A5-45E0576C1ACF}" type="presParOf" srcId="{642E5E99-9D90-48D0-8FC1-90304EABB629}" destId="{8906234C-E901-48D3-B90B-F6E6E4C3EDBA}" srcOrd="0" destOrd="0" presId="urn:microsoft.com/office/officeart/2005/8/layout/process5"/>
    <dgm:cxn modelId="{D42B3DD3-F421-4386-BBD9-F4015F53DB00}" type="presParOf" srcId="{F8753023-5895-42C1-A379-1D1D233EADAF}" destId="{E6E50372-4A02-443F-8699-C42E3C72EC73}" srcOrd="12" destOrd="0" presId="urn:microsoft.com/office/officeart/2005/8/layout/process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5ED6B3-AD2C-4893-8440-53E0B58A0288}">
      <dsp:nvSpPr>
        <dsp:cNvPr id="0" name=""/>
        <dsp:cNvSpPr/>
      </dsp:nvSpPr>
      <dsp:spPr>
        <a:xfrm>
          <a:off x="0" y="0"/>
          <a:ext cx="9531461" cy="2654432"/>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l" defTabSz="2222500">
            <a:lnSpc>
              <a:spcPct val="90000"/>
            </a:lnSpc>
            <a:spcBef>
              <a:spcPct val="0"/>
            </a:spcBef>
            <a:spcAft>
              <a:spcPct val="35000"/>
            </a:spcAft>
            <a:buNone/>
          </a:pPr>
          <a:r>
            <a:rPr lang="en-US" sz="5000" b="0" i="0" kern="1200" dirty="0">
              <a:solidFill>
                <a:schemeClr val="accent6"/>
              </a:solidFill>
            </a:rPr>
            <a:t>Identification of areas with significant erosion or deposition</a:t>
          </a:r>
          <a:endParaRPr lang="en-US" sz="5000" kern="1200" dirty="0">
            <a:solidFill>
              <a:schemeClr val="accent6"/>
            </a:solidFill>
            <a:latin typeface="Times New Roman" panose="02020603050405020304" pitchFamily="18" charset="0"/>
            <a:cs typeface="Times New Roman" panose="02020603050405020304" pitchFamily="18" charset="0"/>
          </a:endParaRPr>
        </a:p>
      </dsp:txBody>
      <dsp:txXfrm>
        <a:off x="77746" y="77746"/>
        <a:ext cx="6667120" cy="2498940"/>
      </dsp:txXfrm>
    </dsp:sp>
    <dsp:sp modelId="{3CDC3D08-7054-46B5-830B-575F99A2B808}">
      <dsp:nvSpPr>
        <dsp:cNvPr id="0" name=""/>
        <dsp:cNvSpPr/>
      </dsp:nvSpPr>
      <dsp:spPr>
        <a:xfrm>
          <a:off x="841011" y="3096838"/>
          <a:ext cx="9531461" cy="2654432"/>
        </a:xfrm>
        <a:prstGeom prst="roundRect">
          <a:avLst>
            <a:gd name="adj" fmla="val 10000"/>
          </a:avLst>
        </a:prstGeom>
        <a:solidFill>
          <a:schemeClr val="accent5">
            <a:hueOff val="1628513"/>
            <a:satOff val="5598"/>
            <a:lumOff val="-2686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l" defTabSz="2222500">
            <a:lnSpc>
              <a:spcPct val="90000"/>
            </a:lnSpc>
            <a:spcBef>
              <a:spcPct val="0"/>
            </a:spcBef>
            <a:spcAft>
              <a:spcPct val="35000"/>
            </a:spcAft>
            <a:buNone/>
          </a:pPr>
          <a:r>
            <a:rPr lang="en-US" sz="5000" b="0" i="0" kern="1200" dirty="0"/>
            <a:t>Trends in shoreline changes over the three years</a:t>
          </a:r>
          <a:endParaRPr lang="en-US" sz="5000" kern="1200" dirty="0">
            <a:latin typeface="Times New Roman" panose="02020603050405020304" pitchFamily="18" charset="0"/>
            <a:cs typeface="Times New Roman" panose="02020603050405020304" pitchFamily="18" charset="0"/>
          </a:endParaRPr>
        </a:p>
      </dsp:txBody>
      <dsp:txXfrm>
        <a:off x="918757" y="3174584"/>
        <a:ext cx="6809576" cy="2498940"/>
      </dsp:txXfrm>
    </dsp:sp>
    <dsp:sp modelId="{BC007B35-0392-424E-B82F-8F6A5031FE78}">
      <dsp:nvSpPr>
        <dsp:cNvPr id="0" name=""/>
        <dsp:cNvSpPr/>
      </dsp:nvSpPr>
      <dsp:spPr>
        <a:xfrm>
          <a:off x="1682022" y="6193676"/>
          <a:ext cx="9531461" cy="2654432"/>
        </a:xfrm>
        <a:prstGeom prst="roundRect">
          <a:avLst>
            <a:gd name="adj" fmla="val 10000"/>
          </a:avLst>
        </a:prstGeom>
        <a:solidFill>
          <a:schemeClr val="accent5">
            <a:hueOff val="3257026"/>
            <a:satOff val="11196"/>
            <a:lumOff val="-5372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l" defTabSz="2222500">
            <a:lnSpc>
              <a:spcPct val="90000"/>
            </a:lnSpc>
            <a:spcBef>
              <a:spcPct val="0"/>
            </a:spcBef>
            <a:spcAft>
              <a:spcPct val="35000"/>
            </a:spcAft>
            <a:buNone/>
          </a:pPr>
          <a:r>
            <a:rPr lang="en-US" sz="5000" b="0" i="0" kern="1200"/>
            <a:t>Insights into potential environmental impacts of shoreline changes</a:t>
          </a:r>
          <a:endParaRPr lang="en-US" sz="5000" kern="1200" dirty="0">
            <a:latin typeface="Times New Roman" panose="02020603050405020304" pitchFamily="18" charset="0"/>
            <a:cs typeface="Times New Roman" panose="02020603050405020304" pitchFamily="18" charset="0"/>
          </a:endParaRPr>
        </a:p>
      </dsp:txBody>
      <dsp:txXfrm>
        <a:off x="1759768" y="6271422"/>
        <a:ext cx="6809576" cy="2498940"/>
      </dsp:txXfrm>
    </dsp:sp>
    <dsp:sp modelId="{9C6A392C-8463-415E-921D-EA5E28B5CA16}">
      <dsp:nvSpPr>
        <dsp:cNvPr id="0" name=""/>
        <dsp:cNvSpPr/>
      </dsp:nvSpPr>
      <dsp:spPr>
        <a:xfrm>
          <a:off x="7806080" y="2012944"/>
          <a:ext cx="1725381" cy="1725381"/>
        </a:xfrm>
        <a:prstGeom prst="downArrow">
          <a:avLst>
            <a:gd name="adj1" fmla="val 55000"/>
            <a:gd name="adj2" fmla="val 45000"/>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latin typeface="Times New Roman" panose="02020603050405020304" pitchFamily="18" charset="0"/>
            <a:cs typeface="Times New Roman" panose="02020603050405020304" pitchFamily="18" charset="0"/>
          </a:endParaRPr>
        </a:p>
      </dsp:txBody>
      <dsp:txXfrm>
        <a:off x="8194291" y="2012944"/>
        <a:ext cx="948959" cy="1298349"/>
      </dsp:txXfrm>
    </dsp:sp>
    <dsp:sp modelId="{A1D4395C-8CC8-4A04-AC0D-DD0327746F69}">
      <dsp:nvSpPr>
        <dsp:cNvPr id="0" name=""/>
        <dsp:cNvSpPr/>
      </dsp:nvSpPr>
      <dsp:spPr>
        <a:xfrm>
          <a:off x="8647091" y="5092086"/>
          <a:ext cx="1725381" cy="1725381"/>
        </a:xfrm>
        <a:prstGeom prst="downArrow">
          <a:avLst>
            <a:gd name="adj1" fmla="val 55000"/>
            <a:gd name="adj2" fmla="val 45000"/>
          </a:avLst>
        </a:prstGeom>
        <a:solidFill>
          <a:schemeClr val="accent5">
            <a:tint val="40000"/>
            <a:alpha val="90000"/>
            <a:hueOff val="3245083"/>
            <a:satOff val="-23015"/>
            <a:lumOff val="-13095"/>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latin typeface="Times New Roman" panose="02020603050405020304" pitchFamily="18" charset="0"/>
            <a:cs typeface="Times New Roman" panose="02020603050405020304" pitchFamily="18" charset="0"/>
          </a:endParaRPr>
        </a:p>
      </dsp:txBody>
      <dsp:txXfrm>
        <a:off x="9035302" y="5092086"/>
        <a:ext cx="948959" cy="12983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A2E91F-475E-4C4B-8ED8-5C97D4FC82DB}">
      <dsp:nvSpPr>
        <dsp:cNvPr id="0" name=""/>
        <dsp:cNvSpPr/>
      </dsp:nvSpPr>
      <dsp:spPr>
        <a:xfrm>
          <a:off x="13055" y="1382436"/>
          <a:ext cx="5708351" cy="3425011"/>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Font typeface="+mj-lt"/>
            <a:buNone/>
          </a:pPr>
          <a:r>
            <a:rPr lang="en-US" sz="3300" b="0" i="0" kern="1200" dirty="0"/>
            <a:t>Download the required datasets for 2017, 2018, and 2019 from the USGS website.</a:t>
          </a:r>
          <a:endParaRPr lang="en-US" sz="3300" kern="1200" dirty="0"/>
        </a:p>
      </dsp:txBody>
      <dsp:txXfrm>
        <a:off x="113370" y="1482751"/>
        <a:ext cx="5507721" cy="3224381"/>
      </dsp:txXfrm>
    </dsp:sp>
    <dsp:sp modelId="{360FC6C1-C3FD-427F-8DCF-3EF1763578F2}">
      <dsp:nvSpPr>
        <dsp:cNvPr id="0" name=""/>
        <dsp:cNvSpPr/>
      </dsp:nvSpPr>
      <dsp:spPr>
        <a:xfrm>
          <a:off x="6223742" y="2387106"/>
          <a:ext cx="1210170" cy="1415671"/>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6223742" y="2670240"/>
        <a:ext cx="847119" cy="849403"/>
      </dsp:txXfrm>
    </dsp:sp>
    <dsp:sp modelId="{D11AC87E-46AA-41BC-B6EF-49DD233BEF4A}">
      <dsp:nvSpPr>
        <dsp:cNvPr id="0" name=""/>
        <dsp:cNvSpPr/>
      </dsp:nvSpPr>
      <dsp:spPr>
        <a:xfrm>
          <a:off x="8004748" y="1382436"/>
          <a:ext cx="5708351" cy="3425011"/>
        </a:xfrm>
        <a:prstGeom prst="roundRect">
          <a:avLst>
            <a:gd name="adj" fmla="val 10000"/>
          </a:avLst>
        </a:prstGeom>
        <a:solidFill>
          <a:schemeClr val="accent6">
            <a:lumMod val="20000"/>
            <a:lumOff val="80000"/>
          </a:schemeClr>
        </a:solidFill>
        <a:ln w="25400" cap="flat" cmpd="sng" algn="ctr">
          <a:solidFill>
            <a:schemeClr val="accent6">
              <a:lumMod val="20000"/>
              <a:lumOff val="8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Font typeface="+mj-lt"/>
            <a:buNone/>
          </a:pPr>
          <a:r>
            <a:rPr lang="en-US" sz="3300" b="0" i="0" kern="1200" dirty="0">
              <a:solidFill>
                <a:schemeClr val="accent2"/>
              </a:solidFill>
            </a:rPr>
            <a:t>Preprocess the datasets to form their false-color composite (FCC).</a:t>
          </a:r>
          <a:endParaRPr lang="en-US" sz="3300" kern="1200" dirty="0">
            <a:solidFill>
              <a:schemeClr val="accent2"/>
            </a:solidFill>
          </a:endParaRPr>
        </a:p>
      </dsp:txBody>
      <dsp:txXfrm>
        <a:off x="8105063" y="1482751"/>
        <a:ext cx="5507721" cy="3224381"/>
      </dsp:txXfrm>
    </dsp:sp>
    <dsp:sp modelId="{8B01B0A1-3A0E-44B6-8ED6-AD8002F81412}">
      <dsp:nvSpPr>
        <dsp:cNvPr id="0" name=""/>
        <dsp:cNvSpPr/>
      </dsp:nvSpPr>
      <dsp:spPr>
        <a:xfrm>
          <a:off x="14215435" y="2387106"/>
          <a:ext cx="1210170" cy="1415671"/>
        </a:xfrm>
        <a:prstGeom prst="rightArrow">
          <a:avLst>
            <a:gd name="adj1" fmla="val 60000"/>
            <a:gd name="adj2" fmla="val 50000"/>
          </a:avLst>
        </a:prstGeom>
        <a:solidFill>
          <a:schemeClr val="accent6">
            <a:lumMod val="20000"/>
            <a:lumOff val="80000"/>
          </a:schemeClr>
        </a:solidFill>
        <a:ln>
          <a:solidFill>
            <a:schemeClr val="accent6">
              <a:lumMod val="20000"/>
              <a:lumOff val="80000"/>
            </a:schemeClr>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14215435" y="2670240"/>
        <a:ext cx="847119" cy="849403"/>
      </dsp:txXfrm>
    </dsp:sp>
    <dsp:sp modelId="{5AAC6728-C165-4F95-9FD7-03F30F29C5F6}">
      <dsp:nvSpPr>
        <dsp:cNvPr id="0" name=""/>
        <dsp:cNvSpPr/>
      </dsp:nvSpPr>
      <dsp:spPr>
        <a:xfrm>
          <a:off x="15996440" y="1382436"/>
          <a:ext cx="5708351" cy="3425011"/>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Font typeface="+mj-lt"/>
            <a:buNone/>
          </a:pPr>
          <a:r>
            <a:rPr lang="en-US" sz="3300" b="0" i="0" kern="1200" dirty="0"/>
            <a:t>Use ArcGIS to trace the coastline for each of the three years using the Polyline function.</a:t>
          </a:r>
          <a:endParaRPr lang="en-US" sz="3300" kern="1200" dirty="0"/>
        </a:p>
      </dsp:txBody>
      <dsp:txXfrm>
        <a:off x="16096755" y="1482751"/>
        <a:ext cx="5507721" cy="3224381"/>
      </dsp:txXfrm>
    </dsp:sp>
    <dsp:sp modelId="{EFA18DD7-2AC1-48C2-BA25-AD75A6507DFD}">
      <dsp:nvSpPr>
        <dsp:cNvPr id="0" name=""/>
        <dsp:cNvSpPr/>
      </dsp:nvSpPr>
      <dsp:spPr>
        <a:xfrm>
          <a:off x="22207127" y="2387106"/>
          <a:ext cx="1210170" cy="1415671"/>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22207127" y="2670240"/>
        <a:ext cx="847119" cy="849403"/>
      </dsp:txXfrm>
    </dsp:sp>
    <dsp:sp modelId="{D15D6010-61DF-4DAF-A36B-4602BA816873}">
      <dsp:nvSpPr>
        <dsp:cNvPr id="0" name=""/>
        <dsp:cNvSpPr/>
      </dsp:nvSpPr>
      <dsp:spPr>
        <a:xfrm>
          <a:off x="23988133" y="1382436"/>
          <a:ext cx="5708351" cy="3425011"/>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Font typeface="+mj-lt"/>
            <a:buNone/>
          </a:pPr>
          <a:r>
            <a:rPr lang="en-US" sz="3300" b="0" i="0" kern="1200" dirty="0">
              <a:solidFill>
                <a:schemeClr val="accent6"/>
              </a:solidFill>
            </a:rPr>
            <a:t>Calculate the erosion and deposition areas for each year using the raster calculator tool in ArcGIS.</a:t>
          </a:r>
          <a:endParaRPr lang="en-US" sz="3300" kern="1200" dirty="0">
            <a:solidFill>
              <a:schemeClr val="accent6"/>
            </a:solidFill>
          </a:endParaRPr>
        </a:p>
      </dsp:txBody>
      <dsp:txXfrm>
        <a:off x="24088448" y="1482751"/>
        <a:ext cx="5507721" cy="3224381"/>
      </dsp:txXfrm>
    </dsp:sp>
    <dsp:sp modelId="{722064D1-8D87-4640-BC19-F31C25A25C00}">
      <dsp:nvSpPr>
        <dsp:cNvPr id="0" name=""/>
        <dsp:cNvSpPr/>
      </dsp:nvSpPr>
      <dsp:spPr>
        <a:xfrm rot="5400000">
          <a:off x="26237223" y="5207032"/>
          <a:ext cx="1210170" cy="1415671"/>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rot="-5400000">
        <a:off x="26417607" y="5309783"/>
        <a:ext cx="849403" cy="847119"/>
      </dsp:txXfrm>
    </dsp:sp>
    <dsp:sp modelId="{5215432F-CBE7-4B03-BEBF-033DD0C97A99}">
      <dsp:nvSpPr>
        <dsp:cNvPr id="0" name=""/>
        <dsp:cNvSpPr/>
      </dsp:nvSpPr>
      <dsp:spPr>
        <a:xfrm>
          <a:off x="23988133" y="7090788"/>
          <a:ext cx="5708351" cy="3425011"/>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Font typeface="+mj-lt"/>
            <a:buNone/>
          </a:pPr>
          <a:r>
            <a:rPr lang="en-US" sz="3300" b="0" i="0" kern="1200"/>
            <a:t>Create a map layout in ArcGIS to display the results of the shoreline change analysis.</a:t>
          </a:r>
          <a:endParaRPr lang="en-US" sz="3300" kern="1200" dirty="0"/>
        </a:p>
      </dsp:txBody>
      <dsp:txXfrm>
        <a:off x="24088448" y="7191103"/>
        <a:ext cx="5507721" cy="3224381"/>
      </dsp:txXfrm>
    </dsp:sp>
    <dsp:sp modelId="{B3CE4716-0695-4124-8860-62D32F3BE473}">
      <dsp:nvSpPr>
        <dsp:cNvPr id="0" name=""/>
        <dsp:cNvSpPr/>
      </dsp:nvSpPr>
      <dsp:spPr>
        <a:xfrm rot="10800000">
          <a:off x="22275627" y="8095458"/>
          <a:ext cx="1210170" cy="1415671"/>
        </a:xfrm>
        <a:prstGeom prst="rightArrow">
          <a:avLst>
            <a:gd name="adj1" fmla="val 60000"/>
            <a:gd name="adj2" fmla="val 5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rot="10800000">
        <a:off x="22638678" y="8378592"/>
        <a:ext cx="847119" cy="849403"/>
      </dsp:txXfrm>
    </dsp:sp>
    <dsp:sp modelId="{E039E047-C03A-4D4C-B20B-17204D138E49}">
      <dsp:nvSpPr>
        <dsp:cNvPr id="0" name=""/>
        <dsp:cNvSpPr/>
      </dsp:nvSpPr>
      <dsp:spPr>
        <a:xfrm>
          <a:off x="15996440" y="7090788"/>
          <a:ext cx="5708351" cy="3425011"/>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b="0" i="0" kern="1200"/>
            <a:t>Generate insights from the analysis of data, including identifying areas of significant erosion or deposition and trends in shoreline changes over time</a:t>
          </a:r>
          <a:endParaRPr lang="en-US" sz="3300" kern="1200" dirty="0"/>
        </a:p>
      </dsp:txBody>
      <dsp:txXfrm>
        <a:off x="16096755" y="7191103"/>
        <a:ext cx="5507721" cy="3224381"/>
      </dsp:txXfrm>
    </dsp:sp>
    <dsp:sp modelId="{642E5E99-9D90-48D0-8FC1-90304EABB629}">
      <dsp:nvSpPr>
        <dsp:cNvPr id="0" name=""/>
        <dsp:cNvSpPr/>
      </dsp:nvSpPr>
      <dsp:spPr>
        <a:xfrm rot="10800000">
          <a:off x="14283935" y="8095458"/>
          <a:ext cx="1210170" cy="1415671"/>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rot="10800000">
        <a:off x="14646986" y="8378592"/>
        <a:ext cx="847119" cy="849403"/>
      </dsp:txXfrm>
    </dsp:sp>
    <dsp:sp modelId="{E6E50372-4A02-443F-8699-C42E3C72EC73}">
      <dsp:nvSpPr>
        <dsp:cNvPr id="0" name=""/>
        <dsp:cNvSpPr/>
      </dsp:nvSpPr>
      <dsp:spPr>
        <a:xfrm>
          <a:off x="8004748" y="7090788"/>
          <a:ext cx="5708351" cy="3425011"/>
        </a:xfrm>
        <a:prstGeom prst="roundRect">
          <a:avLst>
            <a:gd name="adj" fmla="val 10000"/>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Font typeface="+mj-lt"/>
            <a:buNone/>
          </a:pPr>
          <a:r>
            <a:rPr lang="en-US" sz="3300" b="0" i="0" kern="1200" dirty="0">
              <a:solidFill>
                <a:schemeClr val="tx1"/>
              </a:solidFill>
            </a:rPr>
            <a:t>Write a report summarizing the methodology, results, and insights gained from the analysis.</a:t>
          </a:r>
          <a:endParaRPr lang="en-US" sz="3300" kern="1200" dirty="0">
            <a:solidFill>
              <a:schemeClr val="tx1"/>
            </a:solidFill>
          </a:endParaRPr>
        </a:p>
      </dsp:txBody>
      <dsp:txXfrm>
        <a:off x="8105063" y="7191103"/>
        <a:ext cx="5507721" cy="3224381"/>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endParaRPr lang="en-US" altLang="en-US"/>
          </a:p>
        </p:txBody>
      </p:sp>
      <p:sp>
        <p:nvSpPr>
          <p:cNvPr id="3075" name="Rectangle 3"/>
          <p:cNvSpPr>
            <a:spLocks noGrp="1" noChangeArrowheads="1"/>
          </p:cNvSpPr>
          <p:nvPr>
            <p:ph type="dt" idx="1"/>
          </p:nvPr>
        </p:nvSpPr>
        <p:spPr bwMode="auto">
          <a:xfrm>
            <a:off x="3803650" y="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3076" name="Rectangle 4"/>
          <p:cNvSpPr>
            <a:spLocks noGrp="1" noRot="1" noChangeAspect="1" noChangeArrowheads="1" noTextEdit="1"/>
          </p:cNvSpPr>
          <p:nvPr>
            <p:ph type="sldImg" idx="2"/>
          </p:nvPr>
        </p:nvSpPr>
        <p:spPr bwMode="auto">
          <a:xfrm>
            <a:off x="2058988" y="692150"/>
            <a:ext cx="2598737" cy="3465513"/>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671513" y="4389438"/>
            <a:ext cx="5372100" cy="415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078" name="Rectangle 6"/>
          <p:cNvSpPr>
            <a:spLocks noGrp="1" noChangeArrowheads="1"/>
          </p:cNvSpPr>
          <p:nvPr>
            <p:ph type="ftr" sz="quarter" idx="4"/>
          </p:nvPr>
        </p:nvSpPr>
        <p:spPr bwMode="auto">
          <a:xfrm>
            <a:off x="0" y="877570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endParaRPr lang="en-US" altLang="en-US"/>
          </a:p>
        </p:txBody>
      </p:sp>
      <p:sp>
        <p:nvSpPr>
          <p:cNvPr id="3079" name="Rectangle 7"/>
          <p:cNvSpPr>
            <a:spLocks noGrp="1" noChangeArrowheads="1"/>
          </p:cNvSpPr>
          <p:nvPr>
            <p:ph type="sldNum" sz="quarter" idx="5"/>
          </p:nvPr>
        </p:nvSpPr>
        <p:spPr bwMode="auto">
          <a:xfrm>
            <a:off x="3803650" y="877570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765DA07E-465E-4553-A51E-2A5FA60BC036}" type="slidenum">
              <a:rPr lang="en-US" altLang="en-US"/>
              <a:pPr/>
              <a:t>‹#›</a:t>
            </a:fld>
            <a:endParaRPr lang="en-US" altLang="en-US"/>
          </a:p>
        </p:txBody>
      </p:sp>
    </p:spTree>
    <p:extLst>
      <p:ext uri="{BB962C8B-B14F-4D97-AF65-F5344CB8AC3E}">
        <p14:creationId xmlns:p14="http://schemas.microsoft.com/office/powerpoint/2010/main" val="221165477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784" kern="1200">
        <a:solidFill>
          <a:schemeClr val="tx1"/>
        </a:solidFill>
        <a:latin typeface="Arial" charset="0"/>
        <a:ea typeface="+mn-ea"/>
        <a:cs typeface="+mn-cs"/>
      </a:defRPr>
    </a:lvl1pPr>
    <a:lvl2pPr marL="679719" algn="l" rtl="0" fontAlgn="base">
      <a:spcBef>
        <a:spcPct val="30000"/>
      </a:spcBef>
      <a:spcAft>
        <a:spcPct val="0"/>
      </a:spcAft>
      <a:defRPr sz="1784" kern="1200">
        <a:solidFill>
          <a:schemeClr val="tx1"/>
        </a:solidFill>
        <a:latin typeface="Arial" charset="0"/>
        <a:ea typeface="+mn-ea"/>
        <a:cs typeface="+mn-cs"/>
      </a:defRPr>
    </a:lvl2pPr>
    <a:lvl3pPr marL="1359438" algn="l" rtl="0" fontAlgn="base">
      <a:spcBef>
        <a:spcPct val="30000"/>
      </a:spcBef>
      <a:spcAft>
        <a:spcPct val="0"/>
      </a:spcAft>
      <a:defRPr sz="1784" kern="1200">
        <a:solidFill>
          <a:schemeClr val="tx1"/>
        </a:solidFill>
        <a:latin typeface="Arial" charset="0"/>
        <a:ea typeface="+mn-ea"/>
        <a:cs typeface="+mn-cs"/>
      </a:defRPr>
    </a:lvl3pPr>
    <a:lvl4pPr marL="2039158" algn="l" rtl="0" fontAlgn="base">
      <a:spcBef>
        <a:spcPct val="30000"/>
      </a:spcBef>
      <a:spcAft>
        <a:spcPct val="0"/>
      </a:spcAft>
      <a:defRPr sz="1784" kern="1200">
        <a:solidFill>
          <a:schemeClr val="tx1"/>
        </a:solidFill>
        <a:latin typeface="Arial" charset="0"/>
        <a:ea typeface="+mn-ea"/>
        <a:cs typeface="+mn-cs"/>
      </a:defRPr>
    </a:lvl4pPr>
    <a:lvl5pPr marL="2718877" algn="l" rtl="0" fontAlgn="base">
      <a:spcBef>
        <a:spcPct val="30000"/>
      </a:spcBef>
      <a:spcAft>
        <a:spcPct val="0"/>
      </a:spcAft>
      <a:defRPr sz="1784" kern="1200">
        <a:solidFill>
          <a:schemeClr val="tx1"/>
        </a:solidFill>
        <a:latin typeface="Arial" charset="0"/>
        <a:ea typeface="+mn-ea"/>
        <a:cs typeface="+mn-cs"/>
      </a:defRPr>
    </a:lvl5pPr>
    <a:lvl6pPr marL="3398596" algn="l" defTabSz="1359438" rtl="0" eaLnBrk="1" latinLnBrk="0" hangingPunct="1">
      <a:defRPr sz="1784" kern="1200">
        <a:solidFill>
          <a:schemeClr val="tx1"/>
        </a:solidFill>
        <a:latin typeface="+mn-lt"/>
        <a:ea typeface="+mn-ea"/>
        <a:cs typeface="+mn-cs"/>
      </a:defRPr>
    </a:lvl6pPr>
    <a:lvl7pPr marL="4078315" algn="l" defTabSz="1359438" rtl="0" eaLnBrk="1" latinLnBrk="0" hangingPunct="1">
      <a:defRPr sz="1784" kern="1200">
        <a:solidFill>
          <a:schemeClr val="tx1"/>
        </a:solidFill>
        <a:latin typeface="+mn-lt"/>
        <a:ea typeface="+mn-ea"/>
        <a:cs typeface="+mn-cs"/>
      </a:defRPr>
    </a:lvl7pPr>
    <a:lvl8pPr marL="4758035" algn="l" defTabSz="1359438" rtl="0" eaLnBrk="1" latinLnBrk="0" hangingPunct="1">
      <a:defRPr sz="1784" kern="1200">
        <a:solidFill>
          <a:schemeClr val="tx1"/>
        </a:solidFill>
        <a:latin typeface="+mn-lt"/>
        <a:ea typeface="+mn-ea"/>
        <a:cs typeface="+mn-cs"/>
      </a:defRPr>
    </a:lvl8pPr>
    <a:lvl9pPr marL="5437754" algn="l" defTabSz="1359438" rtl="0" eaLnBrk="1" latinLnBrk="0" hangingPunct="1">
      <a:defRPr sz="178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A5354E-EB7A-4613-837A-B85956EC7E31}" type="slidenum">
              <a:rPr lang="en-US" altLang="en-US"/>
              <a:pPr/>
              <a:t>1</a:t>
            </a:fld>
            <a:endParaRPr lang="en-US" altLang="en-US"/>
          </a:p>
        </p:txBody>
      </p:sp>
      <p:sp>
        <p:nvSpPr>
          <p:cNvPr id="4098" name="Rectangle 2"/>
          <p:cNvSpPr>
            <a:spLocks noGrp="1" noRot="1" noChangeAspect="1" noChangeArrowheads="1" noTextEdit="1"/>
          </p:cNvSpPr>
          <p:nvPr>
            <p:ph type="sldImg"/>
          </p:nvPr>
        </p:nvSpPr>
        <p:spPr>
          <a:xfrm>
            <a:off x="2058988" y="692150"/>
            <a:ext cx="2598737" cy="3465513"/>
          </a:xfrm>
          <a:ln/>
        </p:spPr>
      </p:sp>
      <p:sp>
        <p:nvSpPr>
          <p:cNvPr id="409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012628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7720" y="13633867"/>
            <a:ext cx="27982961" cy="9408380"/>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4937883" y="24871917"/>
            <a:ext cx="23042634" cy="11217330"/>
          </a:xfrm>
          <a:prstGeom prst="rect">
            <a:avLst/>
          </a:prstGeom>
        </p:spPr>
        <p:txBody>
          <a:bodyPr/>
          <a:lstStyle>
            <a:lvl1pPr marL="0" indent="0" algn="ctr">
              <a:buNone/>
              <a:defRPr/>
            </a:lvl1pPr>
            <a:lvl2pPr marL="351154" indent="0" algn="ctr">
              <a:buNone/>
              <a:defRPr/>
            </a:lvl2pPr>
            <a:lvl3pPr marL="702306" indent="0" algn="ctr">
              <a:buNone/>
              <a:defRPr/>
            </a:lvl3pPr>
            <a:lvl4pPr marL="1053459" indent="0" algn="ctr">
              <a:buNone/>
              <a:defRPr/>
            </a:lvl4pPr>
            <a:lvl5pPr marL="1404611" indent="0" algn="ctr">
              <a:buNone/>
              <a:defRPr/>
            </a:lvl5pPr>
            <a:lvl6pPr marL="1755765" indent="0" algn="ctr">
              <a:buNone/>
              <a:defRPr/>
            </a:lvl6pPr>
            <a:lvl7pPr marL="2106917" indent="0" algn="ctr">
              <a:buNone/>
              <a:defRPr/>
            </a:lvl7pPr>
            <a:lvl8pPr marL="2458071" indent="0" algn="ctr">
              <a:buNone/>
              <a:defRPr/>
            </a:lvl8pPr>
            <a:lvl9pPr marL="2809223" indent="0" algn="ctr">
              <a:buNone/>
              <a:defRPr/>
            </a:lvl9pPr>
          </a:lstStyle>
          <a:p>
            <a:r>
              <a:rPr lang="en-US"/>
              <a:t>Click to edit Master subtitle style</a:t>
            </a:r>
          </a:p>
        </p:txBody>
      </p:sp>
      <p:sp>
        <p:nvSpPr>
          <p:cNvPr id="12" name="Rectangle 11"/>
          <p:cNvSpPr/>
          <p:nvPr userDrawn="1"/>
        </p:nvSpPr>
        <p:spPr bwMode="auto">
          <a:xfrm>
            <a:off x="24529336" y="42221667"/>
            <a:ext cx="7612551" cy="1529992"/>
          </a:xfrm>
          <a:prstGeom prst="rect">
            <a:avLst/>
          </a:prstGeom>
          <a:solidFill>
            <a:srgbClr val="DDEEFF"/>
          </a:solidFill>
          <a:ln w="9525" cap="flat" cmpd="sng" algn="ctr">
            <a:solidFill>
              <a:srgbClr val="DDEEFF"/>
            </a:solidFill>
            <a:prstDash val="solid"/>
            <a:round/>
            <a:headEnd type="none" w="med" len="med"/>
            <a:tailEnd type="none" w="med" len="med"/>
          </a:ln>
          <a:effectLst/>
        </p:spPr>
        <p:txBody>
          <a:bodyPr vert="horz" wrap="none" lIns="70238" tIns="35120" rIns="70238" bIns="35120" numCol="1" rtlCol="0" anchor="ctr" anchorCtr="0" compatLnSpc="1">
            <a:prstTxWarp prst="textNoShape">
              <a:avLst/>
            </a:prstTxWarp>
          </a:bodyPr>
          <a:lstStyle/>
          <a:p>
            <a:pPr marL="0" marR="0" indent="0" algn="ctr" defTabSz="2267863" rtl="0" eaLnBrk="1" fontAlgn="base" latinLnBrk="0" hangingPunct="1">
              <a:lnSpc>
                <a:spcPct val="100000"/>
              </a:lnSpc>
              <a:spcBef>
                <a:spcPct val="0"/>
              </a:spcBef>
              <a:spcAft>
                <a:spcPct val="0"/>
              </a:spcAft>
              <a:buClrTx/>
              <a:buSzTx/>
              <a:buFontTx/>
              <a:buNone/>
              <a:tabLst/>
            </a:pPr>
            <a:endParaRPr kumimoji="0" lang="en-US" sz="4455" b="0" i="0" u="none" strike="noStrike" cap="none" normalizeH="0" baseline="0">
              <a:ln>
                <a:noFill/>
              </a:ln>
              <a:solidFill>
                <a:schemeClr val="tx1"/>
              </a:solidFill>
              <a:effectLst/>
              <a:latin typeface="Arial" charset="0"/>
            </a:endParaRPr>
          </a:p>
        </p:txBody>
      </p:sp>
      <p:cxnSp>
        <p:nvCxnSpPr>
          <p:cNvPr id="21" name="Straight Connector 20"/>
          <p:cNvCxnSpPr/>
          <p:nvPr userDrawn="1"/>
        </p:nvCxnSpPr>
        <p:spPr bwMode="auto">
          <a:xfrm>
            <a:off x="18295329" y="36381045"/>
            <a:ext cx="0" cy="7440385"/>
          </a:xfrm>
          <a:prstGeom prst="line">
            <a:avLst/>
          </a:prstGeom>
          <a:solidFill>
            <a:schemeClr val="bg1"/>
          </a:solidFill>
          <a:ln w="76200" cap="flat" cmpd="sng" algn="ctr">
            <a:solidFill>
              <a:srgbClr val="00336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Connector 9"/>
          <p:cNvCxnSpPr/>
          <p:nvPr userDrawn="1"/>
        </p:nvCxnSpPr>
        <p:spPr bwMode="auto">
          <a:xfrm flipH="1">
            <a:off x="16468969" y="3869615"/>
            <a:ext cx="9773" cy="5801578"/>
          </a:xfrm>
          <a:prstGeom prst="line">
            <a:avLst/>
          </a:prstGeom>
          <a:solidFill>
            <a:schemeClr val="bg1"/>
          </a:solidFill>
          <a:ln w="76200" cap="flat" cmpd="sng" algn="ctr">
            <a:solidFill>
              <a:srgbClr val="00336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443571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646775" y="1758324"/>
            <a:ext cx="29624850" cy="7314049"/>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1646775" y="10241517"/>
            <a:ext cx="29624850" cy="2896621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p:nvPr userDrawn="1"/>
        </p:nvSpPr>
        <p:spPr bwMode="auto">
          <a:xfrm>
            <a:off x="24529336" y="42361208"/>
            <a:ext cx="7612551" cy="1529992"/>
          </a:xfrm>
          <a:prstGeom prst="rect">
            <a:avLst/>
          </a:prstGeom>
          <a:solidFill>
            <a:srgbClr val="DDEEFF"/>
          </a:solidFill>
          <a:ln w="9525" cap="flat" cmpd="sng" algn="ctr">
            <a:solidFill>
              <a:schemeClr val="tx1"/>
            </a:solidFill>
            <a:prstDash val="solid"/>
            <a:round/>
            <a:headEnd type="none" w="med" len="med"/>
            <a:tailEnd type="none" w="med" len="med"/>
          </a:ln>
          <a:effectLst/>
        </p:spPr>
        <p:txBody>
          <a:bodyPr vert="horz" wrap="none" lIns="70238" tIns="35120" rIns="70238" bIns="35120" numCol="1" rtlCol="0" anchor="ctr" anchorCtr="0" compatLnSpc="1">
            <a:prstTxWarp prst="textNoShape">
              <a:avLst/>
            </a:prstTxWarp>
          </a:bodyPr>
          <a:lstStyle/>
          <a:p>
            <a:pPr marL="0" marR="0" indent="0" algn="ctr" defTabSz="2267863" rtl="0" eaLnBrk="1" fontAlgn="base" latinLnBrk="0" hangingPunct="1">
              <a:lnSpc>
                <a:spcPct val="100000"/>
              </a:lnSpc>
              <a:spcBef>
                <a:spcPct val="0"/>
              </a:spcBef>
              <a:spcAft>
                <a:spcPct val="0"/>
              </a:spcAft>
              <a:buClrTx/>
              <a:buSzTx/>
              <a:buFontTx/>
              <a:buNone/>
              <a:tabLst/>
            </a:pPr>
            <a:endParaRPr kumimoji="0" lang="en-US" sz="4455"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756976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6027" y="1758317"/>
            <a:ext cx="7405602" cy="3744940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1646779" y="1758317"/>
            <a:ext cx="21984692" cy="3744940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p:nvPr userDrawn="1"/>
        </p:nvSpPr>
        <p:spPr bwMode="auto">
          <a:xfrm>
            <a:off x="24529336" y="42361208"/>
            <a:ext cx="7612551" cy="1529992"/>
          </a:xfrm>
          <a:prstGeom prst="rect">
            <a:avLst/>
          </a:prstGeom>
          <a:solidFill>
            <a:srgbClr val="DDEEFF"/>
          </a:solidFill>
          <a:ln w="9525" cap="flat" cmpd="sng" algn="ctr">
            <a:solidFill>
              <a:schemeClr val="tx1"/>
            </a:solidFill>
            <a:prstDash val="solid"/>
            <a:round/>
            <a:headEnd type="none" w="med" len="med"/>
            <a:tailEnd type="none" w="med" len="med"/>
          </a:ln>
          <a:effectLst/>
        </p:spPr>
        <p:txBody>
          <a:bodyPr vert="horz" wrap="none" lIns="70238" tIns="35120" rIns="70238" bIns="35120" numCol="1" rtlCol="0" anchor="ctr" anchorCtr="0" compatLnSpc="1">
            <a:prstTxWarp prst="textNoShape">
              <a:avLst/>
            </a:prstTxWarp>
          </a:bodyPr>
          <a:lstStyle/>
          <a:p>
            <a:pPr marL="0" marR="0" indent="0" algn="ctr" defTabSz="2267863" rtl="0" eaLnBrk="1" fontAlgn="base" latinLnBrk="0" hangingPunct="1">
              <a:lnSpc>
                <a:spcPct val="100000"/>
              </a:lnSpc>
              <a:spcBef>
                <a:spcPct val="0"/>
              </a:spcBef>
              <a:spcAft>
                <a:spcPct val="0"/>
              </a:spcAft>
              <a:buClrTx/>
              <a:buSzTx/>
              <a:buFontTx/>
              <a:buNone/>
              <a:tabLst/>
            </a:pPr>
            <a:endParaRPr kumimoji="0" lang="en-US" sz="4455"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610983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46775" y="1758324"/>
            <a:ext cx="29624850" cy="7314049"/>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1646775" y="10241517"/>
            <a:ext cx="29624850" cy="289662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p:nvPr userDrawn="1"/>
        </p:nvSpPr>
        <p:spPr bwMode="auto">
          <a:xfrm>
            <a:off x="24529336" y="42361208"/>
            <a:ext cx="7612551" cy="1529992"/>
          </a:xfrm>
          <a:prstGeom prst="rect">
            <a:avLst/>
          </a:prstGeom>
          <a:solidFill>
            <a:srgbClr val="DDEEFF"/>
          </a:solidFill>
          <a:ln w="9525" cap="flat" cmpd="sng" algn="ctr">
            <a:solidFill>
              <a:schemeClr val="tx1"/>
            </a:solidFill>
            <a:prstDash val="solid"/>
            <a:round/>
            <a:headEnd type="none" w="med" len="med"/>
            <a:tailEnd type="none" w="med" len="med"/>
          </a:ln>
          <a:effectLst/>
        </p:spPr>
        <p:txBody>
          <a:bodyPr vert="horz" wrap="none" lIns="70238" tIns="35120" rIns="70238" bIns="35120" numCol="1" rtlCol="0" anchor="ctr" anchorCtr="0" compatLnSpc="1">
            <a:prstTxWarp prst="textNoShape">
              <a:avLst/>
            </a:prstTxWarp>
          </a:bodyPr>
          <a:lstStyle/>
          <a:p>
            <a:pPr marL="0" marR="0" indent="0" algn="ctr" defTabSz="2267863" rtl="0" eaLnBrk="1" fontAlgn="base" latinLnBrk="0" hangingPunct="1">
              <a:lnSpc>
                <a:spcPct val="100000"/>
              </a:lnSpc>
              <a:spcBef>
                <a:spcPct val="0"/>
              </a:spcBef>
              <a:spcAft>
                <a:spcPct val="0"/>
              </a:spcAft>
              <a:buClrTx/>
              <a:buSzTx/>
              <a:buFontTx/>
              <a:buNone/>
              <a:tabLst/>
            </a:pPr>
            <a:endParaRPr kumimoji="0" lang="en-US" sz="4455"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014785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99657" y="28204429"/>
            <a:ext cx="27980517" cy="8717942"/>
          </a:xfrm>
          <a:prstGeom prst="rect">
            <a:avLst/>
          </a:prstGeom>
        </p:spPr>
        <p:txBody>
          <a:bodyPr anchor="t"/>
          <a:lstStyle>
            <a:lvl1pPr algn="l">
              <a:defRPr sz="3072" b="1" cap="all"/>
            </a:lvl1pPr>
          </a:lstStyle>
          <a:p>
            <a:r>
              <a:rPr lang="en-US"/>
              <a:t>Click to edit Master title style</a:t>
            </a:r>
          </a:p>
        </p:txBody>
      </p:sp>
      <p:sp>
        <p:nvSpPr>
          <p:cNvPr id="3" name="Text Placeholder 2"/>
          <p:cNvSpPr>
            <a:spLocks noGrp="1"/>
          </p:cNvSpPr>
          <p:nvPr>
            <p:ph type="body" idx="1"/>
          </p:nvPr>
        </p:nvSpPr>
        <p:spPr>
          <a:xfrm>
            <a:off x="2599657" y="18602726"/>
            <a:ext cx="27980517" cy="9601703"/>
          </a:xfrm>
          <a:prstGeom prst="rect">
            <a:avLst/>
          </a:prstGeom>
        </p:spPr>
        <p:txBody>
          <a:bodyPr anchor="b"/>
          <a:lstStyle>
            <a:lvl1pPr marL="0" indent="0">
              <a:buNone/>
              <a:defRPr sz="1537"/>
            </a:lvl1pPr>
            <a:lvl2pPr marL="351154" indent="0">
              <a:buNone/>
              <a:defRPr sz="1383"/>
            </a:lvl2pPr>
            <a:lvl3pPr marL="702306" indent="0">
              <a:buNone/>
              <a:defRPr sz="1229"/>
            </a:lvl3pPr>
            <a:lvl4pPr marL="1053459" indent="0">
              <a:buNone/>
              <a:defRPr sz="1076"/>
            </a:lvl4pPr>
            <a:lvl5pPr marL="1404611" indent="0">
              <a:buNone/>
              <a:defRPr sz="1076"/>
            </a:lvl5pPr>
            <a:lvl6pPr marL="1755765" indent="0">
              <a:buNone/>
              <a:defRPr sz="1076"/>
            </a:lvl6pPr>
            <a:lvl7pPr marL="2106917" indent="0">
              <a:buNone/>
              <a:defRPr sz="1076"/>
            </a:lvl7pPr>
            <a:lvl8pPr marL="2458071" indent="0">
              <a:buNone/>
              <a:defRPr sz="1076"/>
            </a:lvl8pPr>
            <a:lvl9pPr marL="2809223" indent="0">
              <a:buNone/>
              <a:defRPr sz="1076"/>
            </a:lvl9pPr>
          </a:lstStyle>
          <a:p>
            <a:pPr lvl="0"/>
            <a:r>
              <a:rPr lang="en-US"/>
              <a:t>Click to edit Master text styles</a:t>
            </a:r>
          </a:p>
        </p:txBody>
      </p:sp>
      <p:sp>
        <p:nvSpPr>
          <p:cNvPr id="4" name="Rectangle 3"/>
          <p:cNvSpPr/>
          <p:nvPr userDrawn="1"/>
        </p:nvSpPr>
        <p:spPr bwMode="auto">
          <a:xfrm>
            <a:off x="24529336" y="42361208"/>
            <a:ext cx="7612551" cy="1529992"/>
          </a:xfrm>
          <a:prstGeom prst="rect">
            <a:avLst/>
          </a:prstGeom>
          <a:solidFill>
            <a:srgbClr val="DDEEFF"/>
          </a:solidFill>
          <a:ln w="9525" cap="flat" cmpd="sng" algn="ctr">
            <a:solidFill>
              <a:schemeClr val="tx1"/>
            </a:solidFill>
            <a:prstDash val="solid"/>
            <a:round/>
            <a:headEnd type="none" w="med" len="med"/>
            <a:tailEnd type="none" w="med" len="med"/>
          </a:ln>
          <a:effectLst/>
        </p:spPr>
        <p:txBody>
          <a:bodyPr vert="horz" wrap="none" lIns="70238" tIns="35120" rIns="70238" bIns="35120" numCol="1" rtlCol="0" anchor="ctr" anchorCtr="0" compatLnSpc="1">
            <a:prstTxWarp prst="textNoShape">
              <a:avLst/>
            </a:prstTxWarp>
          </a:bodyPr>
          <a:lstStyle/>
          <a:p>
            <a:pPr marL="0" marR="0" indent="0" algn="ctr" defTabSz="2267863" rtl="0" eaLnBrk="1" fontAlgn="base" latinLnBrk="0" hangingPunct="1">
              <a:lnSpc>
                <a:spcPct val="100000"/>
              </a:lnSpc>
              <a:spcBef>
                <a:spcPct val="0"/>
              </a:spcBef>
              <a:spcAft>
                <a:spcPct val="0"/>
              </a:spcAft>
              <a:buClrTx/>
              <a:buSzTx/>
              <a:buFontTx/>
              <a:buNone/>
              <a:tabLst/>
            </a:pPr>
            <a:endParaRPr kumimoji="0" lang="en-US" sz="4455"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664031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46775" y="1758324"/>
            <a:ext cx="29624850" cy="7314049"/>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1646779" y="10241517"/>
            <a:ext cx="14693925" cy="28966212"/>
          </a:xfrm>
          <a:prstGeom prst="rect">
            <a:avLst/>
          </a:prstGeom>
        </p:spPr>
        <p:txBody>
          <a:bodyPr/>
          <a:lstStyle>
            <a:lvl1pPr>
              <a:defRPr sz="2150"/>
            </a:lvl1pPr>
            <a:lvl2pPr>
              <a:defRPr sz="1844"/>
            </a:lvl2pPr>
            <a:lvl3pPr>
              <a:defRPr sz="1537"/>
            </a:lvl3pPr>
            <a:lvl4pPr>
              <a:defRPr sz="1383"/>
            </a:lvl4pPr>
            <a:lvl5pPr>
              <a:defRPr sz="1383"/>
            </a:lvl5pPr>
            <a:lvl6pPr>
              <a:defRPr sz="1383"/>
            </a:lvl6pPr>
            <a:lvl7pPr>
              <a:defRPr sz="1383"/>
            </a:lvl7pPr>
            <a:lvl8pPr>
              <a:defRPr sz="1383"/>
            </a:lvl8pPr>
            <a:lvl9pPr>
              <a:defRPr sz="138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575260" y="10241517"/>
            <a:ext cx="14696369" cy="28966212"/>
          </a:xfrm>
          <a:prstGeom prst="rect">
            <a:avLst/>
          </a:prstGeom>
        </p:spPr>
        <p:txBody>
          <a:bodyPr/>
          <a:lstStyle>
            <a:lvl1pPr>
              <a:defRPr sz="2150"/>
            </a:lvl1pPr>
            <a:lvl2pPr>
              <a:defRPr sz="1844"/>
            </a:lvl2pPr>
            <a:lvl3pPr>
              <a:defRPr sz="1537"/>
            </a:lvl3pPr>
            <a:lvl4pPr>
              <a:defRPr sz="1383"/>
            </a:lvl4pPr>
            <a:lvl5pPr>
              <a:defRPr sz="1383"/>
            </a:lvl5pPr>
            <a:lvl6pPr>
              <a:defRPr sz="1383"/>
            </a:lvl6pPr>
            <a:lvl7pPr>
              <a:defRPr sz="1383"/>
            </a:lvl7pPr>
            <a:lvl8pPr>
              <a:defRPr sz="1383"/>
            </a:lvl8pPr>
            <a:lvl9pPr>
              <a:defRPr sz="138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p:nvPr userDrawn="1"/>
        </p:nvSpPr>
        <p:spPr bwMode="auto">
          <a:xfrm>
            <a:off x="24529336" y="42361208"/>
            <a:ext cx="7612551" cy="1529992"/>
          </a:xfrm>
          <a:prstGeom prst="rect">
            <a:avLst/>
          </a:prstGeom>
          <a:solidFill>
            <a:srgbClr val="DDEEFF"/>
          </a:solidFill>
          <a:ln w="9525" cap="flat" cmpd="sng" algn="ctr">
            <a:solidFill>
              <a:schemeClr val="tx1"/>
            </a:solidFill>
            <a:prstDash val="solid"/>
            <a:round/>
            <a:headEnd type="none" w="med" len="med"/>
            <a:tailEnd type="none" w="med" len="med"/>
          </a:ln>
          <a:effectLst/>
        </p:spPr>
        <p:txBody>
          <a:bodyPr vert="horz" wrap="none" lIns="70238" tIns="35120" rIns="70238" bIns="35120" numCol="1" rtlCol="0" anchor="ctr" anchorCtr="0" compatLnSpc="1">
            <a:prstTxWarp prst="textNoShape">
              <a:avLst/>
            </a:prstTxWarp>
          </a:bodyPr>
          <a:lstStyle/>
          <a:p>
            <a:pPr marL="0" marR="0" indent="0" algn="ctr" defTabSz="2267863" rtl="0" eaLnBrk="1" fontAlgn="base" latinLnBrk="0" hangingPunct="1">
              <a:lnSpc>
                <a:spcPct val="100000"/>
              </a:lnSpc>
              <a:spcBef>
                <a:spcPct val="0"/>
              </a:spcBef>
              <a:spcAft>
                <a:spcPct val="0"/>
              </a:spcAft>
              <a:buClrTx/>
              <a:buSzTx/>
              <a:buFontTx/>
              <a:buNone/>
              <a:tabLst/>
            </a:pPr>
            <a:endParaRPr kumimoji="0" lang="en-US" sz="4455"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64906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6775" y="1758324"/>
            <a:ext cx="29624850" cy="7314049"/>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46775" y="9824946"/>
            <a:ext cx="14544885" cy="4094302"/>
          </a:xfrm>
          <a:prstGeom prst="rect">
            <a:avLst/>
          </a:prstGeom>
        </p:spPr>
        <p:txBody>
          <a:bodyPr anchor="b"/>
          <a:lstStyle>
            <a:lvl1pPr marL="0" indent="0">
              <a:buNone/>
              <a:defRPr sz="1844" b="1"/>
            </a:lvl1pPr>
            <a:lvl2pPr marL="351154" indent="0">
              <a:buNone/>
              <a:defRPr sz="1537" b="1"/>
            </a:lvl2pPr>
            <a:lvl3pPr marL="702306" indent="0">
              <a:buNone/>
              <a:defRPr sz="1383" b="1"/>
            </a:lvl3pPr>
            <a:lvl4pPr marL="1053459" indent="0">
              <a:buNone/>
              <a:defRPr sz="1229" b="1"/>
            </a:lvl4pPr>
            <a:lvl5pPr marL="1404611" indent="0">
              <a:buNone/>
              <a:defRPr sz="1229" b="1"/>
            </a:lvl5pPr>
            <a:lvl6pPr marL="1755765" indent="0">
              <a:buNone/>
              <a:defRPr sz="1229" b="1"/>
            </a:lvl6pPr>
            <a:lvl7pPr marL="2106917" indent="0">
              <a:buNone/>
              <a:defRPr sz="1229" b="1"/>
            </a:lvl7pPr>
            <a:lvl8pPr marL="2458071" indent="0">
              <a:buNone/>
              <a:defRPr sz="1229" b="1"/>
            </a:lvl8pPr>
            <a:lvl9pPr marL="2809223" indent="0">
              <a:buNone/>
              <a:defRPr sz="1229" b="1"/>
            </a:lvl9pPr>
          </a:lstStyle>
          <a:p>
            <a:pPr lvl="0"/>
            <a:r>
              <a:rPr lang="en-US"/>
              <a:t>Click to edit Master text styles</a:t>
            </a:r>
          </a:p>
        </p:txBody>
      </p:sp>
      <p:sp>
        <p:nvSpPr>
          <p:cNvPr id="4" name="Content Placeholder 3"/>
          <p:cNvSpPr>
            <a:spLocks noGrp="1"/>
          </p:cNvSpPr>
          <p:nvPr>
            <p:ph sz="half" idx="2"/>
          </p:nvPr>
        </p:nvSpPr>
        <p:spPr>
          <a:xfrm>
            <a:off x="1646775" y="13919247"/>
            <a:ext cx="14544885" cy="25288475"/>
          </a:xfrm>
          <a:prstGeom prst="rect">
            <a:avLst/>
          </a:prstGeom>
        </p:spPr>
        <p:txBody>
          <a:bodyPr/>
          <a:lstStyle>
            <a:lvl1pPr>
              <a:defRPr sz="1844"/>
            </a:lvl1pPr>
            <a:lvl2pPr>
              <a:defRPr sz="1537"/>
            </a:lvl2pPr>
            <a:lvl3pPr>
              <a:defRPr sz="1383"/>
            </a:lvl3pPr>
            <a:lvl4pPr>
              <a:defRPr sz="1229"/>
            </a:lvl4pPr>
            <a:lvl5pPr>
              <a:defRPr sz="1229"/>
            </a:lvl5pPr>
            <a:lvl6pPr>
              <a:defRPr sz="1229"/>
            </a:lvl6pPr>
            <a:lvl7pPr>
              <a:defRPr sz="1229"/>
            </a:lvl7pPr>
            <a:lvl8pPr>
              <a:defRPr sz="1229"/>
            </a:lvl8pPr>
            <a:lvl9pPr>
              <a:defRPr sz="122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1857" y="9824946"/>
            <a:ext cx="14549772" cy="4094302"/>
          </a:xfrm>
          <a:prstGeom prst="rect">
            <a:avLst/>
          </a:prstGeom>
        </p:spPr>
        <p:txBody>
          <a:bodyPr anchor="b"/>
          <a:lstStyle>
            <a:lvl1pPr marL="0" indent="0">
              <a:buNone/>
              <a:defRPr sz="1844" b="1"/>
            </a:lvl1pPr>
            <a:lvl2pPr marL="351154" indent="0">
              <a:buNone/>
              <a:defRPr sz="1537" b="1"/>
            </a:lvl2pPr>
            <a:lvl3pPr marL="702306" indent="0">
              <a:buNone/>
              <a:defRPr sz="1383" b="1"/>
            </a:lvl3pPr>
            <a:lvl4pPr marL="1053459" indent="0">
              <a:buNone/>
              <a:defRPr sz="1229" b="1"/>
            </a:lvl4pPr>
            <a:lvl5pPr marL="1404611" indent="0">
              <a:buNone/>
              <a:defRPr sz="1229" b="1"/>
            </a:lvl5pPr>
            <a:lvl6pPr marL="1755765" indent="0">
              <a:buNone/>
              <a:defRPr sz="1229" b="1"/>
            </a:lvl6pPr>
            <a:lvl7pPr marL="2106917" indent="0">
              <a:buNone/>
              <a:defRPr sz="1229" b="1"/>
            </a:lvl7pPr>
            <a:lvl8pPr marL="2458071" indent="0">
              <a:buNone/>
              <a:defRPr sz="1229" b="1"/>
            </a:lvl8pPr>
            <a:lvl9pPr marL="2809223" indent="0">
              <a:buNone/>
              <a:defRPr sz="1229" b="1"/>
            </a:lvl9pPr>
          </a:lstStyle>
          <a:p>
            <a:pPr lvl="0"/>
            <a:r>
              <a:rPr lang="en-US"/>
              <a:t>Click to edit Master text styles</a:t>
            </a:r>
          </a:p>
        </p:txBody>
      </p:sp>
      <p:sp>
        <p:nvSpPr>
          <p:cNvPr id="6" name="Content Placeholder 5"/>
          <p:cNvSpPr>
            <a:spLocks noGrp="1"/>
          </p:cNvSpPr>
          <p:nvPr>
            <p:ph sz="quarter" idx="4"/>
          </p:nvPr>
        </p:nvSpPr>
        <p:spPr>
          <a:xfrm>
            <a:off x="16721857" y="13919247"/>
            <a:ext cx="14549772" cy="25288475"/>
          </a:xfrm>
          <a:prstGeom prst="rect">
            <a:avLst/>
          </a:prstGeom>
        </p:spPr>
        <p:txBody>
          <a:bodyPr/>
          <a:lstStyle>
            <a:lvl1pPr>
              <a:defRPr sz="1844"/>
            </a:lvl1pPr>
            <a:lvl2pPr>
              <a:defRPr sz="1537"/>
            </a:lvl2pPr>
            <a:lvl3pPr>
              <a:defRPr sz="1383"/>
            </a:lvl3pPr>
            <a:lvl4pPr>
              <a:defRPr sz="1229"/>
            </a:lvl4pPr>
            <a:lvl5pPr>
              <a:defRPr sz="1229"/>
            </a:lvl5pPr>
            <a:lvl6pPr>
              <a:defRPr sz="1229"/>
            </a:lvl6pPr>
            <a:lvl7pPr>
              <a:defRPr sz="1229"/>
            </a:lvl7pPr>
            <a:lvl8pPr>
              <a:defRPr sz="1229"/>
            </a:lvl8pPr>
            <a:lvl9pPr>
              <a:defRPr sz="122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bwMode="auto">
          <a:xfrm>
            <a:off x="24529336" y="42361208"/>
            <a:ext cx="7612551" cy="1529992"/>
          </a:xfrm>
          <a:prstGeom prst="rect">
            <a:avLst/>
          </a:prstGeom>
          <a:solidFill>
            <a:srgbClr val="DDEEFF"/>
          </a:solidFill>
          <a:ln w="9525" cap="flat" cmpd="sng" algn="ctr">
            <a:solidFill>
              <a:schemeClr val="tx1"/>
            </a:solidFill>
            <a:prstDash val="solid"/>
            <a:round/>
            <a:headEnd type="none" w="med" len="med"/>
            <a:tailEnd type="none" w="med" len="med"/>
          </a:ln>
          <a:effectLst/>
        </p:spPr>
        <p:txBody>
          <a:bodyPr vert="horz" wrap="none" lIns="70238" tIns="35120" rIns="70238" bIns="35120" numCol="1" rtlCol="0" anchor="ctr" anchorCtr="0" compatLnSpc="1">
            <a:prstTxWarp prst="textNoShape">
              <a:avLst/>
            </a:prstTxWarp>
          </a:bodyPr>
          <a:lstStyle/>
          <a:p>
            <a:pPr marL="0" marR="0" indent="0" algn="ctr" defTabSz="2267863" rtl="0" eaLnBrk="1" fontAlgn="base" latinLnBrk="0" hangingPunct="1">
              <a:lnSpc>
                <a:spcPct val="100000"/>
              </a:lnSpc>
              <a:spcBef>
                <a:spcPct val="0"/>
              </a:spcBef>
              <a:spcAft>
                <a:spcPct val="0"/>
              </a:spcAft>
              <a:buClrTx/>
              <a:buSzTx/>
              <a:buFontTx/>
              <a:buNone/>
              <a:tabLst/>
            </a:pPr>
            <a:endParaRPr kumimoji="0" lang="en-US" sz="4455"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043725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646775" y="1758324"/>
            <a:ext cx="29624850" cy="7314049"/>
          </a:xfrm>
          <a:prstGeom prst="rect">
            <a:avLst/>
          </a:prstGeom>
        </p:spPr>
        <p:txBody>
          <a:bodyPr/>
          <a:lstStyle/>
          <a:p>
            <a:r>
              <a:rPr lang="en-US"/>
              <a:t>Click to edit Master title style</a:t>
            </a:r>
          </a:p>
        </p:txBody>
      </p:sp>
      <p:sp>
        <p:nvSpPr>
          <p:cNvPr id="3" name="Rectangle 2"/>
          <p:cNvSpPr/>
          <p:nvPr userDrawn="1"/>
        </p:nvSpPr>
        <p:spPr bwMode="auto">
          <a:xfrm>
            <a:off x="24529336" y="42361208"/>
            <a:ext cx="7612551" cy="1529992"/>
          </a:xfrm>
          <a:prstGeom prst="rect">
            <a:avLst/>
          </a:prstGeom>
          <a:solidFill>
            <a:srgbClr val="DDEEFF"/>
          </a:solidFill>
          <a:ln w="9525" cap="flat" cmpd="sng" algn="ctr">
            <a:solidFill>
              <a:schemeClr val="tx1"/>
            </a:solidFill>
            <a:prstDash val="solid"/>
            <a:round/>
            <a:headEnd type="none" w="med" len="med"/>
            <a:tailEnd type="none" w="med" len="med"/>
          </a:ln>
          <a:effectLst/>
        </p:spPr>
        <p:txBody>
          <a:bodyPr vert="horz" wrap="none" lIns="70238" tIns="35120" rIns="70238" bIns="35120" numCol="1" rtlCol="0" anchor="ctr" anchorCtr="0" compatLnSpc="1">
            <a:prstTxWarp prst="textNoShape">
              <a:avLst/>
            </a:prstTxWarp>
          </a:bodyPr>
          <a:lstStyle/>
          <a:p>
            <a:pPr marL="0" marR="0" indent="0" algn="ctr" defTabSz="2267863" rtl="0" eaLnBrk="1" fontAlgn="base" latinLnBrk="0" hangingPunct="1">
              <a:lnSpc>
                <a:spcPct val="100000"/>
              </a:lnSpc>
              <a:spcBef>
                <a:spcPct val="0"/>
              </a:spcBef>
              <a:spcAft>
                <a:spcPct val="0"/>
              </a:spcAft>
              <a:buClrTx/>
              <a:buSzTx/>
              <a:buFontTx/>
              <a:buNone/>
              <a:tabLst/>
            </a:pPr>
            <a:endParaRPr kumimoji="0" lang="en-US" sz="4455"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523911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p:nvPr userDrawn="1"/>
        </p:nvSpPr>
        <p:spPr bwMode="auto">
          <a:xfrm>
            <a:off x="24529336" y="42361208"/>
            <a:ext cx="7612551" cy="1529992"/>
          </a:xfrm>
          <a:prstGeom prst="rect">
            <a:avLst/>
          </a:prstGeom>
          <a:solidFill>
            <a:srgbClr val="DDEEFF"/>
          </a:solidFill>
          <a:ln w="9525" cap="flat" cmpd="sng" algn="ctr">
            <a:solidFill>
              <a:schemeClr val="tx1"/>
            </a:solidFill>
            <a:prstDash val="solid"/>
            <a:round/>
            <a:headEnd type="none" w="med" len="med"/>
            <a:tailEnd type="none" w="med" len="med"/>
          </a:ln>
          <a:effectLst/>
        </p:spPr>
        <p:txBody>
          <a:bodyPr vert="horz" wrap="none" lIns="70238" tIns="35120" rIns="70238" bIns="35120" numCol="1" rtlCol="0" anchor="ctr" anchorCtr="0" compatLnSpc="1">
            <a:prstTxWarp prst="textNoShape">
              <a:avLst/>
            </a:prstTxWarp>
          </a:bodyPr>
          <a:lstStyle/>
          <a:p>
            <a:pPr marL="0" marR="0" indent="0" algn="ctr" defTabSz="2267863" rtl="0" eaLnBrk="1" fontAlgn="base" latinLnBrk="0" hangingPunct="1">
              <a:lnSpc>
                <a:spcPct val="100000"/>
              </a:lnSpc>
              <a:spcBef>
                <a:spcPct val="0"/>
              </a:spcBef>
              <a:spcAft>
                <a:spcPct val="0"/>
              </a:spcAft>
              <a:buClrTx/>
              <a:buSzTx/>
              <a:buFontTx/>
              <a:buNone/>
              <a:tabLst/>
            </a:pPr>
            <a:endParaRPr kumimoji="0" lang="en-US" sz="4455"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561684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6775" y="1746811"/>
            <a:ext cx="10828646" cy="7438328"/>
          </a:xfrm>
          <a:prstGeom prst="rect">
            <a:avLst/>
          </a:prstGeom>
        </p:spPr>
        <p:txBody>
          <a:bodyPr anchor="b"/>
          <a:lstStyle>
            <a:lvl1pPr algn="l">
              <a:defRPr sz="1537" b="1"/>
            </a:lvl1pPr>
          </a:lstStyle>
          <a:p>
            <a:r>
              <a:rPr lang="en-US"/>
              <a:t>Click to edit Master title style</a:t>
            </a:r>
          </a:p>
        </p:txBody>
      </p:sp>
      <p:sp>
        <p:nvSpPr>
          <p:cNvPr id="3" name="Content Placeholder 2"/>
          <p:cNvSpPr>
            <a:spLocks noGrp="1"/>
          </p:cNvSpPr>
          <p:nvPr>
            <p:ph idx="1"/>
          </p:nvPr>
        </p:nvSpPr>
        <p:spPr>
          <a:xfrm>
            <a:off x="12871237" y="1746818"/>
            <a:ext cx="18400392" cy="37460911"/>
          </a:xfrm>
          <a:prstGeom prst="rect">
            <a:avLst/>
          </a:prstGeom>
        </p:spPr>
        <p:txBody>
          <a:bodyPr/>
          <a:lstStyle>
            <a:lvl1pPr>
              <a:defRPr sz="2457"/>
            </a:lvl1pPr>
            <a:lvl2pPr>
              <a:defRPr sz="2150"/>
            </a:lvl2pPr>
            <a:lvl3pPr>
              <a:defRPr sz="1844"/>
            </a:lvl3pPr>
            <a:lvl4pPr>
              <a:defRPr sz="1537"/>
            </a:lvl4pPr>
            <a:lvl5pPr>
              <a:defRPr sz="1537"/>
            </a:lvl5pPr>
            <a:lvl6pPr>
              <a:defRPr sz="1537"/>
            </a:lvl6pPr>
            <a:lvl7pPr>
              <a:defRPr sz="1537"/>
            </a:lvl7pPr>
            <a:lvl8pPr>
              <a:defRPr sz="1537"/>
            </a:lvl8pPr>
            <a:lvl9pPr>
              <a:defRPr sz="153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6775" y="9185140"/>
            <a:ext cx="10828646" cy="30022583"/>
          </a:xfrm>
          <a:prstGeom prst="rect">
            <a:avLst/>
          </a:prstGeom>
        </p:spPr>
        <p:txBody>
          <a:bodyPr/>
          <a:lstStyle>
            <a:lvl1pPr marL="0" indent="0">
              <a:buNone/>
              <a:defRPr sz="1076"/>
            </a:lvl1pPr>
            <a:lvl2pPr marL="351154" indent="0">
              <a:buNone/>
              <a:defRPr sz="922"/>
            </a:lvl2pPr>
            <a:lvl3pPr marL="702306" indent="0">
              <a:buNone/>
              <a:defRPr sz="768"/>
            </a:lvl3pPr>
            <a:lvl4pPr marL="1053459" indent="0">
              <a:buNone/>
              <a:defRPr sz="692"/>
            </a:lvl4pPr>
            <a:lvl5pPr marL="1404611" indent="0">
              <a:buNone/>
              <a:defRPr sz="692"/>
            </a:lvl5pPr>
            <a:lvl6pPr marL="1755765" indent="0">
              <a:buNone/>
              <a:defRPr sz="692"/>
            </a:lvl6pPr>
            <a:lvl7pPr marL="2106917" indent="0">
              <a:buNone/>
              <a:defRPr sz="692"/>
            </a:lvl7pPr>
            <a:lvl8pPr marL="2458071" indent="0">
              <a:buNone/>
              <a:defRPr sz="692"/>
            </a:lvl8pPr>
            <a:lvl9pPr marL="2809223" indent="0">
              <a:buNone/>
              <a:defRPr sz="692"/>
            </a:lvl9pPr>
          </a:lstStyle>
          <a:p>
            <a:pPr lvl="0"/>
            <a:r>
              <a:rPr lang="en-US"/>
              <a:t>Click to edit Master text styles</a:t>
            </a:r>
          </a:p>
        </p:txBody>
      </p:sp>
      <p:sp>
        <p:nvSpPr>
          <p:cNvPr id="5" name="Rectangle 4"/>
          <p:cNvSpPr/>
          <p:nvPr userDrawn="1"/>
        </p:nvSpPr>
        <p:spPr bwMode="auto">
          <a:xfrm>
            <a:off x="24529336" y="42361208"/>
            <a:ext cx="7612551" cy="1529992"/>
          </a:xfrm>
          <a:prstGeom prst="rect">
            <a:avLst/>
          </a:prstGeom>
          <a:solidFill>
            <a:srgbClr val="DDEEFF"/>
          </a:solidFill>
          <a:ln w="9525" cap="flat" cmpd="sng" algn="ctr">
            <a:solidFill>
              <a:schemeClr val="tx1"/>
            </a:solidFill>
            <a:prstDash val="solid"/>
            <a:round/>
            <a:headEnd type="none" w="med" len="med"/>
            <a:tailEnd type="none" w="med" len="med"/>
          </a:ln>
          <a:effectLst/>
        </p:spPr>
        <p:txBody>
          <a:bodyPr vert="horz" wrap="none" lIns="70238" tIns="35120" rIns="70238" bIns="35120" numCol="1" rtlCol="0" anchor="ctr" anchorCtr="0" compatLnSpc="1">
            <a:prstTxWarp prst="textNoShape">
              <a:avLst/>
            </a:prstTxWarp>
          </a:bodyPr>
          <a:lstStyle/>
          <a:p>
            <a:pPr marL="0" marR="0" indent="0" algn="ctr" defTabSz="2267863" rtl="0" eaLnBrk="1" fontAlgn="base" latinLnBrk="0" hangingPunct="1">
              <a:lnSpc>
                <a:spcPct val="100000"/>
              </a:lnSpc>
              <a:spcBef>
                <a:spcPct val="0"/>
              </a:spcBef>
              <a:spcAft>
                <a:spcPct val="0"/>
              </a:spcAft>
              <a:buClrTx/>
              <a:buSzTx/>
              <a:buFontTx/>
              <a:buNone/>
              <a:tabLst/>
            </a:pPr>
            <a:endParaRPr kumimoji="0" lang="en-US" sz="4455"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637651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721" y="30724530"/>
            <a:ext cx="19751528" cy="3627106"/>
          </a:xfrm>
          <a:prstGeom prst="rect">
            <a:avLst/>
          </a:prstGeom>
        </p:spPr>
        <p:txBody>
          <a:bodyPr anchor="b"/>
          <a:lstStyle>
            <a:lvl1pPr algn="l">
              <a:defRPr sz="1537" b="1"/>
            </a:lvl1pPr>
          </a:lstStyle>
          <a:p>
            <a:r>
              <a:rPr lang="en-US"/>
              <a:t>Click to edit Master title style</a:t>
            </a:r>
          </a:p>
        </p:txBody>
      </p:sp>
      <p:sp>
        <p:nvSpPr>
          <p:cNvPr id="3" name="Picture Placeholder 2"/>
          <p:cNvSpPr>
            <a:spLocks noGrp="1"/>
          </p:cNvSpPr>
          <p:nvPr>
            <p:ph type="pic" idx="1"/>
          </p:nvPr>
        </p:nvSpPr>
        <p:spPr>
          <a:xfrm>
            <a:off x="6452721" y="3921699"/>
            <a:ext cx="19751528" cy="26335641"/>
          </a:xfrm>
          <a:prstGeom prst="rect">
            <a:avLst/>
          </a:prstGeom>
        </p:spPr>
        <p:txBody>
          <a:bodyPr/>
          <a:lstStyle>
            <a:lvl1pPr marL="0" indent="0">
              <a:buNone/>
              <a:defRPr sz="2457"/>
            </a:lvl1pPr>
            <a:lvl2pPr marL="351154" indent="0">
              <a:buNone/>
              <a:defRPr sz="2150"/>
            </a:lvl2pPr>
            <a:lvl3pPr marL="702306" indent="0">
              <a:buNone/>
              <a:defRPr sz="1844"/>
            </a:lvl3pPr>
            <a:lvl4pPr marL="1053459" indent="0">
              <a:buNone/>
              <a:defRPr sz="1537"/>
            </a:lvl4pPr>
            <a:lvl5pPr marL="1404611" indent="0">
              <a:buNone/>
              <a:defRPr sz="1537"/>
            </a:lvl5pPr>
            <a:lvl6pPr marL="1755765" indent="0">
              <a:buNone/>
              <a:defRPr sz="1537"/>
            </a:lvl6pPr>
            <a:lvl7pPr marL="2106917" indent="0">
              <a:buNone/>
              <a:defRPr sz="1537"/>
            </a:lvl7pPr>
            <a:lvl8pPr marL="2458071" indent="0">
              <a:buNone/>
              <a:defRPr sz="1537"/>
            </a:lvl8pPr>
            <a:lvl9pPr marL="2809223" indent="0">
              <a:buNone/>
              <a:defRPr sz="1537"/>
            </a:lvl9pPr>
          </a:lstStyle>
          <a:p>
            <a:endParaRPr lang="en-US"/>
          </a:p>
        </p:txBody>
      </p:sp>
      <p:sp>
        <p:nvSpPr>
          <p:cNvPr id="4" name="Text Placeholder 3"/>
          <p:cNvSpPr>
            <a:spLocks noGrp="1"/>
          </p:cNvSpPr>
          <p:nvPr>
            <p:ph type="body" sz="half" idx="2"/>
          </p:nvPr>
        </p:nvSpPr>
        <p:spPr>
          <a:xfrm>
            <a:off x="6452721" y="34351642"/>
            <a:ext cx="19751528" cy="5150674"/>
          </a:xfrm>
          <a:prstGeom prst="rect">
            <a:avLst/>
          </a:prstGeom>
        </p:spPr>
        <p:txBody>
          <a:bodyPr/>
          <a:lstStyle>
            <a:lvl1pPr marL="0" indent="0">
              <a:buNone/>
              <a:defRPr sz="1076"/>
            </a:lvl1pPr>
            <a:lvl2pPr marL="351154" indent="0">
              <a:buNone/>
              <a:defRPr sz="922"/>
            </a:lvl2pPr>
            <a:lvl3pPr marL="702306" indent="0">
              <a:buNone/>
              <a:defRPr sz="768"/>
            </a:lvl3pPr>
            <a:lvl4pPr marL="1053459" indent="0">
              <a:buNone/>
              <a:defRPr sz="692"/>
            </a:lvl4pPr>
            <a:lvl5pPr marL="1404611" indent="0">
              <a:buNone/>
              <a:defRPr sz="692"/>
            </a:lvl5pPr>
            <a:lvl6pPr marL="1755765" indent="0">
              <a:buNone/>
              <a:defRPr sz="692"/>
            </a:lvl6pPr>
            <a:lvl7pPr marL="2106917" indent="0">
              <a:buNone/>
              <a:defRPr sz="692"/>
            </a:lvl7pPr>
            <a:lvl8pPr marL="2458071" indent="0">
              <a:buNone/>
              <a:defRPr sz="692"/>
            </a:lvl8pPr>
            <a:lvl9pPr marL="2809223" indent="0">
              <a:buNone/>
              <a:defRPr sz="692"/>
            </a:lvl9pPr>
          </a:lstStyle>
          <a:p>
            <a:pPr lvl="0"/>
            <a:r>
              <a:rPr lang="en-US"/>
              <a:t>Click to edit Master text styles</a:t>
            </a:r>
          </a:p>
        </p:txBody>
      </p:sp>
      <p:sp>
        <p:nvSpPr>
          <p:cNvPr id="5" name="Rectangle 4"/>
          <p:cNvSpPr/>
          <p:nvPr userDrawn="1"/>
        </p:nvSpPr>
        <p:spPr bwMode="auto">
          <a:xfrm>
            <a:off x="24529336" y="42361208"/>
            <a:ext cx="7612551" cy="1529992"/>
          </a:xfrm>
          <a:prstGeom prst="rect">
            <a:avLst/>
          </a:prstGeom>
          <a:solidFill>
            <a:srgbClr val="DDEEFF"/>
          </a:solidFill>
          <a:ln w="9525" cap="flat" cmpd="sng" algn="ctr">
            <a:solidFill>
              <a:schemeClr val="tx1"/>
            </a:solidFill>
            <a:prstDash val="solid"/>
            <a:round/>
            <a:headEnd type="none" w="med" len="med"/>
            <a:tailEnd type="none" w="med" len="med"/>
          </a:ln>
          <a:effectLst/>
        </p:spPr>
        <p:txBody>
          <a:bodyPr vert="horz" wrap="none" lIns="70238" tIns="35120" rIns="70238" bIns="35120" numCol="1" rtlCol="0" anchor="ctr" anchorCtr="0" compatLnSpc="1">
            <a:prstTxWarp prst="textNoShape">
              <a:avLst/>
            </a:prstTxWarp>
          </a:bodyPr>
          <a:lstStyle/>
          <a:p>
            <a:pPr marL="0" marR="0" indent="0" algn="ctr" defTabSz="2267863" rtl="0" eaLnBrk="1" fontAlgn="base" latinLnBrk="0" hangingPunct="1">
              <a:lnSpc>
                <a:spcPct val="100000"/>
              </a:lnSpc>
              <a:spcBef>
                <a:spcPct val="0"/>
              </a:spcBef>
              <a:spcAft>
                <a:spcPct val="0"/>
              </a:spcAft>
              <a:buClrTx/>
              <a:buSzTx/>
              <a:buFontTx/>
              <a:buNone/>
              <a:tabLst/>
            </a:pPr>
            <a:endParaRPr kumimoji="0" lang="en-US" sz="4455"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513456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www.megaprint.com/"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w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039" name="Object 15">
            <a:hlinkClick r:id="rId13"/>
          </p:cNvPr>
          <p:cNvGraphicFramePr>
            <a:graphicFrameLocks noChangeAspect="1"/>
          </p:cNvGraphicFramePr>
          <p:nvPr userDrawn="1"/>
        </p:nvGraphicFramePr>
        <p:xfrm>
          <a:off x="24897090" y="43226083"/>
          <a:ext cx="4165804" cy="200228"/>
        </p:xfrm>
        <a:graphic>
          <a:graphicData uri="http://schemas.openxmlformats.org/presentationml/2006/ole">
            <mc:AlternateContent xmlns:mc="http://schemas.openxmlformats.org/markup-compatibility/2006">
              <mc:Choice xmlns:v="urn:schemas-microsoft-com:vml" Requires="v">
                <p:oleObj name="CorelDRAW" r:id="rId14" imgW="8833104" imgH="310896" progId="">
                  <p:embed/>
                </p:oleObj>
              </mc:Choice>
              <mc:Fallback>
                <p:oleObj name="CorelDRAW" r:id="rId14" imgW="8833104" imgH="310896" progId="">
                  <p:embed/>
                  <p:pic>
                    <p:nvPicPr>
                      <p:cNvPr id="0" name="Picture 24"/>
                      <p:cNvPicPr>
                        <a:picLocks noChangeAspect="1" noChangeArrowheads="1"/>
                      </p:cNvPicPr>
                      <p:nvPr/>
                    </p:nvPicPr>
                    <p:blipFill>
                      <a:blip r:embed="rId15">
                        <a:extLst>
                          <a:ext uri="{28A0092B-C50C-407E-A947-70E740481C1C}">
                            <a14:useLocalDpi xmlns:a14="http://schemas.microsoft.com/office/drawing/2010/main" val="0"/>
                          </a:ext>
                        </a:extLst>
                      </a:blip>
                      <a:srcRect r="38562"/>
                      <a:stretch>
                        <a:fillRect/>
                      </a:stretch>
                    </p:blipFill>
                    <p:spPr bwMode="auto">
                      <a:xfrm>
                        <a:off x="24897090" y="43226083"/>
                        <a:ext cx="4165804" cy="200228"/>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040" name="Text Box 16"/>
          <p:cNvSpPr txBox="1">
            <a:spLocks noChangeArrowheads="1"/>
          </p:cNvSpPr>
          <p:nvPr userDrawn="1"/>
        </p:nvSpPr>
        <p:spPr bwMode="auto">
          <a:xfrm>
            <a:off x="29636241" y="43145528"/>
            <a:ext cx="1179320" cy="17804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9289" tIns="29644" rIns="59289" bIns="29644">
            <a:spAutoFit/>
          </a:bodyPr>
          <a:lstStyle>
            <a:lvl1pPr algn="l" defTabSz="2952750">
              <a:defRPr>
                <a:solidFill>
                  <a:schemeClr val="tx1"/>
                </a:solidFill>
                <a:latin typeface="Arial" charset="0"/>
              </a:defRPr>
            </a:lvl1pPr>
            <a:lvl2pPr marL="385763" algn="l" defTabSz="2952750">
              <a:defRPr>
                <a:solidFill>
                  <a:schemeClr val="tx1"/>
                </a:solidFill>
                <a:latin typeface="Arial" charset="0"/>
              </a:defRPr>
            </a:lvl2pPr>
            <a:lvl3pPr marL="771525" algn="l" defTabSz="2952750">
              <a:defRPr>
                <a:solidFill>
                  <a:schemeClr val="tx1"/>
                </a:solidFill>
                <a:latin typeface="Arial" charset="0"/>
              </a:defRPr>
            </a:lvl3pPr>
            <a:lvl4pPr marL="1157288" algn="l" defTabSz="2952750">
              <a:defRPr>
                <a:solidFill>
                  <a:schemeClr val="tx1"/>
                </a:solidFill>
                <a:latin typeface="Arial" charset="0"/>
              </a:defRPr>
            </a:lvl4pPr>
            <a:lvl5pPr marL="1543050" algn="l" defTabSz="2952750">
              <a:defRPr>
                <a:solidFill>
                  <a:schemeClr val="tx1"/>
                </a:solidFill>
                <a:latin typeface="Arial" charset="0"/>
              </a:defRPr>
            </a:lvl5pPr>
            <a:lvl6pPr marL="2000250" defTabSz="2952750" fontAlgn="base">
              <a:spcBef>
                <a:spcPct val="0"/>
              </a:spcBef>
              <a:spcAft>
                <a:spcPct val="0"/>
              </a:spcAft>
              <a:defRPr>
                <a:solidFill>
                  <a:schemeClr val="tx1"/>
                </a:solidFill>
                <a:latin typeface="Arial" charset="0"/>
              </a:defRPr>
            </a:lvl6pPr>
            <a:lvl7pPr marL="2457450" defTabSz="2952750" fontAlgn="base">
              <a:spcBef>
                <a:spcPct val="0"/>
              </a:spcBef>
              <a:spcAft>
                <a:spcPct val="0"/>
              </a:spcAft>
              <a:defRPr>
                <a:solidFill>
                  <a:schemeClr val="tx1"/>
                </a:solidFill>
                <a:latin typeface="Arial" charset="0"/>
              </a:defRPr>
            </a:lvl7pPr>
            <a:lvl8pPr marL="2914650" defTabSz="2952750" fontAlgn="base">
              <a:spcBef>
                <a:spcPct val="0"/>
              </a:spcBef>
              <a:spcAft>
                <a:spcPct val="0"/>
              </a:spcAft>
              <a:defRPr>
                <a:solidFill>
                  <a:schemeClr val="tx1"/>
                </a:solidFill>
                <a:latin typeface="Arial" charset="0"/>
              </a:defRPr>
            </a:lvl8pPr>
            <a:lvl9pPr marL="3371850" defTabSz="2952750" fontAlgn="base">
              <a:spcBef>
                <a:spcPct val="0"/>
              </a:spcBef>
              <a:spcAft>
                <a:spcPct val="0"/>
              </a:spcAft>
              <a:defRPr>
                <a:solidFill>
                  <a:schemeClr val="tx1"/>
                </a:solidFill>
                <a:latin typeface="Arial" charset="0"/>
              </a:defRPr>
            </a:lvl9pPr>
          </a:lstStyle>
          <a:p>
            <a:pPr algn="ctr"/>
            <a:r>
              <a:rPr lang="en-US" altLang="en-US" sz="768">
                <a:solidFill>
                  <a:schemeClr val="bg1"/>
                </a:solidFill>
              </a:rPr>
              <a:t>www.postersession.com</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267863" rtl="0" fontAlgn="base">
        <a:spcBef>
          <a:spcPct val="0"/>
        </a:spcBef>
        <a:spcAft>
          <a:spcPct val="0"/>
        </a:spcAft>
        <a:defRPr sz="10906">
          <a:solidFill>
            <a:schemeClr val="tx2"/>
          </a:solidFill>
          <a:latin typeface="+mj-lt"/>
          <a:ea typeface="+mj-ea"/>
          <a:cs typeface="+mj-cs"/>
        </a:defRPr>
      </a:lvl1pPr>
      <a:lvl2pPr algn="ctr" defTabSz="2267863" rtl="0" fontAlgn="base">
        <a:spcBef>
          <a:spcPct val="0"/>
        </a:spcBef>
        <a:spcAft>
          <a:spcPct val="0"/>
        </a:spcAft>
        <a:defRPr sz="10906">
          <a:solidFill>
            <a:schemeClr val="tx2"/>
          </a:solidFill>
          <a:latin typeface="Arial" charset="0"/>
        </a:defRPr>
      </a:lvl2pPr>
      <a:lvl3pPr algn="ctr" defTabSz="2267863" rtl="0" fontAlgn="base">
        <a:spcBef>
          <a:spcPct val="0"/>
        </a:spcBef>
        <a:spcAft>
          <a:spcPct val="0"/>
        </a:spcAft>
        <a:defRPr sz="10906">
          <a:solidFill>
            <a:schemeClr val="tx2"/>
          </a:solidFill>
          <a:latin typeface="Arial" charset="0"/>
        </a:defRPr>
      </a:lvl3pPr>
      <a:lvl4pPr algn="ctr" defTabSz="2267863" rtl="0" fontAlgn="base">
        <a:spcBef>
          <a:spcPct val="0"/>
        </a:spcBef>
        <a:spcAft>
          <a:spcPct val="0"/>
        </a:spcAft>
        <a:defRPr sz="10906">
          <a:solidFill>
            <a:schemeClr val="tx2"/>
          </a:solidFill>
          <a:latin typeface="Arial" charset="0"/>
        </a:defRPr>
      </a:lvl4pPr>
      <a:lvl5pPr algn="ctr" defTabSz="2267863" rtl="0" fontAlgn="base">
        <a:spcBef>
          <a:spcPct val="0"/>
        </a:spcBef>
        <a:spcAft>
          <a:spcPct val="0"/>
        </a:spcAft>
        <a:defRPr sz="10906">
          <a:solidFill>
            <a:schemeClr val="tx2"/>
          </a:solidFill>
          <a:latin typeface="Arial" charset="0"/>
        </a:defRPr>
      </a:lvl5pPr>
      <a:lvl6pPr marL="351154" algn="ctr" defTabSz="2267863" rtl="0" fontAlgn="base">
        <a:spcBef>
          <a:spcPct val="0"/>
        </a:spcBef>
        <a:spcAft>
          <a:spcPct val="0"/>
        </a:spcAft>
        <a:defRPr sz="10906">
          <a:solidFill>
            <a:schemeClr val="tx2"/>
          </a:solidFill>
          <a:latin typeface="Arial" charset="0"/>
        </a:defRPr>
      </a:lvl6pPr>
      <a:lvl7pPr marL="702306" algn="ctr" defTabSz="2267863" rtl="0" fontAlgn="base">
        <a:spcBef>
          <a:spcPct val="0"/>
        </a:spcBef>
        <a:spcAft>
          <a:spcPct val="0"/>
        </a:spcAft>
        <a:defRPr sz="10906">
          <a:solidFill>
            <a:schemeClr val="tx2"/>
          </a:solidFill>
          <a:latin typeface="Arial" charset="0"/>
        </a:defRPr>
      </a:lvl7pPr>
      <a:lvl8pPr marL="1053459" algn="ctr" defTabSz="2267863" rtl="0" fontAlgn="base">
        <a:spcBef>
          <a:spcPct val="0"/>
        </a:spcBef>
        <a:spcAft>
          <a:spcPct val="0"/>
        </a:spcAft>
        <a:defRPr sz="10906">
          <a:solidFill>
            <a:schemeClr val="tx2"/>
          </a:solidFill>
          <a:latin typeface="Arial" charset="0"/>
        </a:defRPr>
      </a:lvl8pPr>
      <a:lvl9pPr marL="1404611" algn="ctr" defTabSz="2267863" rtl="0" fontAlgn="base">
        <a:spcBef>
          <a:spcPct val="0"/>
        </a:spcBef>
        <a:spcAft>
          <a:spcPct val="0"/>
        </a:spcAft>
        <a:defRPr sz="10906">
          <a:solidFill>
            <a:schemeClr val="tx2"/>
          </a:solidFill>
          <a:latin typeface="Arial" charset="0"/>
        </a:defRPr>
      </a:lvl9pPr>
    </p:titleStyle>
    <p:bodyStyle>
      <a:lvl1pPr marL="849839" indent="-849839" algn="l" defTabSz="2267863" rtl="0" fontAlgn="base">
        <a:spcBef>
          <a:spcPct val="20000"/>
        </a:spcBef>
        <a:spcAft>
          <a:spcPct val="0"/>
        </a:spcAft>
        <a:buChar char="•"/>
        <a:defRPr sz="7988">
          <a:solidFill>
            <a:schemeClr val="tx1"/>
          </a:solidFill>
          <a:latin typeface="+mn-lt"/>
          <a:ea typeface="+mn-ea"/>
          <a:cs typeface="+mn-cs"/>
        </a:defRPr>
      </a:lvl1pPr>
      <a:lvl2pPr marL="1841115" indent="-708403" algn="l" defTabSz="2267863" rtl="0" fontAlgn="base">
        <a:spcBef>
          <a:spcPct val="20000"/>
        </a:spcBef>
        <a:spcAft>
          <a:spcPct val="0"/>
        </a:spcAft>
        <a:buChar char="–"/>
        <a:defRPr sz="6912">
          <a:solidFill>
            <a:schemeClr val="tx1"/>
          </a:solidFill>
          <a:latin typeface="+mn-lt"/>
        </a:defRPr>
      </a:lvl2pPr>
      <a:lvl3pPr marL="2833610" indent="-565747" algn="l" defTabSz="2267863" rtl="0" fontAlgn="base">
        <a:spcBef>
          <a:spcPct val="20000"/>
        </a:spcBef>
        <a:spcAft>
          <a:spcPct val="0"/>
        </a:spcAft>
        <a:buChar char="•"/>
        <a:defRPr sz="5990">
          <a:solidFill>
            <a:schemeClr val="tx1"/>
          </a:solidFill>
          <a:latin typeface="+mn-lt"/>
        </a:defRPr>
      </a:lvl3pPr>
      <a:lvl4pPr marL="3966321" indent="-565747" algn="l" defTabSz="2267863" rtl="0" fontAlgn="base">
        <a:spcBef>
          <a:spcPct val="20000"/>
        </a:spcBef>
        <a:spcAft>
          <a:spcPct val="0"/>
        </a:spcAft>
        <a:buChar char="–"/>
        <a:defRPr sz="4916">
          <a:solidFill>
            <a:schemeClr val="tx1"/>
          </a:solidFill>
          <a:latin typeface="+mn-lt"/>
        </a:defRPr>
      </a:lvl4pPr>
      <a:lvl5pPr marL="5100253" indent="-565747" algn="l" defTabSz="2267863" rtl="0" fontAlgn="base">
        <a:spcBef>
          <a:spcPct val="20000"/>
        </a:spcBef>
        <a:spcAft>
          <a:spcPct val="0"/>
        </a:spcAft>
        <a:buChar char="»"/>
        <a:defRPr sz="4916">
          <a:solidFill>
            <a:schemeClr val="tx1"/>
          </a:solidFill>
          <a:latin typeface="+mn-lt"/>
        </a:defRPr>
      </a:lvl5pPr>
      <a:lvl6pPr marL="5451405" indent="-565747" algn="l" defTabSz="2267863" rtl="0" fontAlgn="base">
        <a:spcBef>
          <a:spcPct val="20000"/>
        </a:spcBef>
        <a:spcAft>
          <a:spcPct val="0"/>
        </a:spcAft>
        <a:buChar char="»"/>
        <a:defRPr sz="4916">
          <a:solidFill>
            <a:schemeClr val="tx1"/>
          </a:solidFill>
          <a:latin typeface="+mn-lt"/>
        </a:defRPr>
      </a:lvl6pPr>
      <a:lvl7pPr marL="5802559" indent="-565747" algn="l" defTabSz="2267863" rtl="0" fontAlgn="base">
        <a:spcBef>
          <a:spcPct val="20000"/>
        </a:spcBef>
        <a:spcAft>
          <a:spcPct val="0"/>
        </a:spcAft>
        <a:buChar char="»"/>
        <a:defRPr sz="4916">
          <a:solidFill>
            <a:schemeClr val="tx1"/>
          </a:solidFill>
          <a:latin typeface="+mn-lt"/>
        </a:defRPr>
      </a:lvl7pPr>
      <a:lvl8pPr marL="6153711" indent="-565747" algn="l" defTabSz="2267863" rtl="0" fontAlgn="base">
        <a:spcBef>
          <a:spcPct val="20000"/>
        </a:spcBef>
        <a:spcAft>
          <a:spcPct val="0"/>
        </a:spcAft>
        <a:buChar char="»"/>
        <a:defRPr sz="4916">
          <a:solidFill>
            <a:schemeClr val="tx1"/>
          </a:solidFill>
          <a:latin typeface="+mn-lt"/>
        </a:defRPr>
      </a:lvl8pPr>
      <a:lvl9pPr marL="6504865" indent="-565747" algn="l" defTabSz="2267863" rtl="0" fontAlgn="base">
        <a:spcBef>
          <a:spcPct val="20000"/>
        </a:spcBef>
        <a:spcAft>
          <a:spcPct val="0"/>
        </a:spcAft>
        <a:buChar char="»"/>
        <a:defRPr sz="4916">
          <a:solidFill>
            <a:schemeClr val="tx1"/>
          </a:solidFill>
          <a:latin typeface="+mn-lt"/>
        </a:defRPr>
      </a:lvl9pPr>
    </p:bodyStyle>
    <p:otherStyle>
      <a:defPPr>
        <a:defRPr lang="en-US"/>
      </a:defPPr>
      <a:lvl1pPr marL="0" algn="l" defTabSz="702306" rtl="0" eaLnBrk="1" latinLnBrk="0" hangingPunct="1">
        <a:defRPr sz="1383" kern="1200">
          <a:solidFill>
            <a:schemeClr val="tx1"/>
          </a:solidFill>
          <a:latin typeface="+mn-lt"/>
          <a:ea typeface="+mn-ea"/>
          <a:cs typeface="+mn-cs"/>
        </a:defRPr>
      </a:lvl1pPr>
      <a:lvl2pPr marL="351154" algn="l" defTabSz="702306" rtl="0" eaLnBrk="1" latinLnBrk="0" hangingPunct="1">
        <a:defRPr sz="1383" kern="1200">
          <a:solidFill>
            <a:schemeClr val="tx1"/>
          </a:solidFill>
          <a:latin typeface="+mn-lt"/>
          <a:ea typeface="+mn-ea"/>
          <a:cs typeface="+mn-cs"/>
        </a:defRPr>
      </a:lvl2pPr>
      <a:lvl3pPr marL="702306" algn="l" defTabSz="702306" rtl="0" eaLnBrk="1" latinLnBrk="0" hangingPunct="1">
        <a:defRPr sz="1383" kern="1200">
          <a:solidFill>
            <a:schemeClr val="tx1"/>
          </a:solidFill>
          <a:latin typeface="+mn-lt"/>
          <a:ea typeface="+mn-ea"/>
          <a:cs typeface="+mn-cs"/>
        </a:defRPr>
      </a:lvl3pPr>
      <a:lvl4pPr marL="1053459" algn="l" defTabSz="702306" rtl="0" eaLnBrk="1" latinLnBrk="0" hangingPunct="1">
        <a:defRPr sz="1383" kern="1200">
          <a:solidFill>
            <a:schemeClr val="tx1"/>
          </a:solidFill>
          <a:latin typeface="+mn-lt"/>
          <a:ea typeface="+mn-ea"/>
          <a:cs typeface="+mn-cs"/>
        </a:defRPr>
      </a:lvl4pPr>
      <a:lvl5pPr marL="1404611" algn="l" defTabSz="702306" rtl="0" eaLnBrk="1" latinLnBrk="0" hangingPunct="1">
        <a:defRPr sz="1383" kern="1200">
          <a:solidFill>
            <a:schemeClr val="tx1"/>
          </a:solidFill>
          <a:latin typeface="+mn-lt"/>
          <a:ea typeface="+mn-ea"/>
          <a:cs typeface="+mn-cs"/>
        </a:defRPr>
      </a:lvl5pPr>
      <a:lvl6pPr marL="1755765" algn="l" defTabSz="702306" rtl="0" eaLnBrk="1" latinLnBrk="0" hangingPunct="1">
        <a:defRPr sz="1383" kern="1200">
          <a:solidFill>
            <a:schemeClr val="tx1"/>
          </a:solidFill>
          <a:latin typeface="+mn-lt"/>
          <a:ea typeface="+mn-ea"/>
          <a:cs typeface="+mn-cs"/>
        </a:defRPr>
      </a:lvl6pPr>
      <a:lvl7pPr marL="2106917" algn="l" defTabSz="702306" rtl="0" eaLnBrk="1" latinLnBrk="0" hangingPunct="1">
        <a:defRPr sz="1383" kern="1200">
          <a:solidFill>
            <a:schemeClr val="tx1"/>
          </a:solidFill>
          <a:latin typeface="+mn-lt"/>
          <a:ea typeface="+mn-ea"/>
          <a:cs typeface="+mn-cs"/>
        </a:defRPr>
      </a:lvl7pPr>
      <a:lvl8pPr marL="2458071" algn="l" defTabSz="702306" rtl="0" eaLnBrk="1" latinLnBrk="0" hangingPunct="1">
        <a:defRPr sz="1383" kern="1200">
          <a:solidFill>
            <a:schemeClr val="tx1"/>
          </a:solidFill>
          <a:latin typeface="+mn-lt"/>
          <a:ea typeface="+mn-ea"/>
          <a:cs typeface="+mn-cs"/>
        </a:defRPr>
      </a:lvl8pPr>
      <a:lvl9pPr marL="2809223" algn="l" defTabSz="702306" rtl="0" eaLnBrk="1" latinLnBrk="0" hangingPunct="1">
        <a:defRPr sz="138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image" Target="../media/image2.png"/><Relationship Id="rId1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17" Type="http://schemas.openxmlformats.org/officeDocument/2006/relationships/image" Target="../media/image6.png"/><Relationship Id="rId2" Type="http://schemas.openxmlformats.org/officeDocument/2006/relationships/notesSlide" Target="../notesSlides/notesSlide1.xml"/><Relationship Id="rId16"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image" Target="../media/image4.jpg"/><Relationship Id="rId10" Type="http://schemas.openxmlformats.org/officeDocument/2006/relationships/diagramQuickStyle" Target="../diagrams/quickStyle2.xml"/><Relationship Id="rId19" Type="http://schemas.openxmlformats.org/officeDocument/2006/relationships/chart" Target="../charts/chart1.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5" name="Group 4"/>
          <p:cNvGrpSpPr/>
          <p:nvPr/>
        </p:nvGrpSpPr>
        <p:grpSpPr>
          <a:xfrm>
            <a:off x="-284481" y="0"/>
            <a:ext cx="33202881" cy="41087994"/>
            <a:chOff x="-410309" y="-1"/>
            <a:chExt cx="22053264" cy="28338415"/>
          </a:xfrm>
        </p:grpSpPr>
        <p:sp>
          <p:nvSpPr>
            <p:cNvPr id="2" name="Rectangle 1"/>
            <p:cNvSpPr/>
            <p:nvPr/>
          </p:nvSpPr>
          <p:spPr bwMode="auto">
            <a:xfrm>
              <a:off x="-221363" y="-1"/>
              <a:ext cx="21864318" cy="1983189"/>
            </a:xfrm>
            <a:prstGeom prst="rect">
              <a:avLst/>
            </a:prstGeom>
            <a:solidFill>
              <a:srgbClr val="003366"/>
            </a:solidFill>
            <a:ln w="9525" cap="flat" cmpd="sng" algn="ctr">
              <a:solidFill>
                <a:schemeClr val="tx1"/>
              </a:solidFill>
              <a:prstDash val="solid"/>
              <a:round/>
              <a:headEnd type="none" w="med" len="med"/>
              <a:tailEnd type="none" w="med" len="med"/>
            </a:ln>
            <a:effectLst/>
          </p:spPr>
          <p:txBody>
            <a:bodyPr vert="horz" wrap="none" lIns="70238" tIns="35120" rIns="70238" bIns="35120" numCol="1" rtlCol="0" anchor="ctr" anchorCtr="0" compatLnSpc="1">
              <a:prstTxWarp prst="textNoShape">
                <a:avLst/>
              </a:prstTxWarp>
            </a:bodyPr>
            <a:lstStyle/>
            <a:p>
              <a:pPr defTabSz="2267863"/>
              <a:r>
                <a:rPr lang="en-US" sz="4400" b="1" i="0" dirty="0">
                  <a:solidFill>
                    <a:srgbClr val="D1D5DB"/>
                  </a:solidFill>
                  <a:effectLst/>
                  <a:latin typeface="Verdana" panose="020B0604030504040204" pitchFamily="34" charset="0"/>
                  <a:ea typeface="Verdana" panose="020B0604030504040204" pitchFamily="34" charset="0"/>
                </a:rPr>
                <a:t>Shoreline Change Analysis for the Gulf of </a:t>
              </a:r>
              <a:r>
                <a:rPr lang="en-US" sz="4400" b="1" i="0" dirty="0" err="1">
                  <a:solidFill>
                    <a:srgbClr val="D1D5DB"/>
                  </a:solidFill>
                  <a:effectLst/>
                  <a:latin typeface="Verdana" panose="020B0604030504040204" pitchFamily="34" charset="0"/>
                  <a:ea typeface="Verdana" panose="020B0604030504040204" pitchFamily="34" charset="0"/>
                </a:rPr>
                <a:t>Khambat</a:t>
              </a:r>
              <a:r>
                <a:rPr lang="en-US" sz="4400" b="1" i="0" dirty="0">
                  <a:solidFill>
                    <a:srgbClr val="D1D5DB"/>
                  </a:solidFill>
                  <a:effectLst/>
                  <a:latin typeface="Verdana" panose="020B0604030504040204" pitchFamily="34" charset="0"/>
                  <a:ea typeface="Verdana" panose="020B0604030504040204" pitchFamily="34" charset="0"/>
                </a:rPr>
                <a:t> (2017-2019):</a:t>
              </a:r>
            </a:p>
            <a:p>
              <a:pPr defTabSz="2267863"/>
              <a:r>
                <a:rPr lang="en-US" sz="4400" b="1" i="0" dirty="0">
                  <a:solidFill>
                    <a:srgbClr val="D1D5DB"/>
                  </a:solidFill>
                  <a:effectLst/>
                  <a:latin typeface="Verdana" panose="020B0604030504040204" pitchFamily="34" charset="0"/>
                  <a:ea typeface="Verdana" panose="020B0604030504040204" pitchFamily="34" charset="0"/>
                </a:rPr>
                <a:t> Insights from Erosion and Deposition Areas</a:t>
              </a:r>
            </a:p>
            <a:p>
              <a:pPr defTabSz="2267863"/>
              <a:r>
                <a:rPr lang="en-US" sz="3600" b="1" dirty="0">
                  <a:solidFill>
                    <a:schemeClr val="bg1"/>
                  </a:solidFill>
                  <a:latin typeface="Verdana" panose="020B0604030504040204" pitchFamily="34" charset="0"/>
                  <a:ea typeface="Verdana" panose="020B0604030504040204" pitchFamily="34" charset="0"/>
                  <a:cs typeface="Times New Roman" panose="02020603050405020304" pitchFamily="18" charset="0"/>
                </a:rPr>
                <a:t>Authors : Tanmay, Devasy, </a:t>
              </a:r>
              <a:r>
                <a:rPr lang="en-US" sz="3600" b="1" dirty="0" err="1">
                  <a:solidFill>
                    <a:schemeClr val="bg1"/>
                  </a:solidFill>
                  <a:latin typeface="Verdana" panose="020B0604030504040204" pitchFamily="34" charset="0"/>
                  <a:ea typeface="Verdana" panose="020B0604030504040204" pitchFamily="34" charset="0"/>
                  <a:cs typeface="Times New Roman" panose="02020603050405020304" pitchFamily="18" charset="0"/>
                </a:rPr>
                <a:t>Malhar</a:t>
              </a:r>
              <a:r>
                <a:rPr lang="en-US" sz="3600" b="1" dirty="0">
                  <a:solidFill>
                    <a:schemeClr val="bg1"/>
                  </a:solidFill>
                  <a:latin typeface="Verdana" panose="020B0604030504040204" pitchFamily="34" charset="0"/>
                  <a:ea typeface="Verdana" panose="020B0604030504040204" pitchFamily="34" charset="0"/>
                  <a:cs typeface="Times New Roman" panose="02020603050405020304" pitchFamily="18" charset="0"/>
                </a:rPr>
                <a:t>, Wahid</a:t>
              </a:r>
            </a:p>
          </p:txBody>
        </p:sp>
        <p:sp>
          <p:nvSpPr>
            <p:cNvPr id="93" name="TextBox 92"/>
            <p:cNvSpPr txBox="1"/>
            <p:nvPr/>
          </p:nvSpPr>
          <p:spPr>
            <a:xfrm>
              <a:off x="0" y="15828304"/>
              <a:ext cx="21388388" cy="536522"/>
            </a:xfrm>
            <a:prstGeom prst="rect">
              <a:avLst/>
            </a:prstGeom>
            <a:solidFill>
              <a:srgbClr val="003366"/>
            </a:solidFill>
          </p:spPr>
          <p:txBody>
            <a:bodyPr wrap="square" rtlCol="0">
              <a:spAutoFit/>
            </a:bodyPr>
            <a:lstStyle/>
            <a:p>
              <a:r>
                <a:rPr lang="en-US" sz="4455" b="1" dirty="0">
                  <a:solidFill>
                    <a:schemeClr val="bg1"/>
                  </a:solidFill>
                  <a:latin typeface="Times New Roman" panose="02020603050405020304" pitchFamily="18" charset="0"/>
                  <a:cs typeface="Times New Roman" panose="02020603050405020304" pitchFamily="18" charset="0"/>
                </a:rPr>
                <a:t>Expected Results</a:t>
              </a:r>
            </a:p>
          </p:txBody>
        </p:sp>
        <p:sp>
          <p:nvSpPr>
            <p:cNvPr id="102" name="TextBox 101"/>
            <p:cNvSpPr txBox="1"/>
            <p:nvPr/>
          </p:nvSpPr>
          <p:spPr>
            <a:xfrm>
              <a:off x="-221363" y="6695045"/>
              <a:ext cx="21864312" cy="536522"/>
            </a:xfrm>
            <a:prstGeom prst="rect">
              <a:avLst/>
            </a:prstGeom>
            <a:solidFill>
              <a:srgbClr val="003366"/>
            </a:solidFill>
          </p:spPr>
          <p:txBody>
            <a:bodyPr wrap="square" rtlCol="0">
              <a:spAutoFit/>
            </a:bodyPr>
            <a:lstStyle/>
            <a:p>
              <a:r>
                <a:rPr lang="en-US" sz="4455" b="1" dirty="0">
                  <a:solidFill>
                    <a:schemeClr val="bg1"/>
                  </a:solidFill>
                  <a:latin typeface="Times New Roman" panose="02020603050405020304" pitchFamily="18" charset="0"/>
                  <a:cs typeface="Times New Roman" panose="02020603050405020304" pitchFamily="18" charset="0"/>
                </a:rPr>
                <a:t>Methodology</a:t>
              </a:r>
            </a:p>
          </p:txBody>
        </p:sp>
        <p:sp>
          <p:nvSpPr>
            <p:cNvPr id="109" name="TextBox 108"/>
            <p:cNvSpPr txBox="1"/>
            <p:nvPr/>
          </p:nvSpPr>
          <p:spPr>
            <a:xfrm>
              <a:off x="11904022" y="23158227"/>
              <a:ext cx="9738927" cy="536522"/>
            </a:xfrm>
            <a:prstGeom prst="rect">
              <a:avLst/>
            </a:prstGeom>
            <a:solidFill>
              <a:srgbClr val="003366"/>
            </a:solidFill>
          </p:spPr>
          <p:txBody>
            <a:bodyPr wrap="square" rtlCol="0">
              <a:spAutoFit/>
            </a:bodyPr>
            <a:lstStyle/>
            <a:p>
              <a:r>
                <a:rPr lang="en-US" sz="4455" b="1" dirty="0">
                  <a:solidFill>
                    <a:schemeClr val="bg1"/>
                  </a:solidFill>
                  <a:latin typeface="Times New Roman" panose="02020603050405020304" pitchFamily="18" charset="0"/>
                  <a:cs typeface="Times New Roman" panose="02020603050405020304" pitchFamily="18" charset="0"/>
                </a:rPr>
                <a:t>Bibliography/ References</a:t>
              </a:r>
            </a:p>
          </p:txBody>
        </p:sp>
        <p:graphicFrame>
          <p:nvGraphicFramePr>
            <p:cNvPr id="11" name="Diagram 10"/>
            <p:cNvGraphicFramePr/>
            <p:nvPr>
              <p:extLst>
                <p:ext uri="{D42A27DB-BD31-4B8C-83A1-F6EECF244321}">
                  <p14:modId xmlns:p14="http://schemas.microsoft.com/office/powerpoint/2010/main" val="575693193"/>
                </p:ext>
              </p:extLst>
            </p:nvPr>
          </p:nvGraphicFramePr>
          <p:xfrm>
            <a:off x="233749" y="16725283"/>
            <a:ext cx="7447966" cy="61025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4" name="Diagram 13"/>
            <p:cNvGraphicFramePr/>
            <p:nvPr>
              <p:extLst>
                <p:ext uri="{D42A27DB-BD31-4B8C-83A1-F6EECF244321}">
                  <p14:modId xmlns:p14="http://schemas.microsoft.com/office/powerpoint/2010/main" val="3996679645"/>
                </p:ext>
              </p:extLst>
            </p:nvPr>
          </p:nvGraphicFramePr>
          <p:xfrm>
            <a:off x="583389" y="7503001"/>
            <a:ext cx="19732997" cy="820622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18" name="TextBox 117"/>
            <p:cNvSpPr txBox="1"/>
            <p:nvPr/>
          </p:nvSpPr>
          <p:spPr>
            <a:xfrm>
              <a:off x="11910263" y="23836142"/>
              <a:ext cx="9104977" cy="4502272"/>
            </a:xfrm>
            <a:prstGeom prst="rect">
              <a:avLst/>
            </a:prstGeom>
            <a:noFill/>
          </p:spPr>
          <p:txBody>
            <a:bodyPr wrap="square" rtlCol="0">
              <a:spAutoFit/>
            </a:bodyPr>
            <a:lstStyle/>
            <a:p>
              <a:pPr algn="just"/>
              <a:r>
                <a:rPr lang="en-US" sz="3687" b="1" dirty="0">
                  <a:latin typeface="Times New Roman" panose="02020603050405020304" pitchFamily="18" charset="0"/>
                  <a:cs typeface="Times New Roman" panose="02020603050405020304" pitchFamily="18" charset="0"/>
                </a:rPr>
                <a:t>1. Patel, K., Jain, R., Patel, A. N., &amp; </a:t>
              </a:r>
              <a:r>
                <a:rPr lang="en-US" sz="3687" b="1" dirty="0" err="1">
                  <a:latin typeface="Times New Roman" panose="02020603050405020304" pitchFamily="18" charset="0"/>
                  <a:cs typeface="Times New Roman" panose="02020603050405020304" pitchFamily="18" charset="0"/>
                </a:rPr>
                <a:t>Kalubarme</a:t>
              </a:r>
              <a:r>
                <a:rPr lang="en-US" sz="3687" b="1" dirty="0">
                  <a:latin typeface="Times New Roman" panose="02020603050405020304" pitchFamily="18" charset="0"/>
                  <a:cs typeface="Times New Roman" panose="02020603050405020304" pitchFamily="18" charset="0"/>
                </a:rPr>
                <a:t>, M. H. (2021). Shoreline change monitoring for coastal zone management using multi-temporal Landsat data in Mahi River estuary, Gujarat State. Applied Geomatics, 13, 333–347 ².</a:t>
              </a:r>
            </a:p>
            <a:p>
              <a:pPr algn="just"/>
              <a:r>
                <a:rPr lang="en-US" sz="3687" b="1" dirty="0">
                  <a:latin typeface="Times New Roman" panose="02020603050405020304" pitchFamily="18" charset="0"/>
                  <a:cs typeface="Times New Roman" panose="02020603050405020304" pitchFamily="18" charset="0"/>
                </a:rPr>
                <a:t>2. </a:t>
              </a:r>
              <a:r>
                <a:rPr lang="en-US" sz="3687" b="1" dirty="0" err="1">
                  <a:latin typeface="Times New Roman" panose="02020603050405020304" pitchFamily="18" charset="0"/>
                  <a:cs typeface="Times New Roman" panose="02020603050405020304" pitchFamily="18" charset="0"/>
                </a:rPr>
                <a:t>Jodhani</a:t>
              </a:r>
              <a:r>
                <a:rPr lang="en-US" sz="3687" b="1" dirty="0">
                  <a:latin typeface="Times New Roman" panose="02020603050405020304" pitchFamily="18" charset="0"/>
                  <a:cs typeface="Times New Roman" panose="02020603050405020304" pitchFamily="18" charset="0"/>
                </a:rPr>
                <a:t>, K., Bansal, P., &amp; Jain, P. (2020). Shoreline Change Observations in Gulf of Khambhat using Satellite Images. Proceedings of the 4th International Conference: Innovative Advancement in Engineering &amp; Technology (IAET) 2020 ³.</a:t>
              </a:r>
            </a:p>
            <a:p>
              <a:pPr algn="just"/>
              <a:r>
                <a:rPr lang="en-US" sz="3687" b="1" dirty="0">
                  <a:latin typeface="Times New Roman" panose="02020603050405020304" pitchFamily="18" charset="0"/>
                  <a:cs typeface="Times New Roman" panose="02020603050405020304" pitchFamily="18" charset="0"/>
                </a:rPr>
                <a:t>3. Gupta, M. (2014). Monitoring shoreline changes in the Gulf of Khambhat, India during 1966-2004 using RESOURCESAT-1 LISS-III ⁴.</a:t>
              </a:r>
            </a:p>
          </p:txBody>
        </p:sp>
        <p:sp>
          <p:nvSpPr>
            <p:cNvPr id="19" name="TextBox 18"/>
            <p:cNvSpPr txBox="1"/>
            <p:nvPr/>
          </p:nvSpPr>
          <p:spPr>
            <a:xfrm>
              <a:off x="-410309" y="23158227"/>
              <a:ext cx="12314330" cy="536522"/>
            </a:xfrm>
            <a:prstGeom prst="rect">
              <a:avLst/>
            </a:prstGeom>
            <a:solidFill>
              <a:srgbClr val="003366"/>
            </a:solidFill>
          </p:spPr>
          <p:txBody>
            <a:bodyPr wrap="square" rtlCol="0">
              <a:spAutoFit/>
            </a:bodyPr>
            <a:lstStyle/>
            <a:p>
              <a:r>
                <a:rPr lang="en-US" sz="4455" b="1" dirty="0">
                  <a:solidFill>
                    <a:schemeClr val="bg1"/>
                  </a:solidFill>
                  <a:latin typeface="Times New Roman" panose="02020603050405020304" pitchFamily="18" charset="0"/>
                  <a:cs typeface="Times New Roman" panose="02020603050405020304" pitchFamily="18" charset="0"/>
                </a:rPr>
                <a:t>Outcomes</a:t>
              </a:r>
            </a:p>
          </p:txBody>
        </p:sp>
        <p:sp>
          <p:nvSpPr>
            <p:cNvPr id="22" name="TextBox 21"/>
            <p:cNvSpPr txBox="1"/>
            <p:nvPr/>
          </p:nvSpPr>
          <p:spPr>
            <a:xfrm>
              <a:off x="10747657" y="2102269"/>
              <a:ext cx="10895292" cy="536522"/>
            </a:xfrm>
            <a:prstGeom prst="rect">
              <a:avLst/>
            </a:prstGeom>
            <a:solidFill>
              <a:srgbClr val="003366"/>
            </a:solidFill>
          </p:spPr>
          <p:txBody>
            <a:bodyPr wrap="square" rtlCol="0">
              <a:spAutoFit/>
            </a:bodyPr>
            <a:lstStyle/>
            <a:p>
              <a:r>
                <a:rPr lang="en-US" sz="4455" b="1" dirty="0">
                  <a:solidFill>
                    <a:schemeClr val="bg1"/>
                  </a:solidFill>
                  <a:latin typeface="Times New Roman" panose="02020603050405020304" pitchFamily="18" charset="0"/>
                  <a:cs typeface="Times New Roman" panose="02020603050405020304" pitchFamily="18" charset="0"/>
                </a:rPr>
                <a:t>Objective</a:t>
              </a:r>
            </a:p>
          </p:txBody>
        </p:sp>
        <p:sp>
          <p:nvSpPr>
            <p:cNvPr id="23" name="TextBox 22"/>
            <p:cNvSpPr txBox="1"/>
            <p:nvPr/>
          </p:nvSpPr>
          <p:spPr>
            <a:xfrm>
              <a:off x="-221363" y="2102271"/>
              <a:ext cx="10985887" cy="536522"/>
            </a:xfrm>
            <a:prstGeom prst="rect">
              <a:avLst/>
            </a:prstGeom>
            <a:solidFill>
              <a:srgbClr val="003366"/>
            </a:solidFill>
          </p:spPr>
          <p:txBody>
            <a:bodyPr wrap="square" rtlCol="0">
              <a:spAutoFit/>
            </a:bodyPr>
            <a:lstStyle/>
            <a:p>
              <a:r>
                <a:rPr lang="en-US" sz="4455" b="1" dirty="0">
                  <a:solidFill>
                    <a:schemeClr val="bg1"/>
                  </a:solidFill>
                  <a:latin typeface="Times New Roman" panose="02020603050405020304" pitchFamily="18" charset="0"/>
                  <a:cs typeface="Times New Roman" panose="02020603050405020304" pitchFamily="18" charset="0"/>
                </a:rPr>
                <a:t>Abstract</a:t>
              </a:r>
            </a:p>
          </p:txBody>
        </p:sp>
        <p:sp>
          <p:nvSpPr>
            <p:cNvPr id="24" name="TextBox 23"/>
            <p:cNvSpPr txBox="1"/>
            <p:nvPr/>
          </p:nvSpPr>
          <p:spPr>
            <a:xfrm>
              <a:off x="583389" y="3313595"/>
              <a:ext cx="9761012" cy="2610967"/>
            </a:xfrm>
            <a:prstGeom prst="rect">
              <a:avLst/>
            </a:prstGeom>
            <a:noFill/>
          </p:spPr>
          <p:txBody>
            <a:bodyPr wrap="square" rtlCol="0">
              <a:spAutoFit/>
            </a:bodyPr>
            <a:lstStyle/>
            <a:p>
              <a:pPr algn="just"/>
              <a:r>
                <a:rPr lang="en-US" sz="2400" b="0" i="0" dirty="0">
                  <a:effectLst/>
                  <a:latin typeface="Verdana" panose="020B0604030504040204" pitchFamily="34" charset="0"/>
                  <a:ea typeface="Verdana" panose="020B0604030504040204" pitchFamily="34" charset="0"/>
                </a:rPr>
                <a:t>The project aimed to analyze shoreline changes for the Gulf of </a:t>
              </a:r>
              <a:r>
                <a:rPr lang="en-US" sz="2400" b="0" i="0" dirty="0" err="1">
                  <a:effectLst/>
                  <a:latin typeface="Verdana" panose="020B0604030504040204" pitchFamily="34" charset="0"/>
                  <a:ea typeface="Verdana" panose="020B0604030504040204" pitchFamily="34" charset="0"/>
                </a:rPr>
                <a:t>Khambat</a:t>
              </a:r>
              <a:r>
                <a:rPr lang="en-US" sz="2400" b="0" i="0" dirty="0">
                  <a:effectLst/>
                  <a:latin typeface="Verdana" panose="020B0604030504040204" pitchFamily="34" charset="0"/>
                  <a:ea typeface="Verdana" panose="020B0604030504040204" pitchFamily="34" charset="0"/>
                </a:rPr>
                <a:t> for the years 2017, 2018, and 2019. To accomplish this, we downloaded datasets from the USGS website and preprocessed them to form their false-color composite (FCC). Using ArcGIS, we traced the coastline for each of the three years using the Polyline function. Subsequently, we calculated erosion and deposition areas to gain insights into the changes that occurred in the shoreline. The analysis of the data revealed significant shoreline changes in the Gulf of </a:t>
              </a:r>
              <a:r>
                <a:rPr lang="en-US" sz="2400" b="0" i="0" dirty="0" err="1">
                  <a:effectLst/>
                  <a:latin typeface="Verdana" panose="020B0604030504040204" pitchFamily="34" charset="0"/>
                  <a:ea typeface="Verdana" panose="020B0604030504040204" pitchFamily="34" charset="0"/>
                </a:rPr>
                <a:t>Khambat</a:t>
              </a:r>
              <a:r>
                <a:rPr lang="en-US" sz="2400" b="0" i="0" dirty="0">
                  <a:effectLst/>
                  <a:latin typeface="Verdana" panose="020B0604030504040204" pitchFamily="34" charset="0"/>
                  <a:ea typeface="Verdana" panose="020B0604030504040204" pitchFamily="34" charset="0"/>
                </a:rPr>
                <a:t> over the three years, with areas experiencing both erosion and deposition. Our findings provide valuable information that can be used to inform future coastal management strategies. Overall, this project contributes to our understanding of how the Gulf of </a:t>
              </a:r>
              <a:r>
                <a:rPr lang="en-US" sz="2400" b="0" i="0" dirty="0" err="1">
                  <a:effectLst/>
                  <a:latin typeface="Verdana" panose="020B0604030504040204" pitchFamily="34" charset="0"/>
                  <a:ea typeface="Verdana" panose="020B0604030504040204" pitchFamily="34" charset="0"/>
                </a:rPr>
                <a:t>Khambat</a:t>
              </a:r>
              <a:r>
                <a:rPr lang="en-US" sz="2400" b="0" i="0" dirty="0">
                  <a:effectLst/>
                  <a:latin typeface="Verdana" panose="020B0604030504040204" pitchFamily="34" charset="0"/>
                  <a:ea typeface="Verdana" panose="020B0604030504040204" pitchFamily="34" charset="0"/>
                </a:rPr>
                <a:t> shoreline is changing and provides insights into potential environmental impacts.</a:t>
              </a:r>
              <a:endParaRPr lang="en-US" sz="2400" b="1" i="1" dirty="0">
                <a:latin typeface="Verdana" panose="020B0604030504040204" pitchFamily="34" charset="0"/>
                <a:ea typeface="Verdana" panose="020B0604030504040204" pitchFamily="34" charset="0"/>
                <a:cs typeface="Times New Roman" panose="02020603050405020304" pitchFamily="18" charset="0"/>
              </a:endParaRPr>
            </a:p>
          </p:txBody>
        </p:sp>
      </p:grpSp>
      <p:cxnSp>
        <p:nvCxnSpPr>
          <p:cNvPr id="9" name="Straight Connector 8"/>
          <p:cNvCxnSpPr/>
          <p:nvPr/>
        </p:nvCxnSpPr>
        <p:spPr bwMode="auto">
          <a:xfrm>
            <a:off x="16998792" y="3825998"/>
            <a:ext cx="0" cy="5881181"/>
          </a:xfrm>
          <a:prstGeom prst="line">
            <a:avLst/>
          </a:prstGeom>
          <a:solidFill>
            <a:schemeClr val="bg1"/>
          </a:solidFill>
          <a:ln w="196850" cap="flat" cmpd="sng" algn="ctr">
            <a:solidFill>
              <a:srgbClr val="00336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Connector 17"/>
          <p:cNvCxnSpPr/>
          <p:nvPr/>
        </p:nvCxnSpPr>
        <p:spPr bwMode="auto">
          <a:xfrm>
            <a:off x="17864776" y="34355125"/>
            <a:ext cx="0" cy="7095009"/>
          </a:xfrm>
          <a:prstGeom prst="line">
            <a:avLst/>
          </a:prstGeom>
          <a:solidFill>
            <a:schemeClr val="bg1"/>
          </a:solidFill>
          <a:ln w="190500" cap="flat" cmpd="sng" algn="ctr">
            <a:solidFill>
              <a:srgbClr val="00336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TextBox 24">
            <a:extLst>
              <a:ext uri="{FF2B5EF4-FFF2-40B4-BE49-F238E27FC236}">
                <a16:creationId xmlns:a16="http://schemas.microsoft.com/office/drawing/2014/main" id="{3AD76E95-E2D9-4361-A330-6B1D67C43FBD}"/>
              </a:ext>
            </a:extLst>
          </p:cNvPr>
          <p:cNvSpPr txBox="1"/>
          <p:nvPr/>
        </p:nvSpPr>
        <p:spPr>
          <a:xfrm>
            <a:off x="371512" y="41450134"/>
            <a:ext cx="32201857" cy="777906"/>
          </a:xfrm>
          <a:prstGeom prst="rect">
            <a:avLst/>
          </a:prstGeom>
          <a:solidFill>
            <a:srgbClr val="003366"/>
          </a:solidFill>
        </p:spPr>
        <p:txBody>
          <a:bodyPr wrap="square" rtlCol="0">
            <a:spAutoFit/>
          </a:bodyPr>
          <a:lstStyle/>
          <a:p>
            <a:r>
              <a:rPr lang="en-US" sz="4455" b="1" dirty="0">
                <a:solidFill>
                  <a:schemeClr val="bg1"/>
                </a:solidFill>
                <a:latin typeface="Times New Roman" panose="02020603050405020304" pitchFamily="18" charset="0"/>
                <a:cs typeface="Times New Roman" panose="02020603050405020304" pitchFamily="18" charset="0"/>
              </a:rPr>
              <a:t>Acknowledgement </a:t>
            </a:r>
          </a:p>
        </p:txBody>
      </p:sp>
      <p:sp>
        <p:nvSpPr>
          <p:cNvPr id="27" name="TextBox 26">
            <a:extLst>
              <a:ext uri="{FF2B5EF4-FFF2-40B4-BE49-F238E27FC236}">
                <a16:creationId xmlns:a16="http://schemas.microsoft.com/office/drawing/2014/main" id="{5B5FDE72-DBA0-43EA-8D27-0CAB78EDD159}"/>
              </a:ext>
            </a:extLst>
          </p:cNvPr>
          <p:cNvSpPr txBox="1"/>
          <p:nvPr/>
        </p:nvSpPr>
        <p:spPr>
          <a:xfrm>
            <a:off x="7149424" y="42590180"/>
            <a:ext cx="18781327" cy="659732"/>
          </a:xfrm>
          <a:prstGeom prst="rect">
            <a:avLst/>
          </a:prstGeom>
          <a:noFill/>
        </p:spPr>
        <p:txBody>
          <a:bodyPr wrap="square" rtlCol="0">
            <a:spAutoFit/>
          </a:bodyPr>
          <a:lstStyle/>
          <a:p>
            <a:pPr algn="just"/>
            <a:r>
              <a:rPr lang="en-IN" sz="3687" b="1" i="1" dirty="0">
                <a:latin typeface="Times New Roman" panose="02020603050405020304" pitchFamily="18" charset="0"/>
                <a:cs typeface="Times New Roman" panose="02020603050405020304" pitchFamily="18" charset="0"/>
              </a:rPr>
              <a:t>W</a:t>
            </a:r>
            <a:r>
              <a:rPr lang="en-US" sz="3687" b="1" i="1" dirty="0">
                <a:latin typeface="Times New Roman" panose="02020603050405020304" pitchFamily="18" charset="0"/>
                <a:cs typeface="Times New Roman" panose="02020603050405020304" pitchFamily="18" charset="0"/>
              </a:rPr>
              <a:t>e express our gratitude to our </a:t>
            </a:r>
            <a:r>
              <a:rPr lang="en-IN" sz="3687" b="1" i="1" dirty="0">
                <a:latin typeface="Times New Roman" panose="02020603050405020304" pitchFamily="18" charset="0"/>
                <a:cs typeface="Times New Roman" panose="02020603050405020304" pitchFamily="18" charset="0"/>
              </a:rPr>
              <a:t>faculty and everyone who helped in making this project possible</a:t>
            </a:r>
            <a:endParaRPr lang="en-US" sz="3687" b="1" i="1" dirty="0">
              <a:latin typeface="Times New Roman" panose="02020603050405020304" pitchFamily="18" charset="0"/>
              <a:cs typeface="Times New Roman" panose="02020603050405020304" pitchFamily="18" charset="0"/>
            </a:endParaRPr>
          </a:p>
        </p:txBody>
      </p:sp>
      <p:pic>
        <p:nvPicPr>
          <p:cNvPr id="28" name="Picture 27">
            <a:extLst>
              <a:ext uri="{FF2B5EF4-FFF2-40B4-BE49-F238E27FC236}">
                <a16:creationId xmlns:a16="http://schemas.microsoft.com/office/drawing/2014/main" id="{0B07D707-08C7-47A0-AEA6-46BFE2BACD07}"/>
              </a:ext>
            </a:extLst>
          </p:cNvPr>
          <p:cNvPicPr>
            <a:picLocks noChangeAspect="1"/>
          </p:cNvPicPr>
          <p:nvPr/>
        </p:nvPicPr>
        <p:blipFill>
          <a:blip r:embed="rId13"/>
          <a:stretch>
            <a:fillRect/>
          </a:stretch>
        </p:blipFill>
        <p:spPr>
          <a:xfrm>
            <a:off x="371512" y="413337"/>
            <a:ext cx="4210298" cy="2250332"/>
          </a:xfrm>
          <a:prstGeom prst="rect">
            <a:avLst/>
          </a:prstGeom>
        </p:spPr>
      </p:pic>
      <p:sp>
        <p:nvSpPr>
          <p:cNvPr id="3" name="Rectangle 1">
            <a:extLst>
              <a:ext uri="{FF2B5EF4-FFF2-40B4-BE49-F238E27FC236}">
                <a16:creationId xmlns:a16="http://schemas.microsoft.com/office/drawing/2014/main" id="{3BE0B81E-DFB1-7CD7-9AC3-B653CFFC208C}"/>
              </a:ext>
            </a:extLst>
          </p:cNvPr>
          <p:cNvSpPr>
            <a:spLocks noChangeArrowheads="1"/>
          </p:cNvSpPr>
          <p:nvPr/>
        </p:nvSpPr>
        <p:spPr bwMode="auto">
          <a:xfrm>
            <a:off x="17273109" y="4311998"/>
            <a:ext cx="15030149" cy="5001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The objective of this project was to analyze the shoreline changes in the Gulf of </a:t>
            </a:r>
            <a:r>
              <a:rPr kumimoji="0" lang="en-US" altLang="en-US" sz="2400" b="0" i="0" u="none" strike="noStrike" cap="none" normalizeH="0" baseline="0" dirty="0" err="1">
                <a:ln>
                  <a:noFill/>
                </a:ln>
                <a:solidFill>
                  <a:schemeClr val="tx1"/>
                </a:solidFill>
                <a:effectLst/>
                <a:latin typeface="Verdana" panose="020B0604030504040204" pitchFamily="34" charset="0"/>
                <a:ea typeface="Verdana" panose="020B0604030504040204" pitchFamily="34" charset="0"/>
              </a:rPr>
              <a:t>Khambat</a:t>
            </a:r>
            <a:r>
              <a:rPr kumimoji="0" lang="en-US" altLang="en-US" sz="24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 for the years 2017, 2018, and 2019. The specific objectives were to:</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4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Download the required datasets from the USGS website and preprocess them to form their false-color composite.</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4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Use ArcGIS to trace the coastline for each of the three years using the Polyline function.</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4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Calculate erosion and deposition areas for each year to gain insights into the changes that occurred in the shoreline.</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4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Generate insights from the analysis of data that can be used to inform future coastal management strategies.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4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Contribute to our understanding of how the Gulf of </a:t>
            </a:r>
            <a:r>
              <a:rPr kumimoji="0" lang="en-US" altLang="en-US" sz="2400" b="0" i="0" u="none" strike="noStrike" cap="none" normalizeH="0" baseline="0" dirty="0" err="1">
                <a:ln>
                  <a:noFill/>
                </a:ln>
                <a:solidFill>
                  <a:schemeClr val="tx1"/>
                </a:solidFill>
                <a:effectLst/>
                <a:latin typeface="Verdana" panose="020B0604030504040204" pitchFamily="34" charset="0"/>
                <a:ea typeface="Verdana" panose="020B0604030504040204" pitchFamily="34" charset="0"/>
              </a:rPr>
              <a:t>Khambat</a:t>
            </a:r>
            <a:r>
              <a:rPr kumimoji="0" lang="en-US" altLang="en-US" sz="24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 shoreline is changing and provide insights into potential environmental impacts.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4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br>
            <a:endParaRPr kumimoji="0" lang="en-US" altLang="en-US" sz="2400"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p:txBody>
      </p:sp>
      <p:pic>
        <p:nvPicPr>
          <p:cNvPr id="12" name="Picture 11">
            <a:extLst>
              <a:ext uri="{FF2B5EF4-FFF2-40B4-BE49-F238E27FC236}">
                <a16:creationId xmlns:a16="http://schemas.microsoft.com/office/drawing/2014/main" id="{465FB75F-D7E5-F7FE-7D50-AA7871F4F3B3}"/>
              </a:ext>
            </a:extLst>
          </p:cNvPr>
          <p:cNvPicPr>
            <a:picLocks noChangeAspect="1"/>
          </p:cNvPicPr>
          <p:nvPr/>
        </p:nvPicPr>
        <p:blipFill>
          <a:blip r:embed="rId14"/>
          <a:stretch>
            <a:fillRect/>
          </a:stretch>
        </p:blipFill>
        <p:spPr>
          <a:xfrm>
            <a:off x="371512" y="35001502"/>
            <a:ext cx="4023709" cy="6073666"/>
          </a:xfrm>
          <a:prstGeom prst="rect">
            <a:avLst/>
          </a:prstGeom>
        </p:spPr>
      </p:pic>
      <p:pic>
        <p:nvPicPr>
          <p:cNvPr id="6" name="Picture 5">
            <a:extLst>
              <a:ext uri="{FF2B5EF4-FFF2-40B4-BE49-F238E27FC236}">
                <a16:creationId xmlns:a16="http://schemas.microsoft.com/office/drawing/2014/main" id="{955E309A-F335-4056-3EC7-69EC85D4D4BF}"/>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26994" y="34577726"/>
            <a:ext cx="5339465" cy="6487982"/>
          </a:xfrm>
          <a:prstGeom prst="rect">
            <a:avLst/>
          </a:prstGeom>
        </p:spPr>
      </p:pic>
      <p:pic>
        <p:nvPicPr>
          <p:cNvPr id="8" name="Picture 7">
            <a:extLst>
              <a:ext uri="{FF2B5EF4-FFF2-40B4-BE49-F238E27FC236}">
                <a16:creationId xmlns:a16="http://schemas.microsoft.com/office/drawing/2014/main" id="{F836FB19-24BF-ADE6-AA3E-E5E188BA563D}"/>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1909556" y="23861116"/>
            <a:ext cx="6208782" cy="4425986"/>
          </a:xfrm>
          <a:prstGeom prst="rect">
            <a:avLst/>
          </a:prstGeom>
        </p:spPr>
      </p:pic>
      <p:pic>
        <p:nvPicPr>
          <p:cNvPr id="13" name="Picture 12">
            <a:extLst>
              <a:ext uri="{FF2B5EF4-FFF2-40B4-BE49-F238E27FC236}">
                <a16:creationId xmlns:a16="http://schemas.microsoft.com/office/drawing/2014/main" id="{D5E18C07-E1AD-63AA-129B-587EC16C81BA}"/>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5820674" y="23858893"/>
            <a:ext cx="6219656" cy="4428209"/>
          </a:xfrm>
          <a:prstGeom prst="rect">
            <a:avLst/>
          </a:prstGeom>
        </p:spPr>
      </p:pic>
      <p:pic>
        <p:nvPicPr>
          <p:cNvPr id="16" name="Picture 15">
            <a:extLst>
              <a:ext uri="{FF2B5EF4-FFF2-40B4-BE49-F238E27FC236}">
                <a16:creationId xmlns:a16="http://schemas.microsoft.com/office/drawing/2014/main" id="{D60AF188-E9A2-24EB-2DCA-4596AA1C422D}"/>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8865115" y="23861116"/>
            <a:ext cx="6208782" cy="4428209"/>
          </a:xfrm>
          <a:prstGeom prst="rect">
            <a:avLst/>
          </a:prstGeom>
        </p:spPr>
      </p:pic>
      <p:graphicFrame>
        <p:nvGraphicFramePr>
          <p:cNvPr id="21" name="Chart 20">
            <a:extLst>
              <a:ext uri="{FF2B5EF4-FFF2-40B4-BE49-F238E27FC236}">
                <a16:creationId xmlns:a16="http://schemas.microsoft.com/office/drawing/2014/main" id="{E47B7280-8F4C-5541-AF84-445399CC8C92}"/>
              </a:ext>
            </a:extLst>
          </p:cNvPr>
          <p:cNvGraphicFramePr/>
          <p:nvPr>
            <p:extLst>
              <p:ext uri="{D42A27DB-BD31-4B8C-83A1-F6EECF244321}">
                <p14:modId xmlns:p14="http://schemas.microsoft.com/office/powerpoint/2010/main" val="1259727261"/>
              </p:ext>
            </p:extLst>
          </p:nvPr>
        </p:nvGraphicFramePr>
        <p:xfrm>
          <a:off x="16073120" y="28492108"/>
          <a:ext cx="12110720" cy="5082111"/>
        </p:xfrm>
        <a:graphic>
          <a:graphicData uri="http://schemas.openxmlformats.org/drawingml/2006/chart">
            <c:chart xmlns:c="http://schemas.openxmlformats.org/drawingml/2006/chart" xmlns:r="http://schemas.openxmlformats.org/officeDocument/2006/relationships" r:id="rId19"/>
          </a:graphicData>
        </a:graphic>
      </p:graphicFrame>
      <p:sp>
        <p:nvSpPr>
          <p:cNvPr id="26" name="TextBox 25">
            <a:extLst>
              <a:ext uri="{FF2B5EF4-FFF2-40B4-BE49-F238E27FC236}">
                <a16:creationId xmlns:a16="http://schemas.microsoft.com/office/drawing/2014/main" id="{AA00588B-0721-45D0-89C6-AE0D745D8FD0}"/>
              </a:ext>
            </a:extLst>
          </p:cNvPr>
          <p:cNvSpPr txBox="1"/>
          <p:nvPr/>
        </p:nvSpPr>
        <p:spPr>
          <a:xfrm>
            <a:off x="6416919" y="35947572"/>
            <a:ext cx="10042269" cy="1569660"/>
          </a:xfrm>
          <a:prstGeom prst="rect">
            <a:avLst/>
          </a:prstGeom>
          <a:noFill/>
        </p:spPr>
        <p:txBody>
          <a:bodyPr wrap="square" rtlCol="0">
            <a:spAutoFit/>
          </a:bodyPr>
          <a:lstStyle/>
          <a:p>
            <a:pPr algn="just"/>
            <a:r>
              <a:rPr lang="en-US" sz="2400" b="0" i="0" dirty="0">
                <a:effectLst/>
                <a:latin typeface="Verdana" panose="020B0604030504040204" pitchFamily="34" charset="0"/>
                <a:ea typeface="Verdana" panose="020B0604030504040204" pitchFamily="34" charset="0"/>
              </a:rPr>
              <a:t>Overall, the picture of the overlapping shorelines of 3 years can serve as a powerful visual representation of the changes taking place and can help to convey the importance of monitoring and managing shoreline areas.</a:t>
            </a:r>
            <a:endParaRPr lang="en-US" sz="2400" b="1" i="1" dirty="0">
              <a:latin typeface="Verdana" panose="020B0604030504040204" pitchFamily="34" charset="0"/>
              <a:ea typeface="Verdana" panose="020B0604030504040204" pitchFamily="34"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Default Design">
  <a:themeElements>
    <a:clrScheme name="Default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3064"/>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2952750" rtl="0" eaLnBrk="1" fontAlgn="base" latinLnBrk="0" hangingPunct="1">
          <a:lnSpc>
            <a:spcPct val="100000"/>
          </a:lnSpc>
          <a:spcBef>
            <a:spcPct val="0"/>
          </a:spcBef>
          <a:spcAft>
            <a:spcPct val="0"/>
          </a:spcAft>
          <a:buClrTx/>
          <a:buSzTx/>
          <a:buFontTx/>
          <a:buNone/>
          <a:tabLst/>
          <a:defRPr kumimoji="0" lang="en-US" altLang="en-US" sz="5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2952750" rtl="0" eaLnBrk="1" fontAlgn="base" latinLnBrk="0" hangingPunct="1">
          <a:lnSpc>
            <a:spcPct val="100000"/>
          </a:lnSpc>
          <a:spcBef>
            <a:spcPct val="0"/>
          </a:spcBef>
          <a:spcAft>
            <a:spcPct val="0"/>
          </a:spcAft>
          <a:buClrTx/>
          <a:buSzTx/>
          <a:buFontTx/>
          <a:buNone/>
          <a:tabLst/>
          <a:defRPr kumimoji="0" lang="en-US" altLang="en-US" sz="5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3064"/>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1976</TotalTime>
  <Words>644</Words>
  <Application>Microsoft Office PowerPoint</Application>
  <PresentationFormat>Custom</PresentationFormat>
  <Paragraphs>35</Paragraphs>
  <Slides>1</Slides>
  <Notes>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6" baseType="lpstr">
      <vt:lpstr>Arial</vt:lpstr>
      <vt:lpstr>Times New Roman</vt:lpstr>
      <vt:lpstr>Verdana</vt:lpstr>
      <vt:lpstr>Default Design</vt:lpstr>
      <vt:lpstr>CorelDRAW</vt:lpstr>
      <vt:lpstr>PowerPoint Presentation</vt:lpstr>
    </vt:vector>
  </TitlesOfParts>
  <Company>MegaPrint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70x100 cm vertical poster template</dc:title>
  <dc:creator>Ethan Shulda</dc:creator>
  <dc:description>©MegaPrint Inc. 2009</dc:description>
  <cp:lastModifiedBy>Devasy Patel</cp:lastModifiedBy>
  <cp:revision>129</cp:revision>
  <dcterms:created xsi:type="dcterms:W3CDTF">2008-12-04T00:20:37Z</dcterms:created>
  <dcterms:modified xsi:type="dcterms:W3CDTF">2023-04-17T05:56:11Z</dcterms:modified>
</cp:coreProperties>
</file>