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908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3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D3F96-CC4A-4094-864F-66E8A38635F4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402BB-ADAD-4BFD-94DD-C637B8CC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of Spyware and Antispyware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</a:t>
            </a:r>
            <a:r>
              <a:rPr lang="en-US" dirty="0" err="1"/>
              <a:t>Sharada</a:t>
            </a:r>
            <a:r>
              <a:rPr lang="en-US" dirty="0"/>
              <a:t> </a:t>
            </a:r>
            <a:r>
              <a:rPr lang="en-US" dirty="0" err="1"/>
              <a:t>Valiveti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Antispyware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signatures for spyware detection</a:t>
            </a:r>
          </a:p>
          <a:p>
            <a:pPr algn="just"/>
            <a:r>
              <a:rPr lang="en-IN" dirty="0"/>
              <a:t>When such signature is found, it checks its own database for match</a:t>
            </a:r>
          </a:p>
          <a:p>
            <a:pPr lvl="1" algn="just"/>
            <a:r>
              <a:rPr lang="en-IN" dirty="0"/>
              <a:t>If match is found, it concludes as spyware infection</a:t>
            </a:r>
          </a:p>
          <a:p>
            <a:pPr algn="just"/>
            <a:r>
              <a:rPr lang="en-IN" dirty="0"/>
              <a:t>Suspicious behaviour </a:t>
            </a:r>
          </a:p>
          <a:p>
            <a:pPr algn="just"/>
            <a:r>
              <a:rPr lang="en-IN" dirty="0"/>
              <a:t>Not all anti-spyware can delete all spyware</a:t>
            </a:r>
          </a:p>
          <a:p>
            <a:pPr algn="just"/>
            <a:r>
              <a:rPr lang="en-IN" dirty="0"/>
              <a:t>Includes real-time protection</a:t>
            </a:r>
          </a:p>
        </p:txBody>
      </p:sp>
    </p:spTree>
    <p:extLst>
      <p:ext uri="{BB962C8B-B14F-4D97-AF65-F5344CB8AC3E}">
        <p14:creationId xmlns:p14="http://schemas.microsoft.com/office/powerpoint/2010/main" val="214839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Queries??</a:t>
            </a:r>
          </a:p>
        </p:txBody>
      </p:sp>
    </p:spTree>
    <p:extLst>
      <p:ext uri="{BB962C8B-B14F-4D97-AF65-F5344CB8AC3E}">
        <p14:creationId xmlns:p14="http://schemas.microsoft.com/office/powerpoint/2010/main" val="176591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Detection Escapism</a:t>
            </a:r>
          </a:p>
          <a:p>
            <a:r>
              <a:rPr lang="en-US" dirty="0"/>
              <a:t>Invading Privacy</a:t>
            </a:r>
          </a:p>
          <a:p>
            <a:r>
              <a:rPr lang="en-US" dirty="0"/>
              <a:t>Hijacking home page and search pages</a:t>
            </a:r>
          </a:p>
          <a:p>
            <a:r>
              <a:rPr lang="en-US" dirty="0"/>
              <a:t>Working of dialers</a:t>
            </a:r>
          </a:p>
          <a:p>
            <a:r>
              <a:rPr lang="en-US" dirty="0"/>
              <a:t>Working of key loggers and root kits</a:t>
            </a:r>
          </a:p>
          <a:p>
            <a:r>
              <a:rPr lang="en-US" dirty="0"/>
              <a:t>Following spyware money trail</a:t>
            </a:r>
          </a:p>
          <a:p>
            <a:r>
              <a:rPr lang="en-US" dirty="0"/>
              <a:t>Working of anti-spyware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52400"/>
            <a:ext cx="6781800" cy="644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5562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 capable of</a:t>
            </a:r>
          </a:p>
          <a:p>
            <a:pPr lvl="1"/>
            <a:r>
              <a:rPr lang="en-US" dirty="0"/>
              <a:t>Monitoring ones’ actions</a:t>
            </a:r>
          </a:p>
          <a:p>
            <a:pPr lvl="1"/>
            <a:r>
              <a:rPr lang="en-US" dirty="0"/>
              <a:t>Sometimes they are sinister</a:t>
            </a:r>
          </a:p>
          <a:p>
            <a:pPr lvl="2"/>
            <a:r>
              <a:rPr lang="en-US" dirty="0"/>
              <a:t>Software companies use Spyware to gather data about customers</a:t>
            </a:r>
          </a:p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Targeted Pop – Ups</a:t>
            </a:r>
          </a:p>
          <a:p>
            <a:pPr lvl="1"/>
            <a:r>
              <a:rPr lang="en-US" dirty="0"/>
              <a:t>Slow Connection</a:t>
            </a:r>
          </a:p>
          <a:p>
            <a:pPr lvl="1"/>
            <a:r>
              <a:rPr lang="en-US" dirty="0"/>
              <a:t>Targeted Email (Spam)</a:t>
            </a:r>
          </a:p>
          <a:p>
            <a:pPr lvl="1"/>
            <a:r>
              <a:rPr lang="en-US" dirty="0"/>
              <a:t>System Crash</a:t>
            </a:r>
          </a:p>
          <a:p>
            <a:pPr lvl="1"/>
            <a:r>
              <a:rPr lang="en-US" dirty="0"/>
              <a:t>Program Customization</a:t>
            </a:r>
          </a:p>
          <a:p>
            <a:r>
              <a:rPr lang="en-US" dirty="0"/>
              <a:t>Adware Vs. Spyware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Spyware </a:t>
            </a:r>
          </a:p>
          <a:p>
            <a:pPr lvl="1"/>
            <a:r>
              <a:rPr lang="en-US" dirty="0"/>
              <a:t>Is commercially motivated</a:t>
            </a:r>
          </a:p>
          <a:p>
            <a:pPr lvl="1"/>
            <a:r>
              <a:rPr lang="en-US" dirty="0"/>
              <a:t>Requires Internet Connection</a:t>
            </a:r>
          </a:p>
          <a:p>
            <a:pPr lvl="1"/>
            <a:r>
              <a:rPr lang="en-US" dirty="0"/>
              <a:t>Initiates Remote Connection</a:t>
            </a:r>
          </a:p>
          <a:p>
            <a:pPr lvl="1"/>
            <a:r>
              <a:rPr lang="en-US" dirty="0"/>
              <a:t>Is created to monitor activity</a:t>
            </a:r>
          </a:p>
          <a:p>
            <a:pPr lvl="1"/>
            <a:r>
              <a:rPr lang="en-US" dirty="0"/>
              <a:t>Collects data and displays pop ups</a:t>
            </a:r>
          </a:p>
          <a:p>
            <a:pPr lvl="1"/>
            <a:r>
              <a:rPr lang="en-US" dirty="0"/>
              <a:t>Is legal</a:t>
            </a:r>
          </a:p>
          <a:p>
            <a:pPr lvl="1"/>
            <a:r>
              <a:rPr lang="en-US" dirty="0"/>
              <a:t>Is not detectable with virus checker</a:t>
            </a:r>
          </a:p>
          <a:p>
            <a:pPr lvl="1"/>
            <a:r>
              <a:rPr lang="en-US" dirty="0"/>
              <a:t>Is relatively new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Volume far outstrips spam and regular virus infections </a:t>
            </a:r>
          </a:p>
          <a:p>
            <a:pPr lvl="1"/>
            <a:r>
              <a:rPr lang="en-US" dirty="0"/>
              <a:t>Spyware usually refuses to be uninstalled through your control panel</a:t>
            </a:r>
          </a:p>
          <a:p>
            <a:pPr lvl="1"/>
            <a:r>
              <a:rPr lang="en-US" dirty="0"/>
              <a:t>Covertly install themselves on your computer</a:t>
            </a:r>
          </a:p>
          <a:p>
            <a:pPr lvl="1"/>
            <a:r>
              <a:rPr lang="en-US" dirty="0"/>
              <a:t>Perform secret operations without your permission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Escapism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Polymorphic spyware</a:t>
            </a:r>
          </a:p>
          <a:p>
            <a:r>
              <a:rPr lang="en-US" dirty="0"/>
              <a:t>Web Search and </a:t>
            </a:r>
            <a:r>
              <a:rPr lang="en-US" dirty="0" err="1"/>
              <a:t>About:Blank</a:t>
            </a:r>
            <a:r>
              <a:rPr lang="en-US" dirty="0"/>
              <a:t> home pages morphing</a:t>
            </a:r>
          </a:p>
          <a:p>
            <a:r>
              <a:rPr lang="en-US" dirty="0"/>
              <a:t>If the anti-spyware deletes the spyware, copy of itself is spawned elsewhere in hard disk</a:t>
            </a:r>
          </a:p>
          <a:p>
            <a:r>
              <a:rPr lang="en-US" dirty="0"/>
              <a:t>Spyware injects itself into process running on PC</a:t>
            </a:r>
          </a:p>
          <a:p>
            <a:r>
              <a:rPr lang="en-US" dirty="0"/>
              <a:t>Secretly spawning into a program and running at the background</a:t>
            </a:r>
          </a:p>
          <a:p>
            <a:r>
              <a:rPr lang="en-US" dirty="0"/>
              <a:t>Burrowing into computer registry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spyware invades the 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Monitors surfing habits and reports to server</a:t>
            </a:r>
          </a:p>
          <a:p>
            <a:r>
              <a:rPr lang="en-IN" dirty="0"/>
              <a:t>Key-logger</a:t>
            </a:r>
          </a:p>
          <a:p>
            <a:r>
              <a:rPr lang="en-IN" dirty="0"/>
              <a:t>Instals malicious software like Trojans etc.</a:t>
            </a:r>
          </a:p>
          <a:p>
            <a:r>
              <a:rPr lang="en-IN" dirty="0"/>
              <a:t>Home Page hijacker</a:t>
            </a:r>
          </a:p>
          <a:p>
            <a:pPr lvl="1"/>
            <a:r>
              <a:rPr lang="en-IN" dirty="0"/>
              <a:t>Changes the home page so that all activities are routed to some other server</a:t>
            </a:r>
          </a:p>
          <a:p>
            <a:pPr lvl="1"/>
            <a:r>
              <a:rPr lang="en-IN" dirty="0"/>
              <a:t>Pops up many windows</a:t>
            </a:r>
          </a:p>
          <a:p>
            <a:pPr lvl="1"/>
            <a:r>
              <a:rPr lang="en-IN" dirty="0"/>
              <a:t>Changes the default search engine to track user behaviour</a:t>
            </a:r>
          </a:p>
          <a:p>
            <a:pPr lvl="1"/>
            <a:r>
              <a:rPr lang="en-IN" dirty="0"/>
              <a:t>Also add themselves in toolbar as add-ons</a:t>
            </a:r>
          </a:p>
        </p:txBody>
      </p:sp>
    </p:spTree>
    <p:extLst>
      <p:ext uri="{BB962C8B-B14F-4D97-AF65-F5344CB8AC3E}">
        <p14:creationId xmlns:p14="http://schemas.microsoft.com/office/powerpoint/2010/main" val="283845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Dialers</a:t>
            </a:r>
            <a:endParaRPr lang="en-IN" dirty="0"/>
          </a:p>
          <a:p>
            <a:r>
              <a:rPr lang="en-IN" dirty="0" err="1"/>
              <a:t>Keyloggers</a:t>
            </a:r>
            <a:endParaRPr lang="en-IN" dirty="0"/>
          </a:p>
          <a:p>
            <a:pPr lvl="1"/>
            <a:r>
              <a:rPr lang="en-IN" dirty="0"/>
              <a:t>Have two parts - .exe and .</a:t>
            </a:r>
            <a:r>
              <a:rPr lang="en-IN" dirty="0" err="1"/>
              <a:t>dll</a:t>
            </a:r>
            <a:endParaRPr lang="en-IN" dirty="0"/>
          </a:p>
          <a:p>
            <a:r>
              <a:rPr lang="en-IN" dirty="0"/>
              <a:t>Rootkits</a:t>
            </a:r>
          </a:p>
          <a:p>
            <a:pPr lvl="1"/>
            <a:r>
              <a:rPr lang="en-IN" dirty="0"/>
              <a:t>Sony</a:t>
            </a:r>
          </a:p>
          <a:p>
            <a:pPr lvl="1"/>
            <a:r>
              <a:rPr lang="en-IN" dirty="0"/>
              <a:t>Installs background daemon</a:t>
            </a:r>
          </a:p>
          <a:p>
            <a:pPr lvl="1"/>
            <a:r>
              <a:rPr lang="en-IN" dirty="0"/>
              <a:t>Also install </a:t>
            </a:r>
            <a:r>
              <a:rPr lang="en-IN" dirty="0" err="1"/>
              <a:t>keyloggers</a:t>
            </a:r>
            <a:r>
              <a:rPr lang="en-IN" dirty="0"/>
              <a:t> or sniffers that record </a:t>
            </a:r>
          </a:p>
          <a:p>
            <a:pPr lvl="1"/>
            <a:r>
              <a:rPr lang="en-IN" dirty="0"/>
              <a:t>Capable of modifying computer’s system log </a:t>
            </a:r>
          </a:p>
        </p:txBody>
      </p:sp>
    </p:spTree>
    <p:extLst>
      <p:ext uri="{BB962C8B-B14F-4D97-AF65-F5344CB8AC3E}">
        <p14:creationId xmlns:p14="http://schemas.microsoft.com/office/powerpoint/2010/main" val="179926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211</TotalTime>
  <Words>332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Working of Spyware and Antispyware</vt:lpstr>
      <vt:lpstr>Contents</vt:lpstr>
      <vt:lpstr>PowerPoint Presentation</vt:lpstr>
      <vt:lpstr>Introduction</vt:lpstr>
      <vt:lpstr>Introduction</vt:lpstr>
      <vt:lpstr>Introduction</vt:lpstr>
      <vt:lpstr>Detection Escapism</vt:lpstr>
      <vt:lpstr>How spyware invades the PC?</vt:lpstr>
      <vt:lpstr>Case Study</vt:lpstr>
      <vt:lpstr>Working of Antispyware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Spyware and Antispyware</dc:title>
  <dc:creator>SV</dc:creator>
  <cp:lastModifiedBy>Devasy  Patel</cp:lastModifiedBy>
  <cp:revision>33</cp:revision>
  <dcterms:created xsi:type="dcterms:W3CDTF">2012-08-08T10:16:39Z</dcterms:created>
  <dcterms:modified xsi:type="dcterms:W3CDTF">2023-08-19T17:38:19Z</dcterms:modified>
</cp:coreProperties>
</file>