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14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B703E9-764F-4EDB-88EA-33CD47CC3DE6}" type="doc">
      <dgm:prSet loTypeId="urn:microsoft.com/office/officeart/2005/8/layout/chevron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2A4727F5-B45C-4144-9A65-B18F48DA7902}">
      <dgm:prSet phldrT="[Text]" custT="1"/>
      <dgm:spPr/>
      <dgm:t>
        <a:bodyPr/>
        <a:lstStyle/>
        <a:p>
          <a:r>
            <a:rPr lang="en-IN" sz="3200" dirty="0"/>
            <a:t>1</a:t>
          </a:r>
        </a:p>
      </dgm:t>
    </dgm:pt>
    <dgm:pt modelId="{8BC3449E-3263-4526-B7A9-D0C7CBC89E68}" type="parTrans" cxnId="{8845102D-33B1-47AB-9B83-592A38947809}">
      <dgm:prSet/>
      <dgm:spPr/>
      <dgm:t>
        <a:bodyPr/>
        <a:lstStyle/>
        <a:p>
          <a:endParaRPr lang="en-IN" sz="2400"/>
        </a:p>
      </dgm:t>
    </dgm:pt>
    <dgm:pt modelId="{8E69A440-5386-4AF5-8B9C-B7B2B2006B58}" type="sibTrans" cxnId="{8845102D-33B1-47AB-9B83-592A38947809}">
      <dgm:prSet/>
      <dgm:spPr/>
      <dgm:t>
        <a:bodyPr/>
        <a:lstStyle/>
        <a:p>
          <a:endParaRPr lang="en-IN" sz="2400"/>
        </a:p>
      </dgm:t>
    </dgm:pt>
    <dgm:pt modelId="{A01E2A00-032D-4318-8513-694F58B3F023}">
      <dgm:prSet phldrT="[Text]" custT="1"/>
      <dgm:spPr/>
      <dgm:t>
        <a:bodyPr/>
        <a:lstStyle/>
        <a:p>
          <a:r>
            <a:rPr lang="en-IN" sz="2400" dirty="0"/>
            <a:t>Web bug is placed in HTML code</a:t>
          </a:r>
        </a:p>
      </dgm:t>
    </dgm:pt>
    <dgm:pt modelId="{17B7C52A-0D5F-41BC-B75D-D5F789FFBF65}" type="parTrans" cxnId="{34CB4AD0-470D-40AD-8B06-E3D8DFCB0B58}">
      <dgm:prSet/>
      <dgm:spPr/>
      <dgm:t>
        <a:bodyPr/>
        <a:lstStyle/>
        <a:p>
          <a:endParaRPr lang="en-IN" sz="2400"/>
        </a:p>
      </dgm:t>
    </dgm:pt>
    <dgm:pt modelId="{70E4C170-AC5B-44F1-BD2C-8F69B25AC460}" type="sibTrans" cxnId="{34CB4AD0-470D-40AD-8B06-E3D8DFCB0B58}">
      <dgm:prSet/>
      <dgm:spPr/>
      <dgm:t>
        <a:bodyPr/>
        <a:lstStyle/>
        <a:p>
          <a:endParaRPr lang="en-IN" sz="2400"/>
        </a:p>
      </dgm:t>
    </dgm:pt>
    <dgm:pt modelId="{D4FDCEE1-3AEE-499E-AB4D-23667ED45EC0}">
      <dgm:prSet phldrT="[Text]" custT="1"/>
      <dgm:spPr/>
      <dgm:t>
        <a:bodyPr/>
        <a:lstStyle/>
        <a:p>
          <a:r>
            <a:rPr lang="en-IN" sz="3200" dirty="0"/>
            <a:t>2</a:t>
          </a:r>
        </a:p>
      </dgm:t>
    </dgm:pt>
    <dgm:pt modelId="{2FDA3199-968B-4FA6-8846-64F43EA77578}" type="parTrans" cxnId="{9B39CB49-1E13-4C79-94AF-1CBCEA443426}">
      <dgm:prSet/>
      <dgm:spPr/>
      <dgm:t>
        <a:bodyPr/>
        <a:lstStyle/>
        <a:p>
          <a:endParaRPr lang="en-IN" sz="2400"/>
        </a:p>
      </dgm:t>
    </dgm:pt>
    <dgm:pt modelId="{9DC98414-DA0F-41E6-A695-818913A2A1A4}" type="sibTrans" cxnId="{9B39CB49-1E13-4C79-94AF-1CBCEA443426}">
      <dgm:prSet/>
      <dgm:spPr/>
      <dgm:t>
        <a:bodyPr/>
        <a:lstStyle/>
        <a:p>
          <a:endParaRPr lang="en-IN" sz="2400"/>
        </a:p>
      </dgm:t>
    </dgm:pt>
    <dgm:pt modelId="{5768E9B2-480B-4BAE-8A51-01F9859B83E0}">
      <dgm:prSet phldrT="[Text]" custT="1"/>
      <dgm:spPr/>
      <dgm:t>
        <a:bodyPr/>
        <a:lstStyle/>
        <a:p>
          <a:r>
            <a:rPr lang="en-IN" sz="2000" dirty="0"/>
            <a:t>Person inserts small piece of JavaScript code that reads the message content</a:t>
          </a:r>
        </a:p>
      </dgm:t>
    </dgm:pt>
    <dgm:pt modelId="{C9D394A4-A412-4377-9226-B813A851CCCB}" type="parTrans" cxnId="{6538F153-0903-4B83-B469-D897BEB15665}">
      <dgm:prSet/>
      <dgm:spPr/>
      <dgm:t>
        <a:bodyPr/>
        <a:lstStyle/>
        <a:p>
          <a:endParaRPr lang="en-IN" sz="2400"/>
        </a:p>
      </dgm:t>
    </dgm:pt>
    <dgm:pt modelId="{DFE7A81B-9D70-4FFF-8697-64ED6A1B42F4}" type="sibTrans" cxnId="{6538F153-0903-4B83-B469-D897BEB15665}">
      <dgm:prSet/>
      <dgm:spPr/>
      <dgm:t>
        <a:bodyPr/>
        <a:lstStyle/>
        <a:p>
          <a:endParaRPr lang="en-IN" sz="2400"/>
        </a:p>
      </dgm:t>
    </dgm:pt>
    <dgm:pt modelId="{6CA98CB1-4AE0-4C91-8B87-2CC91160CB2A}">
      <dgm:prSet phldrT="[Text]" custT="1"/>
      <dgm:spPr/>
      <dgm:t>
        <a:bodyPr/>
        <a:lstStyle/>
        <a:p>
          <a:r>
            <a:rPr lang="en-IN" sz="3200" dirty="0"/>
            <a:t>3</a:t>
          </a:r>
        </a:p>
      </dgm:t>
    </dgm:pt>
    <dgm:pt modelId="{37E16888-FC8B-4ECA-9F1C-0F0F47E23549}" type="parTrans" cxnId="{F83F3D18-01A6-463C-8128-4AAD4492B773}">
      <dgm:prSet/>
      <dgm:spPr/>
      <dgm:t>
        <a:bodyPr/>
        <a:lstStyle/>
        <a:p>
          <a:endParaRPr lang="en-IN" sz="2400"/>
        </a:p>
      </dgm:t>
    </dgm:pt>
    <dgm:pt modelId="{25CF6356-32EB-4007-BD3F-F594DA4EFC83}" type="sibTrans" cxnId="{F83F3D18-01A6-463C-8128-4AAD4492B773}">
      <dgm:prSet/>
      <dgm:spPr/>
      <dgm:t>
        <a:bodyPr/>
        <a:lstStyle/>
        <a:p>
          <a:endParaRPr lang="en-IN" sz="2400"/>
        </a:p>
      </dgm:t>
    </dgm:pt>
    <dgm:pt modelId="{955422CD-8E40-42B0-80A0-799DE3838290}">
      <dgm:prSet phldrT="[Text]" custT="1"/>
      <dgm:spPr/>
      <dgm:t>
        <a:bodyPr/>
        <a:lstStyle/>
        <a:p>
          <a:r>
            <a:rPr lang="en-IN" sz="2000" dirty="0"/>
            <a:t>Email when opened sends request to some server for sending the web bug (Clear gif) 	</a:t>
          </a:r>
        </a:p>
      </dgm:t>
    </dgm:pt>
    <dgm:pt modelId="{BD9FCF42-36FF-442F-81FB-95C76B4E314F}" type="parTrans" cxnId="{F751239B-40A6-4BF8-8283-1D6984B47049}">
      <dgm:prSet/>
      <dgm:spPr/>
      <dgm:t>
        <a:bodyPr/>
        <a:lstStyle/>
        <a:p>
          <a:endParaRPr lang="en-IN" sz="2400"/>
        </a:p>
      </dgm:t>
    </dgm:pt>
    <dgm:pt modelId="{1E56EB42-9EBC-4AE9-9670-BD1352C8DC9D}" type="sibTrans" cxnId="{F751239B-40A6-4BF8-8283-1D6984B47049}">
      <dgm:prSet/>
      <dgm:spPr/>
      <dgm:t>
        <a:bodyPr/>
        <a:lstStyle/>
        <a:p>
          <a:endParaRPr lang="en-IN" sz="2400"/>
        </a:p>
      </dgm:t>
    </dgm:pt>
    <dgm:pt modelId="{9A731929-D3A9-4EA4-9470-95D5F1899EEA}">
      <dgm:prSet phldrT="[Text]" custT="1"/>
      <dgm:spPr/>
      <dgm:t>
        <a:bodyPr/>
        <a:lstStyle/>
        <a:p>
          <a:r>
            <a:rPr lang="en-IN" sz="2000" dirty="0"/>
            <a:t>Server knows the IP address of victim and sends Clear gif file</a:t>
          </a:r>
        </a:p>
      </dgm:t>
    </dgm:pt>
    <dgm:pt modelId="{A4262A7C-33E3-4944-845F-F7E2B17AEEFE}" type="parTrans" cxnId="{1C1BF084-6D07-41A8-8DD2-2B18B3756F7D}">
      <dgm:prSet/>
      <dgm:spPr/>
      <dgm:t>
        <a:bodyPr/>
        <a:lstStyle/>
        <a:p>
          <a:endParaRPr lang="en-IN" sz="2400"/>
        </a:p>
      </dgm:t>
    </dgm:pt>
    <dgm:pt modelId="{F74D921C-B9DD-4949-BB16-EC56787B77BF}" type="sibTrans" cxnId="{1C1BF084-6D07-41A8-8DD2-2B18B3756F7D}">
      <dgm:prSet/>
      <dgm:spPr/>
      <dgm:t>
        <a:bodyPr/>
        <a:lstStyle/>
        <a:p>
          <a:endParaRPr lang="en-IN" sz="2400"/>
        </a:p>
      </dgm:t>
    </dgm:pt>
    <dgm:pt modelId="{58F66917-299E-47C4-837F-4D090B62527B}">
      <dgm:prSet phldrT="[Text]" custT="1"/>
      <dgm:spPr/>
      <dgm:t>
        <a:bodyPr/>
        <a:lstStyle/>
        <a:p>
          <a:r>
            <a:rPr lang="en-IN" sz="3200" dirty="0"/>
            <a:t>4</a:t>
          </a:r>
        </a:p>
      </dgm:t>
    </dgm:pt>
    <dgm:pt modelId="{777E88F1-104C-4DB2-BB1A-A48F987D15C9}" type="parTrans" cxnId="{757DE9EE-3133-4AE9-925A-AF0C9C7241EB}">
      <dgm:prSet/>
      <dgm:spPr/>
      <dgm:t>
        <a:bodyPr/>
        <a:lstStyle/>
        <a:p>
          <a:endParaRPr lang="en-IN" sz="2400"/>
        </a:p>
      </dgm:t>
    </dgm:pt>
    <dgm:pt modelId="{A79A7A57-545E-426D-81B3-F84C232A3953}" type="sibTrans" cxnId="{757DE9EE-3133-4AE9-925A-AF0C9C7241EB}">
      <dgm:prSet/>
      <dgm:spPr/>
      <dgm:t>
        <a:bodyPr/>
        <a:lstStyle/>
        <a:p>
          <a:endParaRPr lang="en-IN" sz="2400"/>
        </a:p>
      </dgm:t>
    </dgm:pt>
    <dgm:pt modelId="{94237A2C-2326-40B0-A995-49209C36419D}">
      <dgm:prSet phldrT="[Text]" custT="1"/>
      <dgm:spPr/>
      <dgm:t>
        <a:bodyPr/>
        <a:lstStyle/>
        <a:p>
          <a:r>
            <a:rPr lang="en-IN" sz="2000" dirty="0"/>
            <a:t>Server can read the email</a:t>
          </a:r>
        </a:p>
      </dgm:t>
    </dgm:pt>
    <dgm:pt modelId="{89875890-8B74-4CBF-8162-37F320FAF743}" type="parTrans" cxnId="{AD83FBD5-4AF6-4610-95BA-4D692AD0C9EF}">
      <dgm:prSet/>
      <dgm:spPr/>
      <dgm:t>
        <a:bodyPr/>
        <a:lstStyle/>
        <a:p>
          <a:endParaRPr lang="en-IN" sz="2400"/>
        </a:p>
      </dgm:t>
    </dgm:pt>
    <dgm:pt modelId="{B46980B0-2C83-4C39-900C-A7B64BBA2BD6}" type="sibTrans" cxnId="{AD83FBD5-4AF6-4610-95BA-4D692AD0C9EF}">
      <dgm:prSet/>
      <dgm:spPr/>
      <dgm:t>
        <a:bodyPr/>
        <a:lstStyle/>
        <a:p>
          <a:endParaRPr lang="en-IN" sz="2400"/>
        </a:p>
      </dgm:t>
    </dgm:pt>
    <dgm:pt modelId="{EE883B5E-2C0F-4413-BEFB-3A2D9D8FF00C}">
      <dgm:prSet phldrT="[Text]" custT="1"/>
      <dgm:spPr/>
      <dgm:t>
        <a:bodyPr/>
        <a:lstStyle/>
        <a:p>
          <a:r>
            <a:rPr lang="en-IN" sz="2000" dirty="0"/>
            <a:t>If email is forwarded with some additional comments, even the comments can be read</a:t>
          </a:r>
        </a:p>
      </dgm:t>
    </dgm:pt>
    <dgm:pt modelId="{55AE9562-45F4-4E02-A573-9539C459FD28}" type="parTrans" cxnId="{220233EE-7FC5-4FAF-81E5-E6D6C0CEA5AB}">
      <dgm:prSet/>
      <dgm:spPr/>
      <dgm:t>
        <a:bodyPr/>
        <a:lstStyle/>
        <a:p>
          <a:endParaRPr lang="en-IN" sz="2400"/>
        </a:p>
      </dgm:t>
    </dgm:pt>
    <dgm:pt modelId="{484AF686-B72C-415D-981E-FAC3412E6222}" type="sibTrans" cxnId="{220233EE-7FC5-4FAF-81E5-E6D6C0CEA5AB}">
      <dgm:prSet/>
      <dgm:spPr/>
      <dgm:t>
        <a:bodyPr/>
        <a:lstStyle/>
        <a:p>
          <a:endParaRPr lang="en-IN" sz="2400"/>
        </a:p>
      </dgm:t>
    </dgm:pt>
    <dgm:pt modelId="{0C8BB91D-2389-429D-A22F-10A84ABEFEF7}" type="pres">
      <dgm:prSet presAssocID="{10B703E9-764F-4EDB-88EA-33CD47CC3DE6}" presName="linearFlow" presStyleCnt="0">
        <dgm:presLayoutVars>
          <dgm:dir/>
          <dgm:animLvl val="lvl"/>
          <dgm:resizeHandles val="exact"/>
        </dgm:presLayoutVars>
      </dgm:prSet>
      <dgm:spPr/>
    </dgm:pt>
    <dgm:pt modelId="{D5CEB078-9856-4B07-B355-51ED0437F222}" type="pres">
      <dgm:prSet presAssocID="{2A4727F5-B45C-4144-9A65-B18F48DA7902}" presName="composite" presStyleCnt="0"/>
      <dgm:spPr/>
    </dgm:pt>
    <dgm:pt modelId="{C78C4681-8188-466B-935E-729F2C9A8717}" type="pres">
      <dgm:prSet presAssocID="{2A4727F5-B45C-4144-9A65-B18F48DA7902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42EC0CC2-B35E-400F-A4F0-9B5258B816D9}" type="pres">
      <dgm:prSet presAssocID="{2A4727F5-B45C-4144-9A65-B18F48DA7902}" presName="descendantText" presStyleLbl="alignAcc1" presStyleIdx="0" presStyleCnt="4">
        <dgm:presLayoutVars>
          <dgm:bulletEnabled val="1"/>
        </dgm:presLayoutVars>
      </dgm:prSet>
      <dgm:spPr/>
    </dgm:pt>
    <dgm:pt modelId="{8E3C1DF9-B467-4F6B-825A-B29F4BEEB32F}" type="pres">
      <dgm:prSet presAssocID="{8E69A440-5386-4AF5-8B9C-B7B2B2006B58}" presName="sp" presStyleCnt="0"/>
      <dgm:spPr/>
    </dgm:pt>
    <dgm:pt modelId="{3ADCB957-C1FB-40E3-9DB7-3AEED33657A6}" type="pres">
      <dgm:prSet presAssocID="{D4FDCEE1-3AEE-499E-AB4D-23667ED45EC0}" presName="composite" presStyleCnt="0"/>
      <dgm:spPr/>
    </dgm:pt>
    <dgm:pt modelId="{9D55CB08-CE5D-485C-B073-EEB50837611F}" type="pres">
      <dgm:prSet presAssocID="{D4FDCEE1-3AEE-499E-AB4D-23667ED45EC0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5D883A05-6C30-4EB0-B47C-20A4857004FA}" type="pres">
      <dgm:prSet presAssocID="{D4FDCEE1-3AEE-499E-AB4D-23667ED45EC0}" presName="descendantText" presStyleLbl="alignAcc1" presStyleIdx="1" presStyleCnt="4">
        <dgm:presLayoutVars>
          <dgm:bulletEnabled val="1"/>
        </dgm:presLayoutVars>
      </dgm:prSet>
      <dgm:spPr/>
    </dgm:pt>
    <dgm:pt modelId="{E3112F47-9D54-4AA3-8D1A-CADFBCCD6FEF}" type="pres">
      <dgm:prSet presAssocID="{9DC98414-DA0F-41E6-A695-818913A2A1A4}" presName="sp" presStyleCnt="0"/>
      <dgm:spPr/>
    </dgm:pt>
    <dgm:pt modelId="{D7D1E256-0B93-4C2E-A74F-4A0ECC09726E}" type="pres">
      <dgm:prSet presAssocID="{6CA98CB1-4AE0-4C91-8B87-2CC91160CB2A}" presName="composite" presStyleCnt="0"/>
      <dgm:spPr/>
    </dgm:pt>
    <dgm:pt modelId="{567E72A6-51B1-4050-A4D3-A933BEAD0D4B}" type="pres">
      <dgm:prSet presAssocID="{6CA98CB1-4AE0-4C91-8B87-2CC91160CB2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B7D78380-BCC0-4B49-820A-95345B52A3E7}" type="pres">
      <dgm:prSet presAssocID="{6CA98CB1-4AE0-4C91-8B87-2CC91160CB2A}" presName="descendantText" presStyleLbl="alignAcc1" presStyleIdx="2" presStyleCnt="4">
        <dgm:presLayoutVars>
          <dgm:bulletEnabled val="1"/>
        </dgm:presLayoutVars>
      </dgm:prSet>
      <dgm:spPr/>
    </dgm:pt>
    <dgm:pt modelId="{486A3D98-6789-41A1-A245-BECAEF9201D9}" type="pres">
      <dgm:prSet presAssocID="{25CF6356-32EB-4007-BD3F-F594DA4EFC83}" presName="sp" presStyleCnt="0"/>
      <dgm:spPr/>
    </dgm:pt>
    <dgm:pt modelId="{72588480-B906-4598-B693-31BBCC975075}" type="pres">
      <dgm:prSet presAssocID="{58F66917-299E-47C4-837F-4D090B62527B}" presName="composite" presStyleCnt="0"/>
      <dgm:spPr/>
    </dgm:pt>
    <dgm:pt modelId="{8FEC4CE5-8C90-4247-BF84-841CC4183E43}" type="pres">
      <dgm:prSet presAssocID="{58F66917-299E-47C4-837F-4D090B62527B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9428230E-90E9-4EC2-9633-4431E9F164A2}" type="pres">
      <dgm:prSet presAssocID="{58F66917-299E-47C4-837F-4D090B62527B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22B37813-0610-4C78-8521-5A27D4B08174}" type="presOf" srcId="{10B703E9-764F-4EDB-88EA-33CD47CC3DE6}" destId="{0C8BB91D-2389-429D-A22F-10A84ABEFEF7}" srcOrd="0" destOrd="0" presId="urn:microsoft.com/office/officeart/2005/8/layout/chevron2"/>
    <dgm:cxn modelId="{F83F3D18-01A6-463C-8128-4AAD4492B773}" srcId="{10B703E9-764F-4EDB-88EA-33CD47CC3DE6}" destId="{6CA98CB1-4AE0-4C91-8B87-2CC91160CB2A}" srcOrd="2" destOrd="0" parTransId="{37E16888-FC8B-4ECA-9F1C-0F0F47E23549}" sibTransId="{25CF6356-32EB-4007-BD3F-F594DA4EFC83}"/>
    <dgm:cxn modelId="{39415919-3783-428C-BB7E-7885D7441645}" type="presOf" srcId="{94237A2C-2326-40B0-A995-49209C36419D}" destId="{9428230E-90E9-4EC2-9633-4431E9F164A2}" srcOrd="0" destOrd="0" presId="urn:microsoft.com/office/officeart/2005/8/layout/chevron2"/>
    <dgm:cxn modelId="{8845102D-33B1-47AB-9B83-592A38947809}" srcId="{10B703E9-764F-4EDB-88EA-33CD47CC3DE6}" destId="{2A4727F5-B45C-4144-9A65-B18F48DA7902}" srcOrd="0" destOrd="0" parTransId="{8BC3449E-3263-4526-B7A9-D0C7CBC89E68}" sibTransId="{8E69A440-5386-4AF5-8B9C-B7B2B2006B58}"/>
    <dgm:cxn modelId="{153B6A43-8155-4169-9D94-AE7F8EDD6E43}" type="presOf" srcId="{EE883B5E-2C0F-4413-BEFB-3A2D9D8FF00C}" destId="{9428230E-90E9-4EC2-9633-4431E9F164A2}" srcOrd="0" destOrd="1" presId="urn:microsoft.com/office/officeart/2005/8/layout/chevron2"/>
    <dgm:cxn modelId="{81CE8465-6E34-40A5-84F6-651272342D59}" type="presOf" srcId="{D4FDCEE1-3AEE-499E-AB4D-23667ED45EC0}" destId="{9D55CB08-CE5D-485C-B073-EEB50837611F}" srcOrd="0" destOrd="0" presId="urn:microsoft.com/office/officeart/2005/8/layout/chevron2"/>
    <dgm:cxn modelId="{ADB48F46-4FE3-4165-97F3-2F8911A470CA}" type="presOf" srcId="{5768E9B2-480B-4BAE-8A51-01F9859B83E0}" destId="{5D883A05-6C30-4EB0-B47C-20A4857004FA}" srcOrd="0" destOrd="0" presId="urn:microsoft.com/office/officeart/2005/8/layout/chevron2"/>
    <dgm:cxn modelId="{8C8FF166-E466-44B3-BA5E-7ED10E741768}" type="presOf" srcId="{A01E2A00-032D-4318-8513-694F58B3F023}" destId="{42EC0CC2-B35E-400F-A4F0-9B5258B816D9}" srcOrd="0" destOrd="0" presId="urn:microsoft.com/office/officeart/2005/8/layout/chevron2"/>
    <dgm:cxn modelId="{0A533649-4F8F-4DB6-9F80-195DD4C2A848}" type="presOf" srcId="{955422CD-8E40-42B0-80A0-799DE3838290}" destId="{B7D78380-BCC0-4B49-820A-95345B52A3E7}" srcOrd="0" destOrd="0" presId="urn:microsoft.com/office/officeart/2005/8/layout/chevron2"/>
    <dgm:cxn modelId="{9B39CB49-1E13-4C79-94AF-1CBCEA443426}" srcId="{10B703E9-764F-4EDB-88EA-33CD47CC3DE6}" destId="{D4FDCEE1-3AEE-499E-AB4D-23667ED45EC0}" srcOrd="1" destOrd="0" parTransId="{2FDA3199-968B-4FA6-8846-64F43EA77578}" sibTransId="{9DC98414-DA0F-41E6-A695-818913A2A1A4}"/>
    <dgm:cxn modelId="{6538F153-0903-4B83-B469-D897BEB15665}" srcId="{D4FDCEE1-3AEE-499E-AB4D-23667ED45EC0}" destId="{5768E9B2-480B-4BAE-8A51-01F9859B83E0}" srcOrd="0" destOrd="0" parTransId="{C9D394A4-A412-4377-9226-B813A851CCCB}" sibTransId="{DFE7A81B-9D70-4FFF-8697-64ED6A1B42F4}"/>
    <dgm:cxn modelId="{1C1BF084-6D07-41A8-8DD2-2B18B3756F7D}" srcId="{6CA98CB1-4AE0-4C91-8B87-2CC91160CB2A}" destId="{9A731929-D3A9-4EA4-9470-95D5F1899EEA}" srcOrd="1" destOrd="0" parTransId="{A4262A7C-33E3-4944-845F-F7E2B17AEEFE}" sibTransId="{F74D921C-B9DD-4949-BB16-EC56787B77BF}"/>
    <dgm:cxn modelId="{C7CD7F86-7C29-44D6-B7F0-F81BCEBC8214}" type="presOf" srcId="{2A4727F5-B45C-4144-9A65-B18F48DA7902}" destId="{C78C4681-8188-466B-935E-729F2C9A8717}" srcOrd="0" destOrd="0" presId="urn:microsoft.com/office/officeart/2005/8/layout/chevron2"/>
    <dgm:cxn modelId="{A4BD1B9A-D88C-4CD8-A27C-1B278E7C80BE}" type="presOf" srcId="{9A731929-D3A9-4EA4-9470-95D5F1899EEA}" destId="{B7D78380-BCC0-4B49-820A-95345B52A3E7}" srcOrd="0" destOrd="1" presId="urn:microsoft.com/office/officeart/2005/8/layout/chevron2"/>
    <dgm:cxn modelId="{F0151E9B-DEFA-444F-AE5F-844208F77C74}" type="presOf" srcId="{6CA98CB1-4AE0-4C91-8B87-2CC91160CB2A}" destId="{567E72A6-51B1-4050-A4D3-A933BEAD0D4B}" srcOrd="0" destOrd="0" presId="urn:microsoft.com/office/officeart/2005/8/layout/chevron2"/>
    <dgm:cxn modelId="{F751239B-40A6-4BF8-8283-1D6984B47049}" srcId="{6CA98CB1-4AE0-4C91-8B87-2CC91160CB2A}" destId="{955422CD-8E40-42B0-80A0-799DE3838290}" srcOrd="0" destOrd="0" parTransId="{BD9FCF42-36FF-442F-81FB-95C76B4E314F}" sibTransId="{1E56EB42-9EBC-4AE9-9670-BD1352C8DC9D}"/>
    <dgm:cxn modelId="{34CB4AD0-470D-40AD-8B06-E3D8DFCB0B58}" srcId="{2A4727F5-B45C-4144-9A65-B18F48DA7902}" destId="{A01E2A00-032D-4318-8513-694F58B3F023}" srcOrd="0" destOrd="0" parTransId="{17B7C52A-0D5F-41BC-B75D-D5F789FFBF65}" sibTransId="{70E4C170-AC5B-44F1-BD2C-8F69B25AC460}"/>
    <dgm:cxn modelId="{AD83FBD5-4AF6-4610-95BA-4D692AD0C9EF}" srcId="{58F66917-299E-47C4-837F-4D090B62527B}" destId="{94237A2C-2326-40B0-A995-49209C36419D}" srcOrd="0" destOrd="0" parTransId="{89875890-8B74-4CBF-8162-37F320FAF743}" sibTransId="{B46980B0-2C83-4C39-900C-A7B64BBA2BD6}"/>
    <dgm:cxn modelId="{220233EE-7FC5-4FAF-81E5-E6D6C0CEA5AB}" srcId="{58F66917-299E-47C4-837F-4D090B62527B}" destId="{EE883B5E-2C0F-4413-BEFB-3A2D9D8FF00C}" srcOrd="1" destOrd="0" parTransId="{55AE9562-45F4-4E02-A573-9539C459FD28}" sibTransId="{484AF686-B72C-415D-981E-FAC3412E6222}"/>
    <dgm:cxn modelId="{757DE9EE-3133-4AE9-925A-AF0C9C7241EB}" srcId="{10B703E9-764F-4EDB-88EA-33CD47CC3DE6}" destId="{58F66917-299E-47C4-837F-4D090B62527B}" srcOrd="3" destOrd="0" parTransId="{777E88F1-104C-4DB2-BB1A-A48F987D15C9}" sibTransId="{A79A7A57-545E-426D-81B3-F84C232A3953}"/>
    <dgm:cxn modelId="{02E269F5-89B7-4FF6-9834-BF674C18BDF5}" type="presOf" srcId="{58F66917-299E-47C4-837F-4D090B62527B}" destId="{8FEC4CE5-8C90-4247-BF84-841CC4183E43}" srcOrd="0" destOrd="0" presId="urn:microsoft.com/office/officeart/2005/8/layout/chevron2"/>
    <dgm:cxn modelId="{11D6E24D-0EB7-4F77-96CB-EE8F611ED29B}" type="presParOf" srcId="{0C8BB91D-2389-429D-A22F-10A84ABEFEF7}" destId="{D5CEB078-9856-4B07-B355-51ED0437F222}" srcOrd="0" destOrd="0" presId="urn:microsoft.com/office/officeart/2005/8/layout/chevron2"/>
    <dgm:cxn modelId="{2EDEF4EF-097F-4004-8D74-7D08EB270CED}" type="presParOf" srcId="{D5CEB078-9856-4B07-B355-51ED0437F222}" destId="{C78C4681-8188-466B-935E-729F2C9A8717}" srcOrd="0" destOrd="0" presId="urn:microsoft.com/office/officeart/2005/8/layout/chevron2"/>
    <dgm:cxn modelId="{0D5933A1-5C65-431C-A443-C3A9D608800B}" type="presParOf" srcId="{D5CEB078-9856-4B07-B355-51ED0437F222}" destId="{42EC0CC2-B35E-400F-A4F0-9B5258B816D9}" srcOrd="1" destOrd="0" presId="urn:microsoft.com/office/officeart/2005/8/layout/chevron2"/>
    <dgm:cxn modelId="{4C6A8A44-2FA0-4A4D-BA45-20C56A8AAACB}" type="presParOf" srcId="{0C8BB91D-2389-429D-A22F-10A84ABEFEF7}" destId="{8E3C1DF9-B467-4F6B-825A-B29F4BEEB32F}" srcOrd="1" destOrd="0" presId="urn:microsoft.com/office/officeart/2005/8/layout/chevron2"/>
    <dgm:cxn modelId="{1F3CED31-BE28-45E6-9D67-D31E398CC9A5}" type="presParOf" srcId="{0C8BB91D-2389-429D-A22F-10A84ABEFEF7}" destId="{3ADCB957-C1FB-40E3-9DB7-3AEED33657A6}" srcOrd="2" destOrd="0" presId="urn:microsoft.com/office/officeart/2005/8/layout/chevron2"/>
    <dgm:cxn modelId="{82748D0E-81B5-4BC1-B2A6-F649107F28B8}" type="presParOf" srcId="{3ADCB957-C1FB-40E3-9DB7-3AEED33657A6}" destId="{9D55CB08-CE5D-485C-B073-EEB50837611F}" srcOrd="0" destOrd="0" presId="urn:microsoft.com/office/officeart/2005/8/layout/chevron2"/>
    <dgm:cxn modelId="{995F4B50-156F-454E-9BAE-62B6ABA16F8F}" type="presParOf" srcId="{3ADCB957-C1FB-40E3-9DB7-3AEED33657A6}" destId="{5D883A05-6C30-4EB0-B47C-20A4857004FA}" srcOrd="1" destOrd="0" presId="urn:microsoft.com/office/officeart/2005/8/layout/chevron2"/>
    <dgm:cxn modelId="{97BC50E9-FF90-4AA0-A772-4DB54EC1D848}" type="presParOf" srcId="{0C8BB91D-2389-429D-A22F-10A84ABEFEF7}" destId="{E3112F47-9D54-4AA3-8D1A-CADFBCCD6FEF}" srcOrd="3" destOrd="0" presId="urn:microsoft.com/office/officeart/2005/8/layout/chevron2"/>
    <dgm:cxn modelId="{0E15168C-D78B-41AD-9E8D-CE4AF1C05EAE}" type="presParOf" srcId="{0C8BB91D-2389-429D-A22F-10A84ABEFEF7}" destId="{D7D1E256-0B93-4C2E-A74F-4A0ECC09726E}" srcOrd="4" destOrd="0" presId="urn:microsoft.com/office/officeart/2005/8/layout/chevron2"/>
    <dgm:cxn modelId="{AA552715-F625-4816-A9C9-0E88D067CE18}" type="presParOf" srcId="{D7D1E256-0B93-4C2E-A74F-4A0ECC09726E}" destId="{567E72A6-51B1-4050-A4D3-A933BEAD0D4B}" srcOrd="0" destOrd="0" presId="urn:microsoft.com/office/officeart/2005/8/layout/chevron2"/>
    <dgm:cxn modelId="{017F2901-B4BB-4A79-AA9B-BB6C48D0AE51}" type="presParOf" srcId="{D7D1E256-0B93-4C2E-A74F-4A0ECC09726E}" destId="{B7D78380-BCC0-4B49-820A-95345B52A3E7}" srcOrd="1" destOrd="0" presId="urn:microsoft.com/office/officeart/2005/8/layout/chevron2"/>
    <dgm:cxn modelId="{677CABF7-21E5-4FEB-ABD6-7864A84E69B6}" type="presParOf" srcId="{0C8BB91D-2389-429D-A22F-10A84ABEFEF7}" destId="{486A3D98-6789-41A1-A245-BECAEF9201D9}" srcOrd="5" destOrd="0" presId="urn:microsoft.com/office/officeart/2005/8/layout/chevron2"/>
    <dgm:cxn modelId="{F1D2E10E-DE96-4940-BC0E-D806C6C0C62E}" type="presParOf" srcId="{0C8BB91D-2389-429D-A22F-10A84ABEFEF7}" destId="{72588480-B906-4598-B693-31BBCC975075}" srcOrd="6" destOrd="0" presId="urn:microsoft.com/office/officeart/2005/8/layout/chevron2"/>
    <dgm:cxn modelId="{51E6FCE5-0A0A-406F-A93E-9AB84C4D8D80}" type="presParOf" srcId="{72588480-B906-4598-B693-31BBCC975075}" destId="{8FEC4CE5-8C90-4247-BF84-841CC4183E43}" srcOrd="0" destOrd="0" presId="urn:microsoft.com/office/officeart/2005/8/layout/chevron2"/>
    <dgm:cxn modelId="{6C955E72-5FEF-46FA-A319-81DAFAE8B970}" type="presParOf" srcId="{72588480-B906-4598-B693-31BBCC975075}" destId="{9428230E-90E9-4EC2-9633-4431E9F164A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C4681-8188-466B-935E-729F2C9A8717}">
      <dsp:nvSpPr>
        <dsp:cNvPr id="0" name=""/>
        <dsp:cNvSpPr/>
      </dsp:nvSpPr>
      <dsp:spPr>
        <a:xfrm rot="5400000">
          <a:off x="-182395" y="188478"/>
          <a:ext cx="1215968" cy="85117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1</a:t>
          </a:r>
        </a:p>
      </dsp:txBody>
      <dsp:txXfrm rot="-5400000">
        <a:off x="1" y="431672"/>
        <a:ext cx="851177" cy="364791"/>
      </dsp:txXfrm>
    </dsp:sp>
    <dsp:sp modelId="{42EC0CC2-B35E-400F-A4F0-9B5258B816D9}">
      <dsp:nvSpPr>
        <dsp:cNvPr id="0" name=""/>
        <dsp:cNvSpPr/>
      </dsp:nvSpPr>
      <dsp:spPr>
        <a:xfrm rot="5400000">
          <a:off x="4048947" y="-3191686"/>
          <a:ext cx="790794" cy="71863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/>
            <a:t>Web bug is placed in HTML code</a:t>
          </a:r>
        </a:p>
      </dsp:txBody>
      <dsp:txXfrm rot="-5400000">
        <a:off x="851178" y="44686"/>
        <a:ext cx="7147731" cy="713588"/>
      </dsp:txXfrm>
    </dsp:sp>
    <dsp:sp modelId="{9D55CB08-CE5D-485C-B073-EEB50837611F}">
      <dsp:nvSpPr>
        <dsp:cNvPr id="0" name=""/>
        <dsp:cNvSpPr/>
      </dsp:nvSpPr>
      <dsp:spPr>
        <a:xfrm rot="5400000">
          <a:off x="-182395" y="1257591"/>
          <a:ext cx="1215968" cy="851177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2</a:t>
          </a:r>
        </a:p>
      </dsp:txBody>
      <dsp:txXfrm rot="-5400000">
        <a:off x="1" y="1500785"/>
        <a:ext cx="851177" cy="364791"/>
      </dsp:txXfrm>
    </dsp:sp>
    <dsp:sp modelId="{5D883A05-6C30-4EB0-B47C-20A4857004FA}">
      <dsp:nvSpPr>
        <dsp:cNvPr id="0" name=""/>
        <dsp:cNvSpPr/>
      </dsp:nvSpPr>
      <dsp:spPr>
        <a:xfrm rot="5400000">
          <a:off x="4049155" y="-2122780"/>
          <a:ext cx="790379" cy="71863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Person inserts small piece of JavaScript code that reads the message content</a:t>
          </a:r>
        </a:p>
      </dsp:txBody>
      <dsp:txXfrm rot="-5400000">
        <a:off x="851178" y="1113780"/>
        <a:ext cx="7147751" cy="713213"/>
      </dsp:txXfrm>
    </dsp:sp>
    <dsp:sp modelId="{567E72A6-51B1-4050-A4D3-A933BEAD0D4B}">
      <dsp:nvSpPr>
        <dsp:cNvPr id="0" name=""/>
        <dsp:cNvSpPr/>
      </dsp:nvSpPr>
      <dsp:spPr>
        <a:xfrm rot="5400000">
          <a:off x="-182395" y="2326705"/>
          <a:ext cx="1215968" cy="851177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3</a:t>
          </a:r>
        </a:p>
      </dsp:txBody>
      <dsp:txXfrm rot="-5400000">
        <a:off x="1" y="2569899"/>
        <a:ext cx="851177" cy="364791"/>
      </dsp:txXfrm>
    </dsp:sp>
    <dsp:sp modelId="{B7D78380-BCC0-4B49-820A-95345B52A3E7}">
      <dsp:nvSpPr>
        <dsp:cNvPr id="0" name=""/>
        <dsp:cNvSpPr/>
      </dsp:nvSpPr>
      <dsp:spPr>
        <a:xfrm rot="5400000">
          <a:off x="4049155" y="-1053667"/>
          <a:ext cx="790379" cy="71863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Email when opened sends request to some server for sending the web bug (Clear gif) 	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Server knows the IP address of victim and sends Clear gif file</a:t>
          </a:r>
        </a:p>
      </dsp:txBody>
      <dsp:txXfrm rot="-5400000">
        <a:off x="851178" y="2182893"/>
        <a:ext cx="7147751" cy="713213"/>
      </dsp:txXfrm>
    </dsp:sp>
    <dsp:sp modelId="{8FEC4CE5-8C90-4247-BF84-841CC4183E43}">
      <dsp:nvSpPr>
        <dsp:cNvPr id="0" name=""/>
        <dsp:cNvSpPr/>
      </dsp:nvSpPr>
      <dsp:spPr>
        <a:xfrm rot="5400000">
          <a:off x="-182395" y="3395818"/>
          <a:ext cx="1215968" cy="851177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4</a:t>
          </a:r>
        </a:p>
      </dsp:txBody>
      <dsp:txXfrm rot="-5400000">
        <a:off x="1" y="3639012"/>
        <a:ext cx="851177" cy="364791"/>
      </dsp:txXfrm>
    </dsp:sp>
    <dsp:sp modelId="{9428230E-90E9-4EC2-9633-4431E9F164A2}">
      <dsp:nvSpPr>
        <dsp:cNvPr id="0" name=""/>
        <dsp:cNvSpPr/>
      </dsp:nvSpPr>
      <dsp:spPr>
        <a:xfrm rot="5400000">
          <a:off x="4049155" y="15446"/>
          <a:ext cx="790379" cy="71863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Server can read the email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If email is forwarded with some additional comments, even the comments can be read</a:t>
          </a:r>
        </a:p>
      </dsp:txBody>
      <dsp:txXfrm rot="-5400000">
        <a:off x="851178" y="3252007"/>
        <a:ext cx="7147751" cy="7132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B7F5A30C-768A-4A28-8A11-D52A7998A987}" type="slidenum">
              <a:t>‹#›</a:t>
            </a:fld>
            <a:endParaRPr lang="de-DE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2428945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x-none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algn="r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fld id="{EDC8C409-C99F-49C7-AC98-FF3A869F781A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267620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x-none" sz="2000" b="0" i="0" u="none" strike="noStrike" kern="1200">
        <a:ln>
          <a:noFill/>
        </a:ln>
        <a:latin typeface="Arial" pitchFamily="18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700DFAC-1B1C-4F87-B3B0-44F65C0B2D1B}" type="slidenum">
              <a:t>1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08533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10080625" cy="503978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5250" y="1"/>
            <a:ext cx="10075376" cy="5039784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024" y="5467632"/>
            <a:ext cx="6426398" cy="1612731"/>
          </a:xfrm>
        </p:spPr>
        <p:txBody>
          <a:bodyPr anchor="ctr">
            <a:normAutofit/>
          </a:bodyPr>
          <a:lstStyle>
            <a:lvl1pPr algn="r">
              <a:defRPr sz="4850" spc="22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19441" y="5467632"/>
            <a:ext cx="2646164" cy="1612731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64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503972" indent="0" algn="ctr">
              <a:buNone/>
              <a:defRPr sz="1764"/>
            </a:lvl2pPr>
            <a:lvl3pPr marL="1007943" indent="0" algn="ctr">
              <a:buNone/>
              <a:defRPr sz="176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2DC6792-59E5-4C4D-85D5-8944BBFE058C}" type="slidenum">
              <a:rPr lang="x-none" smtClean="0"/>
              <a:t>‹#›</a:t>
            </a:fld>
            <a:endParaRPr lang="x-non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934434" y="5802702"/>
            <a:ext cx="0" cy="1007957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914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F7D882-AE3B-4D7A-9291-F04C5FD56287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14304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9" y="839964"/>
            <a:ext cx="2173635" cy="5963744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9052" y="839964"/>
            <a:ext cx="6268889" cy="59637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F6A7E23-C04D-4D67-BEDA-0D0D35023CA4}" type="slidenum">
              <a:rPr lang="x-none" smtClean="0"/>
              <a:t>‹#›</a:t>
            </a:fld>
            <a:endParaRPr lang="x-none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8316516" y="191281"/>
            <a:ext cx="0" cy="75604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285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306625F-D68C-48F7-9A18-E59C812BD43C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45801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10080625" cy="503978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5250" y="1"/>
            <a:ext cx="10075376" cy="5039784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24" y="5467632"/>
            <a:ext cx="6426398" cy="1612731"/>
          </a:xfrm>
        </p:spPr>
        <p:txBody>
          <a:bodyPr anchor="ctr">
            <a:normAutofit/>
          </a:bodyPr>
          <a:lstStyle>
            <a:lvl1pPr algn="r">
              <a:defRPr sz="4850" b="0" spc="22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9441" y="5467632"/>
            <a:ext cx="2646164" cy="1612731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64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5039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37AE0A8-AF67-46C4-88E8-3AECEBE72B49}" type="slidenum">
              <a:rPr lang="x-none" smtClean="0"/>
              <a:t>‹#›</a:t>
            </a:fld>
            <a:endParaRPr lang="x-non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934434" y="5802702"/>
            <a:ext cx="0" cy="1007957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849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773" y="645092"/>
            <a:ext cx="8036778" cy="16530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6772" y="2519892"/>
            <a:ext cx="3931444" cy="44350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2107" y="2519892"/>
            <a:ext cx="3931444" cy="44350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504499A-0AD5-46DD-ABAA-AF844974C022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29472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6773" y="645092"/>
            <a:ext cx="8036778" cy="16530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6772" y="2402645"/>
            <a:ext cx="3931444" cy="907161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425" b="0" cap="none" baseline="0">
                <a:solidFill>
                  <a:schemeClr val="accent1"/>
                </a:solidFill>
                <a:latin typeface="+mn-lt"/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6772" y="3271437"/>
            <a:ext cx="3931444" cy="36834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52107" y="2402645"/>
            <a:ext cx="3931444" cy="907161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425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marL="0" lvl="0" indent="0" algn="l" defTabSz="1007943" rtl="0" eaLnBrk="1" latinLnBrk="0" hangingPunct="1">
              <a:lnSpc>
                <a:spcPct val="90000"/>
              </a:lnSpc>
              <a:spcBef>
                <a:spcPts val="1984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2107" y="3271437"/>
            <a:ext cx="3931444" cy="36834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60C3221-2928-4DBB-9973-F3999836B12B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41702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7691E6C-952E-4AB6-AEAF-45F3BB9A49E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89364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5594EBE-FAB8-4A8B-A12E-A1DA34A2FB63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8652293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6773" y="519751"/>
            <a:ext cx="3629025" cy="191511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9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5293" y="907161"/>
            <a:ext cx="4695051" cy="5715114"/>
          </a:xfrm>
        </p:spPr>
        <p:txBody>
          <a:bodyPr>
            <a:normAutofit/>
          </a:bodyPr>
          <a:lstStyle>
            <a:lvl1pPr>
              <a:defRPr sz="2205"/>
            </a:lvl1pPr>
            <a:lvl2pPr>
              <a:defRPr sz="1764"/>
            </a:lvl2pPr>
            <a:lvl3pPr>
              <a:defRPr sz="132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773" y="2488483"/>
            <a:ext cx="3629025" cy="4147232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61"/>
              </a:spcBef>
              <a:buNone/>
              <a:defRPr sz="1764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40107FA-9256-40A8-AD4F-DCA8932CD68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83887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24" y="5467633"/>
            <a:ext cx="6426398" cy="1612731"/>
          </a:xfrm>
        </p:spPr>
        <p:txBody>
          <a:bodyPr anchor="ctr">
            <a:normAutofit/>
          </a:bodyPr>
          <a:lstStyle>
            <a:lvl1pPr algn="r">
              <a:defRPr sz="4850" spc="22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0078105" cy="5039783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646"/>
            </a:lvl1pPr>
            <a:lvl2pPr marL="377979" indent="0">
              <a:buNone/>
              <a:defRPr sz="2315"/>
            </a:lvl2pPr>
            <a:lvl3pPr marL="755957" indent="0">
              <a:buNone/>
              <a:defRPr sz="1984"/>
            </a:lvl3pPr>
            <a:lvl4pPr marL="1133936" indent="0">
              <a:buNone/>
              <a:defRPr sz="1653"/>
            </a:lvl4pPr>
            <a:lvl5pPr marL="1511915" indent="0">
              <a:buNone/>
              <a:defRPr sz="1653"/>
            </a:lvl5pPr>
            <a:lvl6pPr marL="1889893" indent="0">
              <a:buNone/>
              <a:defRPr sz="1653"/>
            </a:lvl6pPr>
            <a:lvl7pPr marL="2267872" indent="0">
              <a:buNone/>
              <a:defRPr sz="1653"/>
            </a:lvl7pPr>
            <a:lvl8pPr marL="2645851" indent="0">
              <a:buNone/>
              <a:defRPr sz="1653"/>
            </a:lvl8pPr>
            <a:lvl9pPr marL="3023829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9441" y="5467633"/>
            <a:ext cx="2646164" cy="1612731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64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5C9C92F-7953-4C45-9C76-DE68D384951A}" type="slidenum">
              <a:rPr lang="x-none" smtClean="0"/>
              <a:t>‹#›</a:t>
            </a:fld>
            <a:endParaRPr lang="x-non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934434" y="5802702"/>
            <a:ext cx="0" cy="100795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048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6773" y="645092"/>
            <a:ext cx="8036778" cy="1653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6773" y="2519892"/>
            <a:ext cx="8036779" cy="443500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6774" y="7132753"/>
            <a:ext cx="1781095" cy="3023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2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4248" y="7132753"/>
            <a:ext cx="4879461" cy="3023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2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60556" y="7132753"/>
            <a:ext cx="805050" cy="3023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2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lvl="0"/>
            <a:fld id="{4582863D-481D-49B7-AB03-160B68937992}" type="slidenum">
              <a:rPr lang="x-none" smtClean="0"/>
              <a:t>‹#›</a:t>
            </a:fld>
            <a:endParaRPr lang="x-none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30039" y="910869"/>
            <a:ext cx="0" cy="100795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615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0" hangingPunct="1">
        <a:lnSpc>
          <a:spcPct val="80000"/>
        </a:lnSpc>
        <a:spcBef>
          <a:spcPct val="0"/>
        </a:spcBef>
        <a:buNone/>
        <a:defRPr sz="4850" kern="1200" cap="all" spc="11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100794" indent="-100794" algn="l" defTabSz="1007943" rtl="0" eaLnBrk="1" latinLnBrk="0" hangingPunct="1">
        <a:lnSpc>
          <a:spcPct val="90000"/>
        </a:lnSpc>
        <a:spcBef>
          <a:spcPts val="1323"/>
        </a:spcBef>
        <a:spcAft>
          <a:spcPts val="22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292304" indent="-151191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Wingdings 3" pitchFamily="18" charset="2"/>
        <a:buChar char="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493892" indent="-151191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Wingdings 3" pitchFamily="18" charset="2"/>
        <a:buChar char=""/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655163" indent="-151191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Wingdings 3" pitchFamily="18" charset="2"/>
        <a:buChar char="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856752" indent="-151191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Wingdings 3" pitchFamily="18" charset="2"/>
        <a:buChar char="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007943" indent="-151191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Wingdings 3" pitchFamily="18" charset="2"/>
        <a:buChar char="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1169214" indent="-151191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Wingdings 3" pitchFamily="18" charset="2"/>
        <a:buChar char="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1340564" indent="-151191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Wingdings 3" pitchFamily="18" charset="2"/>
        <a:buChar char="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1501835" indent="-151191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Wingdings 3" pitchFamily="18" charset="2"/>
        <a:buChar char="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How websites invade your privacy?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Dr Sharada Valiveti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000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Accessing website is not a solitary experience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Any site is capable of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/>
              <a:t>Tracking the pages that you visit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/>
              <a:t>Amount of time spent on each page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/>
              <a:t>Tracking geographic location and place of work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Sites use this knowledge to deliver better information to you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Helps in profile creation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Three technologies are used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/>
              <a:t>Cookies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/>
              <a:t>Web tracking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/>
              <a:t>Web bugs</a:t>
            </a:r>
          </a:p>
        </p:txBody>
      </p:sp>
    </p:spTree>
    <p:extLst>
      <p:ext uri="{BB962C8B-B14F-4D97-AF65-F5344CB8AC3E}">
        <p14:creationId xmlns:p14="http://schemas.microsoft.com/office/powerpoint/2010/main" val="439612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800" dirty="0"/>
              <a:t>Cookies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000" dirty="0"/>
              <a:t>Bits of information put on hard disk when a particular website is accessed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000" dirty="0"/>
              <a:t>Contain information like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IN" sz="1600" dirty="0"/>
              <a:t>Last time  the page visited, the person's favourite sites etc.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IN" sz="1600" dirty="0"/>
              <a:t>Username and password of the user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82" dirty="0"/>
              <a:t>Web bugs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000" dirty="0"/>
              <a:t>Trace people's paths through a website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000" dirty="0"/>
              <a:t>Web bugs can be included in email, and they can actually enable people to view some of your email</a:t>
            </a:r>
          </a:p>
          <a:p>
            <a:pPr lvl="2">
              <a:buFont typeface="Wingdings" panose="05000000000000000000" pitchFamily="2" charset="2"/>
              <a:buChar char="v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672965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cookies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771" y="2000250"/>
            <a:ext cx="8698230" cy="48463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Pieces of data placed on hard drive by server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Can store username and password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Can fill electronic shopping carts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Also store the name of site that store the cookies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Cookie information of one site can’t be shared with others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Location and files vary according to the type of computer and browser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When user visits a site, browser checks for cookie in hard disk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IN" dirty="0"/>
              <a:t>If found, sends information to server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IN" dirty="0"/>
              <a:t>Else, server places cookie file on hard disk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Credit card details are not stored in the cookies; but stored on secured server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Browser gives control to the user to keep cookies or not</a:t>
            </a:r>
          </a:p>
        </p:txBody>
      </p:sp>
    </p:spTree>
    <p:extLst>
      <p:ext uri="{BB962C8B-B14F-4D97-AF65-F5344CB8AC3E}">
        <p14:creationId xmlns:p14="http://schemas.microsoft.com/office/powerpoint/2010/main" val="3570263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web bugs track you?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2011680"/>
            <a:ext cx="9498329" cy="536067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Piece of html code placed on web pages or emails to silently gather information, track their internet travels and allow creator of bug to read mails etc.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dirty="0"/>
              <a:t>Email bugs can be created using html page only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dirty="0"/>
              <a:t>It is mandatory to have html link in email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Web bugs can also be sent as gif files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080" y="4737396"/>
            <a:ext cx="4640480" cy="221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38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bug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3087997"/>
              </p:ext>
            </p:extLst>
          </p:nvPr>
        </p:nvGraphicFramePr>
        <p:xfrm>
          <a:off x="846138" y="2519363"/>
          <a:ext cx="8037512" cy="4435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6671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Websites track activities?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Sniffer analyses traffic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Using cookies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Open Profiling Standard (OPS) with browsers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Person’s IP Address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Sniffer examines packets as they come into and leave the site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Tracks who is making requests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Where they are coming from or going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Only the beginning and ending packets are necessary, other intermediate packets are discarded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Information is sent from sniffer to database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Server then analyses traffic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4893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Websites track activities?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616" y="1943930"/>
            <a:ext cx="7270458" cy="429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170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websites build personal profiles?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Form filling during registration process or initial sign-up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Cookies help in building profiles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Site examines user’s IP address and looks up about the IP address in database from a third party.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dirty="0"/>
              <a:t>Can reveal geographic information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dirty="0"/>
              <a:t>Place of work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Sniffers and web bugs are also used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Website puts complete profile and sells information to advertisers or other websites or use it to customize ads and emails it sends to you</a:t>
            </a:r>
          </a:p>
        </p:txBody>
      </p:sp>
    </p:spTree>
    <p:extLst>
      <p:ext uri="{BB962C8B-B14F-4D97-AF65-F5344CB8AC3E}">
        <p14:creationId xmlns:p14="http://schemas.microsoft.com/office/powerpoint/2010/main" val="18072508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220</TotalTime>
  <Words>531</Words>
  <Application>Microsoft Office PowerPoint</Application>
  <PresentationFormat>Custom</PresentationFormat>
  <Paragraphs>73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Times New Roman</vt:lpstr>
      <vt:lpstr>Tw Cen MT</vt:lpstr>
      <vt:lpstr>Tw Cen MT Condensed</vt:lpstr>
      <vt:lpstr>Wingdings</vt:lpstr>
      <vt:lpstr>Wingdings 3</vt:lpstr>
      <vt:lpstr>Integral</vt:lpstr>
      <vt:lpstr>How websites invade your privacy?</vt:lpstr>
      <vt:lpstr>introduction</vt:lpstr>
      <vt:lpstr>technologies</vt:lpstr>
      <vt:lpstr>How cookies work?</vt:lpstr>
      <vt:lpstr>How web bugs track you?</vt:lpstr>
      <vt:lpstr>Web bug</vt:lpstr>
      <vt:lpstr>How Websites track activities?</vt:lpstr>
      <vt:lpstr>How Websites track activities?</vt:lpstr>
      <vt:lpstr>How websites build personal profiles?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websites invade your privacy?</dc:title>
  <dc:creator>Administrator</dc:creator>
  <cp:lastModifiedBy>PGCSE-1</cp:lastModifiedBy>
  <cp:revision>35</cp:revision>
  <dcterms:created xsi:type="dcterms:W3CDTF">2009-04-16T11:32:32Z</dcterms:created>
  <dcterms:modified xsi:type="dcterms:W3CDTF">2023-07-18T07:23:11Z</dcterms:modified>
</cp:coreProperties>
</file>