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Dangers of Internet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Sharada</a:t>
            </a:r>
            <a:r>
              <a:rPr lang="en-US" dirty="0" smtClean="0"/>
              <a:t> </a:t>
            </a:r>
            <a:r>
              <a:rPr lang="en-US" dirty="0" err="1" smtClean="0"/>
              <a:t>Valiveti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While Performing Search</a:t>
            </a:r>
          </a:p>
          <a:p>
            <a:pPr lvl="1"/>
            <a:r>
              <a:rPr lang="en-US" dirty="0" smtClean="0"/>
              <a:t>Type the search term (s)</a:t>
            </a:r>
          </a:p>
          <a:p>
            <a:pPr lvl="1"/>
            <a:r>
              <a:rPr lang="en-US" dirty="0" smtClean="0"/>
              <a:t>Send the search request to server</a:t>
            </a:r>
          </a:p>
          <a:p>
            <a:pPr lvl="1"/>
            <a:r>
              <a:rPr lang="en-US" dirty="0" smtClean="0"/>
              <a:t>Server maintains profile of user</a:t>
            </a:r>
          </a:p>
          <a:p>
            <a:pPr lvl="1"/>
            <a:r>
              <a:rPr lang="en-US" dirty="0" smtClean="0"/>
              <a:t>Server sends few cookies to the client as per profile</a:t>
            </a:r>
          </a:p>
          <a:p>
            <a:pPr lvl="1"/>
            <a:r>
              <a:rPr lang="en-US" dirty="0" smtClean="0"/>
              <a:t>Server maintains the interest and choice of the users after 10 / 20 / 30 … / 100 clicks</a:t>
            </a:r>
          </a:p>
          <a:p>
            <a:pPr lvl="1"/>
            <a:r>
              <a:rPr lang="en-US" dirty="0" smtClean="0"/>
              <a:t>Hence dangerous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Google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Google’s crawling robot </a:t>
            </a:r>
            <a:r>
              <a:rPr lang="en-US" dirty="0" err="1" smtClean="0"/>
              <a:t>Googlebot</a:t>
            </a:r>
            <a:r>
              <a:rPr lang="en-US" dirty="0"/>
              <a:t> </a:t>
            </a:r>
            <a:r>
              <a:rPr lang="en-US" dirty="0" smtClean="0"/>
              <a:t>is used</a:t>
            </a:r>
          </a:p>
          <a:p>
            <a:pPr algn="just"/>
            <a:r>
              <a:rPr lang="en-US" dirty="0" smtClean="0"/>
              <a:t>Requests all servers for information and associated links</a:t>
            </a:r>
          </a:p>
          <a:p>
            <a:pPr algn="just"/>
            <a:r>
              <a:rPr lang="en-US" dirty="0" smtClean="0"/>
              <a:t>Downloads information</a:t>
            </a:r>
          </a:p>
          <a:p>
            <a:pPr algn="just"/>
            <a:r>
              <a:rPr lang="en-US" dirty="0" smtClean="0"/>
              <a:t>Gets pages frequently for any updates</a:t>
            </a:r>
          </a:p>
          <a:p>
            <a:pPr lvl="1" algn="just"/>
            <a:r>
              <a:rPr lang="en-US" dirty="0" smtClean="0"/>
              <a:t>Decides when to refresh content automatically</a:t>
            </a:r>
          </a:p>
          <a:p>
            <a:pPr algn="just"/>
            <a:r>
              <a:rPr lang="en-US" dirty="0" smtClean="0"/>
              <a:t>Hashes all pages and associated links </a:t>
            </a:r>
          </a:p>
          <a:p>
            <a:pPr algn="just"/>
            <a:r>
              <a:rPr lang="en-US" dirty="0" smtClean="0"/>
              <a:t>Extracts full text of every page and sends information to indexer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Don’t want to be searched via </a:t>
            </a:r>
            <a:r>
              <a:rPr lang="en-US" dirty="0" err="1" smtClean="0"/>
              <a:t>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First Method:	</a:t>
            </a:r>
          </a:p>
          <a:p>
            <a:pPr lvl="1"/>
            <a:r>
              <a:rPr lang="en-US" dirty="0" smtClean="0"/>
              <a:t>Put text file named robots.txt in root directory</a:t>
            </a:r>
          </a:p>
          <a:p>
            <a:pPr lvl="1"/>
            <a:r>
              <a:rPr lang="en-US" dirty="0" smtClean="0"/>
              <a:t>Enter these two lines in the root directory</a:t>
            </a:r>
          </a:p>
          <a:p>
            <a:pPr lvl="2"/>
            <a:r>
              <a:rPr lang="en-US" dirty="0" smtClean="0"/>
              <a:t>User-agent: *</a:t>
            </a:r>
          </a:p>
          <a:p>
            <a:pPr lvl="2"/>
            <a:r>
              <a:rPr lang="en-US" dirty="0" smtClean="0"/>
              <a:t>Disallow /</a:t>
            </a:r>
          </a:p>
          <a:p>
            <a:r>
              <a:rPr lang="en-US" dirty="0" smtClean="0"/>
              <a:t>Second Method:</a:t>
            </a:r>
          </a:p>
          <a:p>
            <a:pPr lvl="1"/>
            <a:r>
              <a:rPr lang="en-US" dirty="0" smtClean="0"/>
              <a:t>Put content in the &lt;head&gt; tag of html file</a:t>
            </a:r>
          </a:p>
          <a:p>
            <a:pPr lvl="1">
              <a:buNone/>
            </a:pPr>
            <a:r>
              <a:rPr lang="en-US" dirty="0" smtClean="0"/>
              <a:t>&lt;META name="ROBOTS" content="NOINDEX, NOFOLLOW" /&gt;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google</a:t>
            </a:r>
            <a:r>
              <a:rPr lang="en-US" dirty="0" smtClean="0"/>
              <a:t> knows about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Search History</a:t>
            </a:r>
          </a:p>
          <a:p>
            <a:pPr lvl="1"/>
            <a:r>
              <a:rPr lang="en-US" dirty="0" smtClean="0"/>
              <a:t>Keeps track of every search performed</a:t>
            </a:r>
          </a:p>
          <a:p>
            <a:pPr lvl="1"/>
            <a:r>
              <a:rPr lang="en-US" dirty="0" smtClean="0"/>
              <a:t>Hence knows history of internet travels</a:t>
            </a:r>
          </a:p>
          <a:p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Analyze incoming mails for content</a:t>
            </a:r>
          </a:p>
          <a:p>
            <a:pPr lvl="1"/>
            <a:r>
              <a:rPr lang="en-US" dirty="0" smtClean="0"/>
              <a:t>Project interest specific ads in inbox</a:t>
            </a:r>
          </a:p>
          <a:p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Searches PC similar to web crawling</a:t>
            </a:r>
          </a:p>
          <a:p>
            <a:pPr lvl="1"/>
            <a:r>
              <a:rPr lang="en-US" dirty="0" smtClean="0"/>
              <a:t>PC becomes vulnerable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google</a:t>
            </a:r>
            <a:r>
              <a:rPr lang="en-US" dirty="0" smtClean="0"/>
              <a:t> knows about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Shopping (Froogle)</a:t>
            </a:r>
            <a:endParaRPr lang="en-US" dirty="0" smtClean="0"/>
          </a:p>
          <a:p>
            <a:pPr lvl="1"/>
            <a:r>
              <a:rPr lang="en-US" dirty="0" smtClean="0"/>
              <a:t>Online price comparison service</a:t>
            </a:r>
          </a:p>
          <a:p>
            <a:pPr lvl="1"/>
            <a:r>
              <a:rPr lang="en-US" dirty="0" smtClean="0"/>
              <a:t>Keeps track of interest in buying</a:t>
            </a:r>
          </a:p>
          <a:p>
            <a:r>
              <a:rPr lang="en-US" dirty="0" smtClean="0"/>
              <a:t>Maps (Local)</a:t>
            </a:r>
          </a:p>
          <a:p>
            <a:pPr lvl="1"/>
            <a:r>
              <a:rPr lang="en-US" dirty="0" smtClean="0"/>
              <a:t>Keeps </a:t>
            </a:r>
            <a:r>
              <a:rPr lang="en-US" dirty="0" smtClean="0"/>
              <a:t>track of locations of your interest</a:t>
            </a:r>
          </a:p>
          <a:p>
            <a:pPr lvl="1"/>
            <a:r>
              <a:rPr lang="en-US" dirty="0" smtClean="0"/>
              <a:t>Keeps track of driving directions</a:t>
            </a:r>
          </a:p>
          <a:p>
            <a:r>
              <a:rPr lang="en-US" dirty="0" smtClean="0"/>
              <a:t>Toolbar</a:t>
            </a:r>
          </a:p>
          <a:p>
            <a:pPr lvl="1"/>
            <a:r>
              <a:rPr lang="en-US" dirty="0" smtClean="0"/>
              <a:t>Tracks all internet travels looking at every site we visit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Dangers of Internet Search</vt:lpstr>
      <vt:lpstr>Introduction</vt:lpstr>
      <vt:lpstr>How Google works?</vt:lpstr>
      <vt:lpstr>Don’t want to be searched via google</vt:lpstr>
      <vt:lpstr>What google knows about us?</vt:lpstr>
      <vt:lpstr>What google knows about us?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Internet Search</dc:title>
  <dc:creator>Administrator</dc:creator>
  <cp:lastModifiedBy>Administrator</cp:lastModifiedBy>
  <cp:revision>15</cp:revision>
  <dcterms:created xsi:type="dcterms:W3CDTF">2006-08-16T00:00:00Z</dcterms:created>
  <dcterms:modified xsi:type="dcterms:W3CDTF">2021-03-31T05:54:31Z</dcterms:modified>
</cp:coreProperties>
</file>