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C4DA6-BD8E-451D-BF28-69565C0900A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US"/>
        </a:p>
      </dgm:t>
    </dgm:pt>
    <dgm:pt modelId="{E04D5ED5-9DDC-444B-866A-3C586D9A1A00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 err="1" smtClean="0"/>
            <a:t>Phisher</a:t>
          </a:r>
          <a:endParaRPr lang="en-US" b="1" dirty="0"/>
        </a:p>
      </dgm:t>
    </dgm:pt>
    <dgm:pt modelId="{0E96EB97-D969-441D-AA37-6BF166C27490}" type="parTrans" cxnId="{5176D294-2342-4189-87A4-090A263B7BF7}">
      <dgm:prSet/>
      <dgm:spPr/>
      <dgm:t>
        <a:bodyPr/>
        <a:lstStyle/>
        <a:p>
          <a:endParaRPr lang="en-US"/>
        </a:p>
      </dgm:t>
    </dgm:pt>
    <dgm:pt modelId="{D5AE4D4A-0F67-43DE-8760-0A80DCD7DBC9}" type="sibTrans" cxnId="{5176D294-2342-4189-87A4-090A263B7BF7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/>
        </a:p>
      </dgm:t>
    </dgm:pt>
    <dgm:pt modelId="{E16C0AE9-5535-4213-AB33-9DBEF15B7DFF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 smtClean="0"/>
            <a:t>Controller of zombies</a:t>
          </a:r>
          <a:endParaRPr lang="en-US" b="1" dirty="0"/>
        </a:p>
      </dgm:t>
    </dgm:pt>
    <dgm:pt modelId="{69D00A29-B2FC-4F60-A060-B619070D982B}" type="parTrans" cxnId="{F6E892F9-2FB9-4656-8852-20FBB89E58C7}">
      <dgm:prSet/>
      <dgm:spPr/>
      <dgm:t>
        <a:bodyPr/>
        <a:lstStyle/>
        <a:p>
          <a:endParaRPr lang="en-US"/>
        </a:p>
      </dgm:t>
    </dgm:pt>
    <dgm:pt modelId="{F027319F-BE7D-4655-B7AA-D23C0157C2FB}" type="sibTrans" cxnId="{F6E892F9-2FB9-4656-8852-20FBB89E58C7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/>
        </a:p>
      </dgm:t>
    </dgm:pt>
    <dgm:pt modelId="{A20D4D70-04B8-47A1-AADD-CE8708C81FD5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 smtClean="0"/>
            <a:t>Send Emails</a:t>
          </a:r>
          <a:endParaRPr lang="en-US" b="1" dirty="0"/>
        </a:p>
      </dgm:t>
    </dgm:pt>
    <dgm:pt modelId="{FD21D928-6CE2-4625-A856-25570AE001E7}" type="parTrans" cxnId="{4BB14994-358B-4F06-951F-1D7FE6B77177}">
      <dgm:prSet/>
      <dgm:spPr/>
      <dgm:t>
        <a:bodyPr/>
        <a:lstStyle/>
        <a:p>
          <a:endParaRPr lang="en-US"/>
        </a:p>
      </dgm:t>
    </dgm:pt>
    <dgm:pt modelId="{86B8CB9E-FF1B-40C2-B8E0-9D867C7E6E7F}" type="sibTrans" cxnId="{4BB14994-358B-4F06-951F-1D7FE6B77177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/>
        </a:p>
      </dgm:t>
    </dgm:pt>
    <dgm:pt modelId="{D1041817-718D-4D1B-A0A1-3AC1B1ADB91C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 err="1" smtClean="0"/>
            <a:t>Phisher</a:t>
          </a:r>
          <a:r>
            <a:rPr lang="en-US" b="1" dirty="0" smtClean="0"/>
            <a:t> sells information to intermediary</a:t>
          </a:r>
          <a:endParaRPr lang="en-US" b="1" dirty="0"/>
        </a:p>
      </dgm:t>
    </dgm:pt>
    <dgm:pt modelId="{B3B5E103-B8AF-4AF8-B78D-852223CD22F5}" type="parTrans" cxnId="{75307909-EA20-4B3B-BBF1-536F741BAED9}">
      <dgm:prSet/>
      <dgm:spPr/>
      <dgm:t>
        <a:bodyPr/>
        <a:lstStyle/>
        <a:p>
          <a:endParaRPr lang="en-US"/>
        </a:p>
      </dgm:t>
    </dgm:pt>
    <dgm:pt modelId="{65C2A4C7-491D-464D-8344-01E0E97EC0C5}" type="sibTrans" cxnId="{75307909-EA20-4B3B-BBF1-536F741BAED9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/>
        </a:p>
      </dgm:t>
    </dgm:pt>
    <dgm:pt modelId="{72C04C95-F14A-42D8-B4BE-4DF49A5EF906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 smtClean="0"/>
            <a:t>Sells to hackers for theft related work</a:t>
          </a:r>
          <a:endParaRPr lang="en-US" b="1" dirty="0"/>
        </a:p>
      </dgm:t>
    </dgm:pt>
    <dgm:pt modelId="{615E65FD-02D0-46FC-92BB-D1A26318DC35}" type="parTrans" cxnId="{04E69ED5-D728-4214-87A8-1EB0995A7697}">
      <dgm:prSet/>
      <dgm:spPr/>
      <dgm:t>
        <a:bodyPr/>
        <a:lstStyle/>
        <a:p>
          <a:endParaRPr lang="en-US"/>
        </a:p>
      </dgm:t>
    </dgm:pt>
    <dgm:pt modelId="{6989584F-7C1A-4F2D-AC0A-9DBEC786C5E6}" type="sibTrans" cxnId="{04E69ED5-D728-4214-87A8-1EB0995A7697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/>
        </a:p>
      </dgm:t>
    </dgm:pt>
    <dgm:pt modelId="{F2CE3DBF-A57A-4D7B-B6BC-0C2C8938E1B6}" type="pres">
      <dgm:prSet presAssocID="{8EAC4DA6-BD8E-451D-BF28-69565C0900A9}" presName="cycle" presStyleCnt="0">
        <dgm:presLayoutVars>
          <dgm:dir/>
          <dgm:resizeHandles val="exact"/>
        </dgm:presLayoutVars>
      </dgm:prSet>
      <dgm:spPr/>
    </dgm:pt>
    <dgm:pt modelId="{AB0D448C-8F0B-487E-B4B9-AE4A9880A7CB}" type="pres">
      <dgm:prSet presAssocID="{E04D5ED5-9DDC-444B-866A-3C586D9A1A00}" presName="node" presStyleLbl="node1" presStyleIdx="0" presStyleCnt="5">
        <dgm:presLayoutVars>
          <dgm:bulletEnabled val="1"/>
        </dgm:presLayoutVars>
      </dgm:prSet>
      <dgm:spPr/>
    </dgm:pt>
    <dgm:pt modelId="{1B3F69F1-2A45-4A3E-9D9D-3AC354183FA8}" type="pres">
      <dgm:prSet presAssocID="{D5AE4D4A-0F67-43DE-8760-0A80DCD7DBC9}" presName="sibTrans" presStyleLbl="sibTrans2D1" presStyleIdx="0" presStyleCnt="5"/>
      <dgm:spPr/>
    </dgm:pt>
    <dgm:pt modelId="{512684B7-C921-4C44-B61A-BBC888216145}" type="pres">
      <dgm:prSet presAssocID="{D5AE4D4A-0F67-43DE-8760-0A80DCD7DBC9}" presName="connectorText" presStyleLbl="sibTrans2D1" presStyleIdx="0" presStyleCnt="5"/>
      <dgm:spPr/>
    </dgm:pt>
    <dgm:pt modelId="{23BAF8CF-85A8-40EC-A758-BE7E5A177B1E}" type="pres">
      <dgm:prSet presAssocID="{E16C0AE9-5535-4213-AB33-9DBEF15B7D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B19DD-88C8-4B86-BD6A-2A2646DB3185}" type="pres">
      <dgm:prSet presAssocID="{F027319F-BE7D-4655-B7AA-D23C0157C2FB}" presName="sibTrans" presStyleLbl="sibTrans2D1" presStyleIdx="1" presStyleCnt="5"/>
      <dgm:spPr/>
    </dgm:pt>
    <dgm:pt modelId="{940989DC-442D-4976-96C8-27559EEDFA19}" type="pres">
      <dgm:prSet presAssocID="{F027319F-BE7D-4655-B7AA-D23C0157C2FB}" presName="connectorText" presStyleLbl="sibTrans2D1" presStyleIdx="1" presStyleCnt="5"/>
      <dgm:spPr/>
    </dgm:pt>
    <dgm:pt modelId="{4FE09136-FC2C-4033-965D-B02EB2785AC9}" type="pres">
      <dgm:prSet presAssocID="{A20D4D70-04B8-47A1-AADD-CE8708C81F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8477F-74FD-47EE-BDC7-8992B9F8D4A8}" type="pres">
      <dgm:prSet presAssocID="{86B8CB9E-FF1B-40C2-B8E0-9D867C7E6E7F}" presName="sibTrans" presStyleLbl="sibTrans2D1" presStyleIdx="2" presStyleCnt="5"/>
      <dgm:spPr/>
    </dgm:pt>
    <dgm:pt modelId="{B148A3AA-7FC9-4BEC-BEB3-AB8C009DAE6C}" type="pres">
      <dgm:prSet presAssocID="{86B8CB9E-FF1B-40C2-B8E0-9D867C7E6E7F}" presName="connectorText" presStyleLbl="sibTrans2D1" presStyleIdx="2" presStyleCnt="5"/>
      <dgm:spPr/>
    </dgm:pt>
    <dgm:pt modelId="{E40C0645-E908-4F4D-9420-EFE0A31D8E5B}" type="pres">
      <dgm:prSet presAssocID="{D1041817-718D-4D1B-A0A1-3AC1B1ADB9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762E5-BF07-46EB-90D4-3810EBDD199B}" type="pres">
      <dgm:prSet presAssocID="{65C2A4C7-491D-464D-8344-01E0E97EC0C5}" presName="sibTrans" presStyleLbl="sibTrans2D1" presStyleIdx="3" presStyleCnt="5"/>
      <dgm:spPr/>
    </dgm:pt>
    <dgm:pt modelId="{9263D769-5EE5-45FC-843C-0B3193867F01}" type="pres">
      <dgm:prSet presAssocID="{65C2A4C7-491D-464D-8344-01E0E97EC0C5}" presName="connectorText" presStyleLbl="sibTrans2D1" presStyleIdx="3" presStyleCnt="5"/>
      <dgm:spPr/>
    </dgm:pt>
    <dgm:pt modelId="{A2D26322-7397-4229-AC40-A47CEC5372CB}" type="pres">
      <dgm:prSet presAssocID="{72C04C95-F14A-42D8-B4BE-4DF49A5EF906}" presName="node" presStyleLbl="node1" presStyleIdx="4" presStyleCnt="5">
        <dgm:presLayoutVars>
          <dgm:bulletEnabled val="1"/>
        </dgm:presLayoutVars>
      </dgm:prSet>
      <dgm:spPr/>
    </dgm:pt>
    <dgm:pt modelId="{9063BCD1-3DF3-4B86-BB98-AF31B7870855}" type="pres">
      <dgm:prSet presAssocID="{6989584F-7C1A-4F2D-AC0A-9DBEC786C5E6}" presName="sibTrans" presStyleLbl="sibTrans2D1" presStyleIdx="4" presStyleCnt="5"/>
      <dgm:spPr/>
    </dgm:pt>
    <dgm:pt modelId="{5EBCD8D6-837B-4505-8362-26B8E38F1676}" type="pres">
      <dgm:prSet presAssocID="{6989584F-7C1A-4F2D-AC0A-9DBEC786C5E6}" presName="connectorText" presStyleLbl="sibTrans2D1" presStyleIdx="4" presStyleCnt="5"/>
      <dgm:spPr/>
    </dgm:pt>
  </dgm:ptLst>
  <dgm:cxnLst>
    <dgm:cxn modelId="{F45FF86C-2B77-4713-8ABB-02D2EC6F1447}" type="presOf" srcId="{86B8CB9E-FF1B-40C2-B8E0-9D867C7E6E7F}" destId="{B148A3AA-7FC9-4BEC-BEB3-AB8C009DAE6C}" srcOrd="1" destOrd="0" presId="urn:microsoft.com/office/officeart/2005/8/layout/cycle2"/>
    <dgm:cxn modelId="{D61904E7-B9A8-49F0-9684-501064A3BF9F}" type="presOf" srcId="{E04D5ED5-9DDC-444B-866A-3C586D9A1A00}" destId="{AB0D448C-8F0B-487E-B4B9-AE4A9880A7CB}" srcOrd="0" destOrd="0" presId="urn:microsoft.com/office/officeart/2005/8/layout/cycle2"/>
    <dgm:cxn modelId="{1B99C58A-7EF3-4AC4-80BA-5A683EC74167}" type="presOf" srcId="{F027319F-BE7D-4655-B7AA-D23C0157C2FB}" destId="{869B19DD-88C8-4B86-BD6A-2A2646DB3185}" srcOrd="0" destOrd="0" presId="urn:microsoft.com/office/officeart/2005/8/layout/cycle2"/>
    <dgm:cxn modelId="{60160291-2FEE-49BB-8EEE-2C90193D6B18}" type="presOf" srcId="{65C2A4C7-491D-464D-8344-01E0E97EC0C5}" destId="{608762E5-BF07-46EB-90D4-3810EBDD199B}" srcOrd="0" destOrd="0" presId="urn:microsoft.com/office/officeart/2005/8/layout/cycle2"/>
    <dgm:cxn modelId="{722C0BC2-C76E-484F-A968-6CA1A6F51AFB}" type="presOf" srcId="{D5AE4D4A-0F67-43DE-8760-0A80DCD7DBC9}" destId="{1B3F69F1-2A45-4A3E-9D9D-3AC354183FA8}" srcOrd="0" destOrd="0" presId="urn:microsoft.com/office/officeart/2005/8/layout/cycle2"/>
    <dgm:cxn modelId="{5176D294-2342-4189-87A4-090A263B7BF7}" srcId="{8EAC4DA6-BD8E-451D-BF28-69565C0900A9}" destId="{E04D5ED5-9DDC-444B-866A-3C586D9A1A00}" srcOrd="0" destOrd="0" parTransId="{0E96EB97-D969-441D-AA37-6BF166C27490}" sibTransId="{D5AE4D4A-0F67-43DE-8760-0A80DCD7DBC9}"/>
    <dgm:cxn modelId="{04E69ED5-D728-4214-87A8-1EB0995A7697}" srcId="{8EAC4DA6-BD8E-451D-BF28-69565C0900A9}" destId="{72C04C95-F14A-42D8-B4BE-4DF49A5EF906}" srcOrd="4" destOrd="0" parTransId="{615E65FD-02D0-46FC-92BB-D1A26318DC35}" sibTransId="{6989584F-7C1A-4F2D-AC0A-9DBEC786C5E6}"/>
    <dgm:cxn modelId="{60F18FFB-D63D-4785-9657-4AD237375CDC}" type="presOf" srcId="{8EAC4DA6-BD8E-451D-BF28-69565C0900A9}" destId="{F2CE3DBF-A57A-4D7B-B6BC-0C2C8938E1B6}" srcOrd="0" destOrd="0" presId="urn:microsoft.com/office/officeart/2005/8/layout/cycle2"/>
    <dgm:cxn modelId="{CAF4358D-12C4-44CC-8D47-FC5F71E64889}" type="presOf" srcId="{E16C0AE9-5535-4213-AB33-9DBEF15B7DFF}" destId="{23BAF8CF-85A8-40EC-A758-BE7E5A177B1E}" srcOrd="0" destOrd="0" presId="urn:microsoft.com/office/officeart/2005/8/layout/cycle2"/>
    <dgm:cxn modelId="{4BB14994-358B-4F06-951F-1D7FE6B77177}" srcId="{8EAC4DA6-BD8E-451D-BF28-69565C0900A9}" destId="{A20D4D70-04B8-47A1-AADD-CE8708C81FD5}" srcOrd="2" destOrd="0" parTransId="{FD21D928-6CE2-4625-A856-25570AE001E7}" sibTransId="{86B8CB9E-FF1B-40C2-B8E0-9D867C7E6E7F}"/>
    <dgm:cxn modelId="{D7CAAA3A-6172-417A-A1DC-78539E2C3183}" type="presOf" srcId="{F027319F-BE7D-4655-B7AA-D23C0157C2FB}" destId="{940989DC-442D-4976-96C8-27559EEDFA19}" srcOrd="1" destOrd="0" presId="urn:microsoft.com/office/officeart/2005/8/layout/cycle2"/>
    <dgm:cxn modelId="{75307909-EA20-4B3B-BBF1-536F741BAED9}" srcId="{8EAC4DA6-BD8E-451D-BF28-69565C0900A9}" destId="{D1041817-718D-4D1B-A0A1-3AC1B1ADB91C}" srcOrd="3" destOrd="0" parTransId="{B3B5E103-B8AF-4AF8-B78D-852223CD22F5}" sibTransId="{65C2A4C7-491D-464D-8344-01E0E97EC0C5}"/>
    <dgm:cxn modelId="{F6E892F9-2FB9-4656-8852-20FBB89E58C7}" srcId="{8EAC4DA6-BD8E-451D-BF28-69565C0900A9}" destId="{E16C0AE9-5535-4213-AB33-9DBEF15B7DFF}" srcOrd="1" destOrd="0" parTransId="{69D00A29-B2FC-4F60-A060-B619070D982B}" sibTransId="{F027319F-BE7D-4655-B7AA-D23C0157C2FB}"/>
    <dgm:cxn modelId="{E7235656-9DC9-4503-9733-0C14993E2C60}" type="presOf" srcId="{86B8CB9E-FF1B-40C2-B8E0-9D867C7E6E7F}" destId="{F948477F-74FD-47EE-BDC7-8992B9F8D4A8}" srcOrd="0" destOrd="0" presId="urn:microsoft.com/office/officeart/2005/8/layout/cycle2"/>
    <dgm:cxn modelId="{04E6AFB5-B7C8-4904-80C5-6F498CFD9779}" type="presOf" srcId="{65C2A4C7-491D-464D-8344-01E0E97EC0C5}" destId="{9263D769-5EE5-45FC-843C-0B3193867F01}" srcOrd="1" destOrd="0" presId="urn:microsoft.com/office/officeart/2005/8/layout/cycle2"/>
    <dgm:cxn modelId="{EE591B30-5BD3-4791-9349-B4A6AD03C707}" type="presOf" srcId="{72C04C95-F14A-42D8-B4BE-4DF49A5EF906}" destId="{A2D26322-7397-4229-AC40-A47CEC5372CB}" srcOrd="0" destOrd="0" presId="urn:microsoft.com/office/officeart/2005/8/layout/cycle2"/>
    <dgm:cxn modelId="{5DCA0F07-6074-4E94-BEBE-8041F42AD357}" type="presOf" srcId="{D5AE4D4A-0F67-43DE-8760-0A80DCD7DBC9}" destId="{512684B7-C921-4C44-B61A-BBC888216145}" srcOrd="1" destOrd="0" presId="urn:microsoft.com/office/officeart/2005/8/layout/cycle2"/>
    <dgm:cxn modelId="{DE83FC5E-C75E-4192-9C23-7131270CC1A1}" type="presOf" srcId="{6989584F-7C1A-4F2D-AC0A-9DBEC786C5E6}" destId="{5EBCD8D6-837B-4505-8362-26B8E38F1676}" srcOrd="1" destOrd="0" presId="urn:microsoft.com/office/officeart/2005/8/layout/cycle2"/>
    <dgm:cxn modelId="{686DBFF2-1F70-4FF7-8344-49146591A9E3}" type="presOf" srcId="{A20D4D70-04B8-47A1-AADD-CE8708C81FD5}" destId="{4FE09136-FC2C-4033-965D-B02EB2785AC9}" srcOrd="0" destOrd="0" presId="urn:microsoft.com/office/officeart/2005/8/layout/cycle2"/>
    <dgm:cxn modelId="{92495412-7B5A-4A89-9AF0-552717C9B052}" type="presOf" srcId="{D1041817-718D-4D1B-A0A1-3AC1B1ADB91C}" destId="{E40C0645-E908-4F4D-9420-EFE0A31D8E5B}" srcOrd="0" destOrd="0" presId="urn:microsoft.com/office/officeart/2005/8/layout/cycle2"/>
    <dgm:cxn modelId="{C6F7418C-D19E-491A-AE0F-B987D1F67399}" type="presOf" srcId="{6989584F-7C1A-4F2D-AC0A-9DBEC786C5E6}" destId="{9063BCD1-3DF3-4B86-BB98-AF31B7870855}" srcOrd="0" destOrd="0" presId="urn:microsoft.com/office/officeart/2005/8/layout/cycle2"/>
    <dgm:cxn modelId="{2341B488-E3AB-4DB0-AC6C-EC815821D237}" type="presParOf" srcId="{F2CE3DBF-A57A-4D7B-B6BC-0C2C8938E1B6}" destId="{AB0D448C-8F0B-487E-B4B9-AE4A9880A7CB}" srcOrd="0" destOrd="0" presId="urn:microsoft.com/office/officeart/2005/8/layout/cycle2"/>
    <dgm:cxn modelId="{4A1196A9-5622-48A2-9101-B351E145FC5B}" type="presParOf" srcId="{F2CE3DBF-A57A-4D7B-B6BC-0C2C8938E1B6}" destId="{1B3F69F1-2A45-4A3E-9D9D-3AC354183FA8}" srcOrd="1" destOrd="0" presId="urn:microsoft.com/office/officeart/2005/8/layout/cycle2"/>
    <dgm:cxn modelId="{14AB11F1-1BB3-4E4C-8372-B69349EC4162}" type="presParOf" srcId="{1B3F69F1-2A45-4A3E-9D9D-3AC354183FA8}" destId="{512684B7-C921-4C44-B61A-BBC888216145}" srcOrd="0" destOrd="0" presId="urn:microsoft.com/office/officeart/2005/8/layout/cycle2"/>
    <dgm:cxn modelId="{E7416E77-A502-437F-BF4A-605E15FD4AFF}" type="presParOf" srcId="{F2CE3DBF-A57A-4D7B-B6BC-0C2C8938E1B6}" destId="{23BAF8CF-85A8-40EC-A758-BE7E5A177B1E}" srcOrd="2" destOrd="0" presId="urn:microsoft.com/office/officeart/2005/8/layout/cycle2"/>
    <dgm:cxn modelId="{62765240-CD32-48E2-A435-3C79FFC40B81}" type="presParOf" srcId="{F2CE3DBF-A57A-4D7B-B6BC-0C2C8938E1B6}" destId="{869B19DD-88C8-4B86-BD6A-2A2646DB3185}" srcOrd="3" destOrd="0" presId="urn:microsoft.com/office/officeart/2005/8/layout/cycle2"/>
    <dgm:cxn modelId="{FFF28069-7542-4470-A09C-1A966E2C6E51}" type="presParOf" srcId="{869B19DD-88C8-4B86-BD6A-2A2646DB3185}" destId="{940989DC-442D-4976-96C8-27559EEDFA19}" srcOrd="0" destOrd="0" presId="urn:microsoft.com/office/officeart/2005/8/layout/cycle2"/>
    <dgm:cxn modelId="{0678A1EA-BAE5-426D-BB62-5CBFBAD184F4}" type="presParOf" srcId="{F2CE3DBF-A57A-4D7B-B6BC-0C2C8938E1B6}" destId="{4FE09136-FC2C-4033-965D-B02EB2785AC9}" srcOrd="4" destOrd="0" presId="urn:microsoft.com/office/officeart/2005/8/layout/cycle2"/>
    <dgm:cxn modelId="{2C380A7F-7701-42C4-94C1-DABC11D0E6BD}" type="presParOf" srcId="{F2CE3DBF-A57A-4D7B-B6BC-0C2C8938E1B6}" destId="{F948477F-74FD-47EE-BDC7-8992B9F8D4A8}" srcOrd="5" destOrd="0" presId="urn:microsoft.com/office/officeart/2005/8/layout/cycle2"/>
    <dgm:cxn modelId="{572015D2-4844-4AD6-AC46-66EA82224C7E}" type="presParOf" srcId="{F948477F-74FD-47EE-BDC7-8992B9F8D4A8}" destId="{B148A3AA-7FC9-4BEC-BEB3-AB8C009DAE6C}" srcOrd="0" destOrd="0" presId="urn:microsoft.com/office/officeart/2005/8/layout/cycle2"/>
    <dgm:cxn modelId="{E2C8E8B8-0A9E-4AE0-BAD4-536FA5701D52}" type="presParOf" srcId="{F2CE3DBF-A57A-4D7B-B6BC-0C2C8938E1B6}" destId="{E40C0645-E908-4F4D-9420-EFE0A31D8E5B}" srcOrd="6" destOrd="0" presId="urn:microsoft.com/office/officeart/2005/8/layout/cycle2"/>
    <dgm:cxn modelId="{69083ABC-F6A1-4FE9-8F24-7C8C9D7CA1C9}" type="presParOf" srcId="{F2CE3DBF-A57A-4D7B-B6BC-0C2C8938E1B6}" destId="{608762E5-BF07-46EB-90D4-3810EBDD199B}" srcOrd="7" destOrd="0" presId="urn:microsoft.com/office/officeart/2005/8/layout/cycle2"/>
    <dgm:cxn modelId="{19CA3133-78A2-47F9-95CA-AF28508AEC7B}" type="presParOf" srcId="{608762E5-BF07-46EB-90D4-3810EBDD199B}" destId="{9263D769-5EE5-45FC-843C-0B3193867F01}" srcOrd="0" destOrd="0" presId="urn:microsoft.com/office/officeart/2005/8/layout/cycle2"/>
    <dgm:cxn modelId="{E7D6D577-CA67-4856-A27E-712AB06BB851}" type="presParOf" srcId="{F2CE3DBF-A57A-4D7B-B6BC-0C2C8938E1B6}" destId="{A2D26322-7397-4229-AC40-A47CEC5372CB}" srcOrd="8" destOrd="0" presId="urn:microsoft.com/office/officeart/2005/8/layout/cycle2"/>
    <dgm:cxn modelId="{618349B8-450C-4D3E-98BE-DF93A504F100}" type="presParOf" srcId="{F2CE3DBF-A57A-4D7B-B6BC-0C2C8938E1B6}" destId="{9063BCD1-3DF3-4B86-BB98-AF31B7870855}" srcOrd="9" destOrd="0" presId="urn:microsoft.com/office/officeart/2005/8/layout/cycle2"/>
    <dgm:cxn modelId="{3BDEF7AD-114C-401B-8534-61BB94DF2239}" type="presParOf" srcId="{9063BCD1-3DF3-4B86-BB98-AF31B7870855}" destId="{5EBCD8D6-837B-4505-8362-26B8E38F167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0D448C-8F0B-487E-B4B9-AE4A9880A7CB}">
      <dsp:nvSpPr>
        <dsp:cNvPr id="0" name=""/>
        <dsp:cNvSpPr/>
      </dsp:nvSpPr>
      <dsp:spPr>
        <a:xfrm>
          <a:off x="3431678" y="14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Phisher</a:t>
          </a:r>
          <a:endParaRPr lang="en-US" sz="1300" b="1" kern="1200" dirty="0"/>
        </a:p>
      </dsp:txBody>
      <dsp:txXfrm>
        <a:off x="3431678" y="143"/>
        <a:ext cx="1366242" cy="1366242"/>
      </dsp:txXfrm>
    </dsp:sp>
    <dsp:sp modelId="{1B3F69F1-2A45-4A3E-9D9D-3AC354183FA8}">
      <dsp:nvSpPr>
        <dsp:cNvPr id="0" name=""/>
        <dsp:cNvSpPr/>
      </dsp:nvSpPr>
      <dsp:spPr>
        <a:xfrm rot="2160000">
          <a:off x="4754947" y="1050053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160000">
        <a:off x="4754947" y="1050053"/>
        <a:ext cx="364047" cy="461106"/>
      </dsp:txXfrm>
    </dsp:sp>
    <dsp:sp modelId="{23BAF8CF-85A8-40EC-A758-BE7E5A177B1E}">
      <dsp:nvSpPr>
        <dsp:cNvPr id="0" name=""/>
        <dsp:cNvSpPr/>
      </dsp:nvSpPr>
      <dsp:spPr>
        <a:xfrm>
          <a:off x="5092691" y="1206939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Controller of zombies</a:t>
          </a:r>
          <a:endParaRPr lang="en-US" sz="1300" b="1" kern="1200" dirty="0"/>
        </a:p>
      </dsp:txBody>
      <dsp:txXfrm>
        <a:off x="5092691" y="1206939"/>
        <a:ext cx="1366242" cy="1366242"/>
      </dsp:txXfrm>
    </dsp:sp>
    <dsp:sp modelId="{869B19DD-88C8-4B86-BD6A-2A2646DB3185}">
      <dsp:nvSpPr>
        <dsp:cNvPr id="0" name=""/>
        <dsp:cNvSpPr/>
      </dsp:nvSpPr>
      <dsp:spPr>
        <a:xfrm rot="6480000">
          <a:off x="5279747" y="2626027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6480000">
        <a:off x="5279747" y="2626027"/>
        <a:ext cx="364047" cy="461106"/>
      </dsp:txXfrm>
    </dsp:sp>
    <dsp:sp modelId="{4FE09136-FC2C-4033-965D-B02EB2785AC9}">
      <dsp:nvSpPr>
        <dsp:cNvPr id="0" name=""/>
        <dsp:cNvSpPr/>
      </dsp:nvSpPr>
      <dsp:spPr>
        <a:xfrm>
          <a:off x="4458241" y="315957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Send Emails</a:t>
          </a:r>
          <a:endParaRPr lang="en-US" sz="1300" b="1" kern="1200" dirty="0"/>
        </a:p>
      </dsp:txBody>
      <dsp:txXfrm>
        <a:off x="4458241" y="3159577"/>
        <a:ext cx="1366242" cy="1366242"/>
      </dsp:txXfrm>
    </dsp:sp>
    <dsp:sp modelId="{F948477F-74FD-47EE-BDC7-8992B9F8D4A8}">
      <dsp:nvSpPr>
        <dsp:cNvPr id="0" name=""/>
        <dsp:cNvSpPr/>
      </dsp:nvSpPr>
      <dsp:spPr>
        <a:xfrm rot="10800000">
          <a:off x="3943079" y="361214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943079" y="3612145"/>
        <a:ext cx="364047" cy="461106"/>
      </dsp:txXfrm>
    </dsp:sp>
    <dsp:sp modelId="{E40C0645-E908-4F4D-9420-EFE0A31D8E5B}">
      <dsp:nvSpPr>
        <dsp:cNvPr id="0" name=""/>
        <dsp:cNvSpPr/>
      </dsp:nvSpPr>
      <dsp:spPr>
        <a:xfrm>
          <a:off x="2405116" y="315957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Phisher</a:t>
          </a:r>
          <a:r>
            <a:rPr lang="en-US" sz="1300" b="1" kern="1200" dirty="0" smtClean="0"/>
            <a:t> sells information to intermediary</a:t>
          </a:r>
          <a:endParaRPr lang="en-US" sz="1300" b="1" kern="1200" dirty="0"/>
        </a:p>
      </dsp:txBody>
      <dsp:txXfrm>
        <a:off x="2405116" y="3159577"/>
        <a:ext cx="1366242" cy="1366242"/>
      </dsp:txXfrm>
    </dsp:sp>
    <dsp:sp modelId="{608762E5-BF07-46EB-90D4-3810EBDD199B}">
      <dsp:nvSpPr>
        <dsp:cNvPr id="0" name=""/>
        <dsp:cNvSpPr/>
      </dsp:nvSpPr>
      <dsp:spPr>
        <a:xfrm rot="15120000">
          <a:off x="2592172" y="264562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5120000">
        <a:off x="2592172" y="2645625"/>
        <a:ext cx="364047" cy="461106"/>
      </dsp:txXfrm>
    </dsp:sp>
    <dsp:sp modelId="{A2D26322-7397-4229-AC40-A47CEC5372CB}">
      <dsp:nvSpPr>
        <dsp:cNvPr id="0" name=""/>
        <dsp:cNvSpPr/>
      </dsp:nvSpPr>
      <dsp:spPr>
        <a:xfrm>
          <a:off x="1770665" y="1206939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Sells to hackers for theft related work</a:t>
          </a:r>
          <a:endParaRPr lang="en-US" sz="1300" b="1" kern="1200" dirty="0"/>
        </a:p>
      </dsp:txBody>
      <dsp:txXfrm>
        <a:off x="1770665" y="1206939"/>
        <a:ext cx="1366242" cy="1366242"/>
      </dsp:txXfrm>
    </dsp:sp>
    <dsp:sp modelId="{9063BCD1-3DF3-4B86-BB98-AF31B7870855}">
      <dsp:nvSpPr>
        <dsp:cNvPr id="0" name=""/>
        <dsp:cNvSpPr/>
      </dsp:nvSpPr>
      <dsp:spPr>
        <a:xfrm rot="19440000">
          <a:off x="3093934" y="106216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9440000">
        <a:off x="3093934" y="1062165"/>
        <a:ext cx="364047" cy="461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Phishing Attacks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Sharada</a:t>
            </a:r>
            <a:r>
              <a:rPr lang="en-US" dirty="0" smtClean="0"/>
              <a:t> </a:t>
            </a:r>
            <a:r>
              <a:rPr lang="en-US" dirty="0" err="1" smtClean="0"/>
              <a:t>Valiveti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/>
              <a:t>Phishing is the most lucrative attack</a:t>
            </a:r>
          </a:p>
          <a:p>
            <a:pPr algn="just"/>
            <a:r>
              <a:rPr lang="en-US" dirty="0" smtClean="0"/>
              <a:t>Uses bank account interface to spoof</a:t>
            </a:r>
          </a:p>
          <a:p>
            <a:pPr lvl="1" algn="just"/>
            <a:r>
              <a:rPr lang="en-US" dirty="0" smtClean="0"/>
              <a:t>For renewal</a:t>
            </a:r>
          </a:p>
          <a:p>
            <a:pPr lvl="1" algn="just"/>
            <a:r>
              <a:rPr lang="en-US" dirty="0" smtClean="0"/>
              <a:t>For verification etc.</a:t>
            </a:r>
          </a:p>
          <a:p>
            <a:pPr algn="just"/>
            <a:r>
              <a:rPr lang="en-US" dirty="0" smtClean="0"/>
              <a:t>Anti-phishing tools provide necessary protection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Phishing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 smtClean="0"/>
              <a:t>Phisher</a:t>
            </a:r>
            <a:r>
              <a:rPr lang="en-US" dirty="0" smtClean="0"/>
              <a:t> hires person who controls </a:t>
            </a:r>
            <a:r>
              <a:rPr lang="en-US" b="1" dirty="0" smtClean="0"/>
              <a:t>Zombie </a:t>
            </a:r>
            <a:r>
              <a:rPr lang="en-US" dirty="0" smtClean="0"/>
              <a:t>army</a:t>
            </a:r>
          </a:p>
          <a:p>
            <a:pPr algn="just"/>
            <a:r>
              <a:rPr lang="en-US" dirty="0" smtClean="0"/>
              <a:t>Email sent to many individuals</a:t>
            </a:r>
          </a:p>
          <a:p>
            <a:pPr algn="just"/>
            <a:r>
              <a:rPr lang="en-US" dirty="0" smtClean="0"/>
              <a:t>Email designed to look as if from legitimate financial site</a:t>
            </a:r>
          </a:p>
          <a:p>
            <a:pPr algn="just"/>
            <a:r>
              <a:rPr lang="en-US" dirty="0" smtClean="0"/>
              <a:t>Many warn the people about hacking of their account and clicking a link for authenticating themselves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Phishing Attack Works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On clicking the link </a:t>
            </a:r>
          </a:p>
          <a:p>
            <a:pPr lvl="1"/>
            <a:r>
              <a:rPr lang="en-US" dirty="0" smtClean="0"/>
              <a:t>Page opens similar to the original website</a:t>
            </a:r>
          </a:p>
          <a:p>
            <a:pPr lvl="1" algn="just"/>
            <a:r>
              <a:rPr lang="en-US" dirty="0" smtClean="0"/>
              <a:t>Person logs on to the system using his real email address and password</a:t>
            </a:r>
          </a:p>
          <a:p>
            <a:pPr algn="just"/>
            <a:r>
              <a:rPr lang="en-US" dirty="0" err="1" smtClean="0"/>
              <a:t>Phisher</a:t>
            </a:r>
            <a:r>
              <a:rPr lang="en-US" dirty="0" smtClean="0"/>
              <a:t> also tries to lure victim to provide his account details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Following Phishing Money Trail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to protect against phishing attacks?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Email programs provide inbuilt </a:t>
            </a:r>
            <a:r>
              <a:rPr lang="en-US" dirty="0" err="1" smtClean="0"/>
              <a:t>antiphishing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Remove designs / images</a:t>
            </a:r>
          </a:p>
          <a:p>
            <a:pPr lvl="1"/>
            <a:r>
              <a:rPr lang="en-US" dirty="0" smtClean="0"/>
              <a:t>Replaces hyper link text by true link names</a:t>
            </a:r>
          </a:p>
          <a:p>
            <a:pPr lvl="1"/>
            <a:r>
              <a:rPr lang="en-US" dirty="0" smtClean="0"/>
              <a:t>Also provide </a:t>
            </a:r>
            <a:r>
              <a:rPr lang="en-US" dirty="0" err="1" smtClean="0"/>
              <a:t>antiphishing</a:t>
            </a:r>
            <a:r>
              <a:rPr lang="en-US" dirty="0" smtClean="0"/>
              <a:t> tools like warning dialog box</a:t>
            </a:r>
          </a:p>
          <a:p>
            <a:pPr lvl="1" algn="just"/>
            <a:r>
              <a:rPr lang="en-US" dirty="0" err="1" smtClean="0"/>
              <a:t>Netcraft</a:t>
            </a:r>
            <a:r>
              <a:rPr lang="en-US" dirty="0" smtClean="0"/>
              <a:t> toolbar provides security report of website </a:t>
            </a:r>
          </a:p>
          <a:p>
            <a:pPr lvl="1" algn="just"/>
            <a:r>
              <a:rPr lang="en-US" dirty="0" err="1" smtClean="0"/>
              <a:t>Spoofstick</a:t>
            </a:r>
            <a:r>
              <a:rPr lang="en-US" dirty="0" smtClean="0"/>
              <a:t> shows the real URL instead of the fake URL</a:t>
            </a:r>
          </a:p>
          <a:p>
            <a:pPr algn="just"/>
            <a:r>
              <a:rPr lang="en-US" dirty="0" smtClean="0"/>
              <a:t>Never click a link in an email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Phishing Attacks work?</vt:lpstr>
      <vt:lpstr>Introduction</vt:lpstr>
      <vt:lpstr>How Phishing Works</vt:lpstr>
      <vt:lpstr>How Phishing Attack Works (Cont..)</vt:lpstr>
      <vt:lpstr>Following Phishing Money Trail</vt:lpstr>
      <vt:lpstr>How to protect against phishing attacks?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Phishing Attacks work?</dc:title>
  <dc:creator>Administrator</dc:creator>
  <cp:lastModifiedBy>SV</cp:lastModifiedBy>
  <cp:revision>20</cp:revision>
  <dcterms:created xsi:type="dcterms:W3CDTF">2006-08-16T00:00:00Z</dcterms:created>
  <dcterms:modified xsi:type="dcterms:W3CDTF">2012-09-05T09:28:48Z</dcterms:modified>
</cp:coreProperties>
</file>