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0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6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4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7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3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8316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4191001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4873765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4191001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4873764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1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2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0"/>
            <a:ext cx="81153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745068"/>
            <a:ext cx="615315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3132667"/>
            <a:ext cx="3983831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7"/>
            <a:ext cx="40005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0"/>
            <a:ext cx="4882964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2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Working of zombies and Trojan horses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Sharada Valiveti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10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Trojan horses are so good at disguising themselves</a:t>
            </a:r>
          </a:p>
          <a:p>
            <a:r>
              <a:rPr lang="en-IN" dirty="0" smtClean="0"/>
              <a:t>Zombie – also called Bot</a:t>
            </a:r>
          </a:p>
          <a:p>
            <a:pPr lvl="1"/>
            <a:r>
              <a:rPr lang="en-IN" dirty="0" smtClean="0"/>
              <a:t>Computer taken over by someone else to do the bidding</a:t>
            </a:r>
          </a:p>
          <a:p>
            <a:pPr lvl="1"/>
            <a:r>
              <a:rPr lang="en-IN" dirty="0" smtClean="0"/>
              <a:t>Zombie has to follow the commands of zombie master</a:t>
            </a:r>
          </a:p>
          <a:p>
            <a:pPr lvl="1"/>
            <a:r>
              <a:rPr lang="en-IN" dirty="0" smtClean="0"/>
              <a:t>Do no act on their own</a:t>
            </a:r>
          </a:p>
          <a:p>
            <a:r>
              <a:rPr lang="en-IN" dirty="0" smtClean="0"/>
              <a:t>Most of the time, people do not even know that their PCs are zombies and sending spam messages</a:t>
            </a:r>
          </a:p>
          <a:p>
            <a:r>
              <a:rPr lang="en-IN" dirty="0" smtClean="0"/>
              <a:t>Trojans are infected just like zombies</a:t>
            </a:r>
          </a:p>
          <a:p>
            <a:pPr lvl="1"/>
            <a:r>
              <a:rPr lang="en-IN" dirty="0" smtClean="0"/>
              <a:t>Also, through software downloads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27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zombies and bot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Zombie is computer that can be controlled remotely, typically by a single person</a:t>
            </a:r>
          </a:p>
          <a:p>
            <a:pPr algn="just"/>
            <a:r>
              <a:rPr lang="en-IN" dirty="0" smtClean="0"/>
              <a:t>A single zombie network was made of more than 1.5 million PCs</a:t>
            </a:r>
          </a:p>
          <a:p>
            <a:pPr algn="just"/>
            <a:r>
              <a:rPr lang="en-IN" dirty="0" smtClean="0"/>
              <a:t>A PC can be infected by email, file transfer or by using in no security precautions</a:t>
            </a:r>
          </a:p>
          <a:p>
            <a:pPr algn="just"/>
            <a:r>
              <a:rPr lang="en-IN" dirty="0" smtClean="0"/>
              <a:t>Zombie software turns off the PC’s antivirus</a:t>
            </a:r>
          </a:p>
          <a:p>
            <a:pPr algn="just"/>
            <a:r>
              <a:rPr lang="en-IN" dirty="0" smtClean="0"/>
              <a:t>Zombie connects itself to IRC (Internet Relay Chat) and informs others that it is ready to accept commands</a:t>
            </a:r>
          </a:p>
          <a:p>
            <a:pPr algn="just"/>
            <a:r>
              <a:rPr lang="en-IN" dirty="0" smtClean="0"/>
              <a:t>Owner then sends commands over IRC to zombies ordering them to send spam or phishing messages – hence owner can’t be traced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37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Trojan horses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Malware that lets an intruder take control of your PC or steal information</a:t>
            </a:r>
          </a:p>
          <a:p>
            <a:pPr algn="just"/>
            <a:r>
              <a:rPr lang="en-IN" dirty="0" smtClean="0"/>
              <a:t>Emails stolen information to the intruder</a:t>
            </a:r>
          </a:p>
          <a:p>
            <a:pPr algn="just"/>
            <a:r>
              <a:rPr lang="en-IN" dirty="0" smtClean="0"/>
              <a:t>Trojan named </a:t>
            </a:r>
            <a:r>
              <a:rPr lang="en-IN" i="1" dirty="0" smtClean="0"/>
              <a:t>downloader </a:t>
            </a:r>
            <a:r>
              <a:rPr lang="en-IN" dirty="0" smtClean="0"/>
              <a:t>downloads spyware</a:t>
            </a:r>
          </a:p>
          <a:p>
            <a:pPr algn="just"/>
            <a:r>
              <a:rPr lang="en-IN" dirty="0" smtClean="0"/>
              <a:t>When an open port is observed, intruder issues commands checking for the Trojan</a:t>
            </a:r>
          </a:p>
          <a:p>
            <a:pPr lvl="1" algn="just"/>
            <a:r>
              <a:rPr lang="en-IN" dirty="0" smtClean="0"/>
              <a:t>If Trojan is found, intruder establishes connection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53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Zombie money trail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Amount of money paid to run zombie networks varies according to how many zombies a person controls and total aggregated bandwidth of network</a:t>
            </a:r>
          </a:p>
          <a:p>
            <a:pPr algn="just"/>
            <a:r>
              <a:rPr lang="en-IN" dirty="0" smtClean="0"/>
              <a:t>Rental for using network of zombies</a:t>
            </a:r>
          </a:p>
          <a:p>
            <a:pPr algn="just"/>
            <a:r>
              <a:rPr lang="en-IN" dirty="0" smtClean="0"/>
              <a:t>Zombie networks are involved in extortion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14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Working of zombie and Trojan protection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antivirus software and regularly update it</a:t>
            </a:r>
          </a:p>
          <a:p>
            <a:r>
              <a:rPr lang="en-IN" dirty="0" smtClean="0"/>
              <a:t>Use inbound blocking firewall</a:t>
            </a:r>
          </a:p>
          <a:p>
            <a:r>
              <a:rPr lang="en-IN" dirty="0" smtClean="0"/>
              <a:t>Use outbound blocking firewall</a:t>
            </a:r>
          </a:p>
          <a:p>
            <a:r>
              <a:rPr lang="en-IN" dirty="0" smtClean="0"/>
              <a:t>Shutdown common ports used by Trojans and zombies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48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Thank you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227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81</TotalTime>
  <Words>295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Working of zombies and Trojan horses</vt:lpstr>
      <vt:lpstr>introduction</vt:lpstr>
      <vt:lpstr>Working of zombies and bot network</vt:lpstr>
      <vt:lpstr>Working of Trojan horses</vt:lpstr>
      <vt:lpstr>Zombie money trail</vt:lpstr>
      <vt:lpstr>Working of zombie and Trojan protection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zombies and Trojan horses</dc:title>
  <dc:creator>Administrator</dc:creator>
  <cp:lastModifiedBy>Administrator</cp:lastModifiedBy>
  <cp:revision>13</cp:revision>
  <dcterms:created xsi:type="dcterms:W3CDTF">2018-08-30T07:04:43Z</dcterms:created>
  <dcterms:modified xsi:type="dcterms:W3CDTF">2018-08-30T08:26:33Z</dcterms:modified>
</cp:coreProperties>
</file>