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C8DAFCB-9C8C-4EC5-9EB1-9758CD7412D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117D35F-ED57-4038-9DF3-FAEDFB1E985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55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AFCB-9C8C-4EC5-9EB1-9758CD7412D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35F-ED57-4038-9DF3-FAEDFB1E9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07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AFCB-9C8C-4EC5-9EB1-9758CD7412D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35F-ED57-4038-9DF3-FAEDFB1E985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257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AFCB-9C8C-4EC5-9EB1-9758CD7412D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35F-ED57-4038-9DF3-FAEDFB1E985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4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AFCB-9C8C-4EC5-9EB1-9758CD7412D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35F-ED57-4038-9DF3-FAEDFB1E9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6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AFCB-9C8C-4EC5-9EB1-9758CD7412D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35F-ED57-4038-9DF3-FAEDFB1E985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134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AFCB-9C8C-4EC5-9EB1-9758CD7412D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35F-ED57-4038-9DF3-FAEDFB1E985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46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AFCB-9C8C-4EC5-9EB1-9758CD7412D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35F-ED57-4038-9DF3-FAEDFB1E985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048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AFCB-9C8C-4EC5-9EB1-9758CD7412D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35F-ED57-4038-9DF3-FAEDFB1E985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17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AFCB-9C8C-4EC5-9EB1-9758CD7412D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35F-ED57-4038-9DF3-FAEDFB1E9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05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AFCB-9C8C-4EC5-9EB1-9758CD7412D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35F-ED57-4038-9DF3-FAEDFB1E985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22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AFCB-9C8C-4EC5-9EB1-9758CD7412D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35F-ED57-4038-9DF3-FAEDFB1E9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50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AFCB-9C8C-4EC5-9EB1-9758CD7412D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35F-ED57-4038-9DF3-FAEDFB1E9859}" type="slidenum">
              <a:rPr lang="en-IN" smtClean="0"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0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AFCB-9C8C-4EC5-9EB1-9758CD7412D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35F-ED57-4038-9DF3-FAEDFB1E985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1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AFCB-9C8C-4EC5-9EB1-9758CD7412D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35F-ED57-4038-9DF3-FAEDFB1E9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3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AFCB-9C8C-4EC5-9EB1-9758CD7412D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35F-ED57-4038-9DF3-FAEDFB1E985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6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AFCB-9C8C-4EC5-9EB1-9758CD7412D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35F-ED57-4038-9DF3-FAEDFB1E9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1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8DAFCB-9C8C-4EC5-9EB1-9758CD7412D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17D35F-ED57-4038-9DF3-FAEDFB1E9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88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Working of Worms and Viruses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Sharada Valiveti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27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Malware are practically ubiquitous and no means of escaping them</a:t>
            </a:r>
          </a:p>
          <a:p>
            <a:pPr algn="just"/>
            <a:r>
              <a:rPr lang="en-IN" dirty="0" smtClean="0"/>
              <a:t>Viruses can delete data files, erase programs, destroy everything, flash annoying messages etc.</a:t>
            </a:r>
          </a:p>
          <a:p>
            <a:pPr algn="just"/>
            <a:r>
              <a:rPr lang="en-IN" dirty="0"/>
              <a:t>W</a:t>
            </a:r>
            <a:r>
              <a:rPr lang="en-IN" dirty="0" smtClean="0"/>
              <a:t>orms replicate to all machines which are connected to the network – internal or internet</a:t>
            </a:r>
          </a:p>
          <a:p>
            <a:pPr algn="just"/>
            <a:r>
              <a:rPr lang="en-IN" dirty="0" smtClean="0"/>
              <a:t>Use anti-virus and its components</a:t>
            </a:r>
          </a:p>
          <a:p>
            <a:pPr lvl="1" algn="just"/>
            <a:r>
              <a:rPr lang="en-IN" dirty="0" smtClean="0"/>
              <a:t>Scanner</a:t>
            </a:r>
          </a:p>
          <a:p>
            <a:pPr lvl="1" algn="just"/>
            <a:r>
              <a:rPr lang="en-IN" dirty="0" smtClean="0"/>
              <a:t>Eradication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389209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of Viruses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One can get </a:t>
            </a:r>
            <a:r>
              <a:rPr lang="en-IN" smtClean="0"/>
              <a:t>virus </a:t>
            </a:r>
            <a:r>
              <a:rPr lang="en-IN" smtClean="0"/>
              <a:t>through </a:t>
            </a:r>
            <a:r>
              <a:rPr lang="en-IN" dirty="0" smtClean="0"/>
              <a:t>an infected program, or opening a file infected by virus</a:t>
            </a:r>
          </a:p>
          <a:p>
            <a:r>
              <a:rPr lang="en-IN" dirty="0" smtClean="0"/>
              <a:t>Virus hides inside a legitimate program, where it remains dormant until the infected program is run</a:t>
            </a:r>
          </a:p>
          <a:p>
            <a:pPr algn="just"/>
            <a:r>
              <a:rPr lang="en-IN" dirty="0" smtClean="0"/>
              <a:t>Sometimes, execution of virus may lead to infection in other programs</a:t>
            </a:r>
          </a:p>
          <a:p>
            <a:pPr algn="just"/>
            <a:r>
              <a:rPr lang="en-IN" dirty="0" smtClean="0"/>
              <a:t>Some viruses place </a:t>
            </a:r>
            <a:r>
              <a:rPr lang="en-IN" i="1" dirty="0" smtClean="0"/>
              <a:t>Virus Markers (v-markers) </a:t>
            </a:r>
            <a:r>
              <a:rPr lang="en-IN" dirty="0" smtClean="0"/>
              <a:t>inside programs that they infect</a:t>
            </a:r>
          </a:p>
          <a:p>
            <a:pPr lvl="1" algn="just"/>
            <a:r>
              <a:rPr lang="en-IN" dirty="0" smtClean="0"/>
              <a:t>These messages help manage virus activities</a:t>
            </a:r>
          </a:p>
          <a:p>
            <a:pPr algn="just"/>
            <a:r>
              <a:rPr lang="en-IN" dirty="0" smtClean="0"/>
              <a:t>Viruses can corrupt program or data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57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of Worms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Worm is a generic program that spreads over a network </a:t>
            </a:r>
          </a:p>
          <a:p>
            <a:r>
              <a:rPr lang="en-IN" dirty="0" smtClean="0"/>
              <a:t>Worms arrive to inbox like a normal file attachment</a:t>
            </a:r>
          </a:p>
          <a:p>
            <a:r>
              <a:rPr lang="en-IN" dirty="0" smtClean="0"/>
              <a:t>When the user clicks the file, worm springs into action</a:t>
            </a:r>
          </a:p>
          <a:p>
            <a:pPr algn="just"/>
            <a:r>
              <a:rPr lang="en-IN" dirty="0" smtClean="0"/>
              <a:t>Worm checks the names of first 50 names in the inbox and attaches itself to the file and sends mails to them</a:t>
            </a:r>
          </a:p>
          <a:p>
            <a:pPr algn="just"/>
            <a:r>
              <a:rPr lang="en-IN" dirty="0" smtClean="0"/>
              <a:t>Each of these 50 recipients then open the file and fell as trap to the worms</a:t>
            </a:r>
          </a:p>
          <a:p>
            <a:pPr algn="just"/>
            <a:r>
              <a:rPr lang="en-IN" dirty="0" smtClean="0"/>
              <a:t>Also, this unrequired and undesired forwarding of mails overwhelm the mail servers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55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of Antivirus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Scanners check for viruses and alert their presence</a:t>
            </a:r>
          </a:p>
          <a:p>
            <a:r>
              <a:rPr lang="en-IN" dirty="0" smtClean="0"/>
              <a:t>Detection methods</a:t>
            </a:r>
          </a:p>
          <a:p>
            <a:pPr lvl="1"/>
            <a:r>
              <a:rPr lang="en-IN" dirty="0" err="1" smtClean="0"/>
              <a:t>Telltale</a:t>
            </a:r>
            <a:r>
              <a:rPr lang="en-IN" dirty="0" smtClean="0"/>
              <a:t> virus makers using virus definitions</a:t>
            </a:r>
          </a:p>
          <a:p>
            <a:pPr lvl="1"/>
            <a:r>
              <a:rPr lang="en-IN" dirty="0" smtClean="0"/>
              <a:t>Check change in program’s file size</a:t>
            </a:r>
          </a:p>
          <a:p>
            <a:r>
              <a:rPr lang="en-IN" dirty="0" smtClean="0"/>
              <a:t>Eradication programs disinfect or remove viruses from software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27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you!!!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Any queries???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775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255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Working of Worms and Viruses</vt:lpstr>
      <vt:lpstr>Introduction</vt:lpstr>
      <vt:lpstr>Working of Viruses</vt:lpstr>
      <vt:lpstr>Working of Worms</vt:lpstr>
      <vt:lpstr>Working of Antivirus</vt:lpstr>
      <vt:lpstr>Thank you!!!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of Worms and Viruses</dc:title>
  <dc:creator>Administrator</dc:creator>
  <cp:lastModifiedBy>Administrator</cp:lastModifiedBy>
  <cp:revision>18</cp:revision>
  <dcterms:created xsi:type="dcterms:W3CDTF">2018-09-05T04:54:49Z</dcterms:created>
  <dcterms:modified xsi:type="dcterms:W3CDTF">2020-02-11T04:44:35Z</dcterms:modified>
</cp:coreProperties>
</file>