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BA14-9A06-45AB-AC6F-5A5F1B42465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9BE1-A8C0-4E2F-95F1-ACD2C38F68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Wi-Fi Security Dangers and Protection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Sharada</a:t>
            </a:r>
            <a:r>
              <a:rPr lang="en-US" dirty="0" smtClean="0"/>
              <a:t> </a:t>
            </a:r>
            <a:r>
              <a:rPr lang="en-US" dirty="0" err="1" smtClean="0"/>
              <a:t>Valiveti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Wi-Fi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Laptop (Transceiver) communicates with Access Point</a:t>
            </a:r>
          </a:p>
          <a:p>
            <a:r>
              <a:rPr lang="en-US" dirty="0" smtClean="0"/>
              <a:t>Cheaper and Easy to set up the Access Point</a:t>
            </a:r>
          </a:p>
          <a:p>
            <a:r>
              <a:rPr lang="en-US" dirty="0" smtClean="0"/>
              <a:t>People use hotspots at</a:t>
            </a:r>
          </a:p>
          <a:p>
            <a:pPr lvl="1"/>
            <a:r>
              <a:rPr lang="en-US" dirty="0" smtClean="0"/>
              <a:t>Cafes</a:t>
            </a:r>
          </a:p>
          <a:p>
            <a:pPr lvl="1"/>
            <a:r>
              <a:rPr lang="en-US" dirty="0" smtClean="0"/>
              <a:t>Airports</a:t>
            </a:r>
          </a:p>
          <a:p>
            <a:pPr lvl="1"/>
            <a:r>
              <a:rPr lang="en-US" dirty="0" smtClean="0"/>
              <a:t>Other locations</a:t>
            </a:r>
          </a:p>
          <a:p>
            <a:r>
              <a:rPr lang="en-US" dirty="0" smtClean="0"/>
              <a:t>We refer 802.11n</a:t>
            </a:r>
          </a:p>
          <a:p>
            <a:r>
              <a:rPr lang="en-US" dirty="0" smtClean="0"/>
              <a:t>Open Technology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Wi-Fi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entire family of Wi-Fi</a:t>
            </a:r>
          </a:p>
          <a:p>
            <a:pPr lvl="1"/>
            <a:r>
              <a:rPr lang="en-US" dirty="0" smtClean="0"/>
              <a:t>802.11a</a:t>
            </a:r>
          </a:p>
          <a:p>
            <a:pPr lvl="1"/>
            <a:r>
              <a:rPr lang="en-US" dirty="0" smtClean="0"/>
              <a:t>802.11b</a:t>
            </a:r>
          </a:p>
          <a:p>
            <a:pPr lvl="1"/>
            <a:r>
              <a:rPr lang="en-US" dirty="0" smtClean="0"/>
              <a:t>802.11g</a:t>
            </a:r>
          </a:p>
          <a:p>
            <a:pPr lvl="1"/>
            <a:r>
              <a:rPr lang="en-US" dirty="0" smtClean="0"/>
              <a:t>802.11n</a:t>
            </a:r>
          </a:p>
          <a:p>
            <a:r>
              <a:rPr lang="en-US" dirty="0" smtClean="0"/>
              <a:t>Wireless device broadcasts its presence</a:t>
            </a:r>
          </a:p>
          <a:p>
            <a:pPr lvl="1"/>
            <a:r>
              <a:rPr lang="en-US" dirty="0" smtClean="0"/>
              <a:t>Any node within range can detect signal</a:t>
            </a:r>
          </a:p>
          <a:p>
            <a:pPr lvl="1"/>
            <a:r>
              <a:rPr lang="en-US" dirty="0" smtClean="0"/>
              <a:t>An unprotected router can be easily intruded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Wi-Fi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type of intruder is War Driver</a:t>
            </a:r>
          </a:p>
          <a:p>
            <a:pPr lvl="1" algn="just"/>
            <a:r>
              <a:rPr lang="en-US" dirty="0" smtClean="0"/>
              <a:t>Person keeps moving through the city for identifying unprotected networks</a:t>
            </a:r>
          </a:p>
          <a:p>
            <a:pPr lvl="1" algn="just"/>
            <a:r>
              <a:rPr lang="en-US" dirty="0" smtClean="0"/>
              <a:t>Uses software to find unprotected networks</a:t>
            </a:r>
          </a:p>
          <a:p>
            <a:pPr lvl="1" algn="just"/>
            <a:r>
              <a:rPr lang="en-US" dirty="0" smtClean="0"/>
              <a:t>Can steal information from PC or Credit Card details</a:t>
            </a:r>
          </a:p>
          <a:p>
            <a:pPr lvl="1" algn="just"/>
            <a:r>
              <a:rPr lang="en-US" dirty="0" smtClean="0"/>
              <a:t>Can perform illegal activities and the owner of network may be held responsible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Wi-Fi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component is Access Point or Router</a:t>
            </a:r>
          </a:p>
          <a:p>
            <a:pPr lvl="1"/>
            <a:r>
              <a:rPr lang="en-US" dirty="0" smtClean="0"/>
              <a:t>Contains radio transmitter</a:t>
            </a:r>
          </a:p>
          <a:p>
            <a:pPr lvl="1"/>
            <a:r>
              <a:rPr lang="en-US" dirty="0" smtClean="0"/>
              <a:t>Contains receiver</a:t>
            </a:r>
          </a:p>
          <a:p>
            <a:pPr lvl="1"/>
            <a:r>
              <a:rPr lang="en-US" dirty="0" smtClean="0"/>
              <a:t>Contains interface to a wired network</a:t>
            </a:r>
          </a:p>
          <a:p>
            <a:pPr lvl="1"/>
            <a:r>
              <a:rPr lang="en-US" dirty="0" smtClean="0"/>
              <a:t>Serves as base station </a:t>
            </a:r>
          </a:p>
          <a:p>
            <a:r>
              <a:rPr lang="en-US" dirty="0" smtClean="0"/>
              <a:t>AP and all stations are called Base Station Set (BSS)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Wi-Fi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Initializing the network:</a:t>
            </a:r>
          </a:p>
          <a:p>
            <a:pPr lvl="1" algn="just"/>
            <a:r>
              <a:rPr lang="en-US" dirty="0" smtClean="0"/>
              <a:t>Sends probe request frames when starts</a:t>
            </a:r>
          </a:p>
          <a:p>
            <a:pPr lvl="1" algn="just"/>
            <a:r>
              <a:rPr lang="en-US" dirty="0" smtClean="0"/>
              <a:t>Waits for probe response (May be multiple)</a:t>
            </a:r>
          </a:p>
          <a:p>
            <a:pPr lvl="1" algn="just"/>
            <a:r>
              <a:rPr lang="en-US" dirty="0" smtClean="0"/>
              <a:t>Station selects one AP on the basis of</a:t>
            </a:r>
          </a:p>
          <a:p>
            <a:pPr lvl="2" algn="just"/>
            <a:r>
              <a:rPr lang="en-US" dirty="0" smtClean="0"/>
              <a:t>Signal strength</a:t>
            </a:r>
          </a:p>
          <a:p>
            <a:pPr lvl="2" algn="just"/>
            <a:r>
              <a:rPr lang="en-US" dirty="0" smtClean="0"/>
              <a:t>Error rates</a:t>
            </a:r>
          </a:p>
          <a:p>
            <a:pPr lvl="1" algn="just"/>
            <a:r>
              <a:rPr lang="en-US" dirty="0" smtClean="0"/>
              <a:t>Station communicates using CSMA/CA</a:t>
            </a:r>
          </a:p>
          <a:p>
            <a:pPr lvl="2" algn="just"/>
            <a:r>
              <a:rPr lang="en-US" dirty="0" smtClean="0"/>
              <a:t>RTS-CTS Mechanism</a:t>
            </a:r>
          </a:p>
          <a:p>
            <a:pPr algn="just"/>
            <a:r>
              <a:rPr lang="en-US" dirty="0" smtClean="0"/>
              <a:t>Network can have many access points and stations</a:t>
            </a:r>
          </a:p>
          <a:p>
            <a:pPr lvl="1" algn="just"/>
            <a:r>
              <a:rPr lang="en-US" dirty="0" smtClean="0"/>
              <a:t>Combined together called as Extended Service Set (ESS)</a:t>
            </a:r>
          </a:p>
          <a:p>
            <a:pPr algn="just"/>
            <a:r>
              <a:rPr lang="en-US" dirty="0" smtClean="0"/>
              <a:t>Also allows users to connect directly  i.e. Ad Hoc or Peer to Peer Network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Hacker invades Wi-Fi?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Hacker looks for network he wants to break in</a:t>
            </a:r>
          </a:p>
          <a:p>
            <a:pPr algn="just"/>
            <a:r>
              <a:rPr lang="en-US" dirty="0" smtClean="0"/>
              <a:t>PC automatically checks for the nearest Wireless Network and connects to it </a:t>
            </a:r>
          </a:p>
          <a:p>
            <a:pPr algn="just"/>
            <a:r>
              <a:rPr lang="en-US" dirty="0" smtClean="0"/>
              <a:t>Some networks are protected but WEP is weak and can be cracked</a:t>
            </a:r>
          </a:p>
          <a:p>
            <a:pPr algn="just"/>
            <a:r>
              <a:rPr lang="en-US" dirty="0" smtClean="0"/>
              <a:t>Hacker uses sniffers to capture data</a:t>
            </a:r>
          </a:p>
          <a:p>
            <a:pPr algn="just"/>
            <a:r>
              <a:rPr lang="en-US" dirty="0" smtClean="0"/>
              <a:t>Business data can be captured</a:t>
            </a:r>
          </a:p>
          <a:p>
            <a:pPr algn="just"/>
            <a:r>
              <a:rPr lang="en-US" dirty="0" smtClean="0"/>
              <a:t>Can use Wi-Fi as launching point of criminal activity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hotspots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Hotspots are generally free</a:t>
            </a:r>
          </a:p>
          <a:p>
            <a:r>
              <a:rPr lang="en-US" dirty="0" smtClean="0"/>
              <a:t>Each hotspot needs its connection to internet</a:t>
            </a:r>
          </a:p>
          <a:p>
            <a:pPr lvl="1"/>
            <a:r>
              <a:rPr lang="en-US" dirty="0" smtClean="0"/>
              <a:t>Generally high-speed networks</a:t>
            </a:r>
          </a:p>
          <a:p>
            <a:r>
              <a:rPr lang="en-US" dirty="0" smtClean="0"/>
              <a:t>User needs to sign up if for-pay hotspots</a:t>
            </a:r>
          </a:p>
          <a:p>
            <a:r>
              <a:rPr lang="en-US" dirty="0" smtClean="0"/>
              <a:t>For-pay users cannot sign on to free hotspots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325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Wi-Fi Security Dangers and Protection</vt:lpstr>
      <vt:lpstr>Introduction to Wi-Fi</vt:lpstr>
      <vt:lpstr>Introduction to Wi-Fi</vt:lpstr>
      <vt:lpstr>Introduction to Wi-Fi</vt:lpstr>
      <vt:lpstr>How Wi-Fi Works?</vt:lpstr>
      <vt:lpstr>How Wi-Fi Works?</vt:lpstr>
      <vt:lpstr>How Hacker invades Wi-Fi?</vt:lpstr>
      <vt:lpstr>How hotspots 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Security Dangers and Protection</dc:title>
  <dc:creator>SV</dc:creator>
  <cp:lastModifiedBy>Administrator</cp:lastModifiedBy>
  <cp:revision>26</cp:revision>
  <dcterms:created xsi:type="dcterms:W3CDTF">2012-09-12T07:28:55Z</dcterms:created>
  <dcterms:modified xsi:type="dcterms:W3CDTF">2021-03-31T06:52:12Z</dcterms:modified>
</cp:coreProperties>
</file>