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CF9D-FA69-45B7-AC6D-F7A54FE1113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3794-2326-44F7-AC33-DF03FAAA7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CF9D-FA69-45B7-AC6D-F7A54FE1113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3794-2326-44F7-AC33-DF03FAAA7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CF9D-FA69-45B7-AC6D-F7A54FE1113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3794-2326-44F7-AC33-DF03FAAA7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CF9D-FA69-45B7-AC6D-F7A54FE1113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3794-2326-44F7-AC33-DF03FAAA7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CF9D-FA69-45B7-AC6D-F7A54FE1113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3794-2326-44F7-AC33-DF03FAAA7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CF9D-FA69-45B7-AC6D-F7A54FE1113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3794-2326-44F7-AC33-DF03FAAA7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CF9D-FA69-45B7-AC6D-F7A54FE1113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3794-2326-44F7-AC33-DF03FAAA7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CF9D-FA69-45B7-AC6D-F7A54FE1113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3794-2326-44F7-AC33-DF03FAAA7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CF9D-FA69-45B7-AC6D-F7A54FE1113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3794-2326-44F7-AC33-DF03FAAA7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CF9D-FA69-45B7-AC6D-F7A54FE1113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3794-2326-44F7-AC33-DF03FAAA7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CF9D-FA69-45B7-AC6D-F7A54FE1113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3794-2326-44F7-AC33-DF03FAAA7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CF9D-FA69-45B7-AC6D-F7A54FE1113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3794-2326-44F7-AC33-DF03FAAA7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Linux Exploits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Sharada</a:t>
            </a:r>
            <a:r>
              <a:rPr lang="en-US" dirty="0"/>
              <a:t> </a:t>
            </a:r>
            <a:r>
              <a:rPr lang="en-US" dirty="0" err="1"/>
              <a:t>Valiveti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Buffer Overflows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95350"/>
            <a:ext cx="6502319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62769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70" y="457200"/>
            <a:ext cx="757409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US" dirty="0"/>
              <a:t>Ramifications of Buffer Overflows</a:t>
            </a:r>
          </a:p>
          <a:p>
            <a:pPr lvl="1" algn="just"/>
            <a:r>
              <a:rPr lang="en-US" dirty="0"/>
              <a:t>Denial of Service</a:t>
            </a:r>
          </a:p>
          <a:p>
            <a:pPr lvl="1" algn="just"/>
            <a:r>
              <a:rPr lang="en-US" dirty="0" err="1"/>
              <a:t>eip</a:t>
            </a:r>
            <a:r>
              <a:rPr lang="en-US" dirty="0"/>
              <a:t> can be controlled to execute malicious code at user level of access</a:t>
            </a:r>
          </a:p>
          <a:p>
            <a:pPr lvl="1" algn="just"/>
            <a:r>
              <a:rPr lang="en-US" dirty="0" err="1"/>
              <a:t>eip</a:t>
            </a:r>
            <a:r>
              <a:rPr lang="en-US" dirty="0"/>
              <a:t> can be controlled to execute malicious code at root level</a:t>
            </a:r>
          </a:p>
          <a:p>
            <a:pPr lvl="2" algn="just"/>
            <a:r>
              <a:rPr lang="en-US" dirty="0" err="1"/>
              <a:t>suid</a:t>
            </a:r>
            <a:r>
              <a:rPr lang="en-US" dirty="0"/>
              <a:t> UNIX</a:t>
            </a:r>
          </a:p>
          <a:p>
            <a:pPr lvl="2" algn="just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362450"/>
            <a:ext cx="70249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925" y="4876800"/>
            <a:ext cx="7296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Buffer Overflow Exploits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algn="just"/>
            <a:r>
              <a:rPr lang="en-US" dirty="0"/>
              <a:t>Concept of buffer overflow is to overflow a vulnerable buffer and change </a:t>
            </a:r>
            <a:r>
              <a:rPr lang="en-US" dirty="0" err="1"/>
              <a:t>eip</a:t>
            </a:r>
            <a:r>
              <a:rPr lang="en-US" dirty="0"/>
              <a:t> for malicious purpose</a:t>
            </a:r>
          </a:p>
          <a:p>
            <a:pPr algn="just"/>
            <a:r>
              <a:rPr lang="en-US" dirty="0"/>
              <a:t>Components of exploit</a:t>
            </a:r>
          </a:p>
          <a:p>
            <a:pPr lvl="1" algn="just"/>
            <a:r>
              <a:rPr lang="en-US" dirty="0"/>
              <a:t>NOP Sled</a:t>
            </a:r>
          </a:p>
          <a:p>
            <a:pPr lvl="1" algn="just"/>
            <a:r>
              <a:rPr lang="en-US" dirty="0" err="1"/>
              <a:t>Shellcode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962400"/>
            <a:ext cx="76581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Buffer Overflow Exploits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72009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22815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Repeating Return Addresses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43200"/>
            <a:ext cx="75819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0" y="4800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Turn ASLR </a:t>
            </a:r>
            <a:r>
              <a:rPr lang="en-US" dirty="0"/>
              <a:t>On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5" y="5200650"/>
            <a:ext cx="4352925" cy="158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Buffer Overflow Exploits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7553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" y="1371600"/>
            <a:ext cx="76104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438400"/>
            <a:ext cx="46482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15340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Local Buffer Overflow Exploits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US" dirty="0"/>
              <a:t>Exploiting stack overflows from Command Line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2133600"/>
            <a:ext cx="361335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825" y="2514600"/>
            <a:ext cx="81057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581400"/>
            <a:ext cx="1323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629150"/>
            <a:ext cx="3981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2975" y="4114800"/>
            <a:ext cx="332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724400" y="3886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Estimating the Landing Spot from current ESP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4863" y="5486400"/>
            <a:ext cx="80365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38200" y="49530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Calculation of Number 38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1981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405 byte Attack String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15340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Local Buffer Overflow Exploits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096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905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Creates Buffer Overflow as follows: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200 bytes of NOPs (“\x90”)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53 bytes of </a:t>
            </a:r>
            <a:r>
              <a:rPr lang="en-US" dirty="0" err="1"/>
              <a:t>shellcode</a:t>
            </a:r>
            <a:endParaRPr lang="en-US" dirty="0"/>
          </a:p>
          <a:p>
            <a:pPr lvl="2">
              <a:buFont typeface="Wingdings" pitchFamily="2" charset="2"/>
              <a:buChar char="q"/>
            </a:pPr>
            <a:r>
              <a:rPr lang="en-US" dirty="0"/>
              <a:t>152 bytes of repeated return addresses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76600"/>
            <a:ext cx="84713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15340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Local Buffer Overflow Exploits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Exploiting Stack Overflows with Generic Exploit Code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447800"/>
            <a:ext cx="1952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24050"/>
            <a:ext cx="76200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50" y="3752850"/>
            <a:ext cx="80962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38225"/>
            <a:ext cx="81915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15340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Local Buffer Overflow Exploits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  <a:p>
            <a:r>
              <a:rPr lang="en-US" dirty="0"/>
              <a:t>Buffer Overflows</a:t>
            </a:r>
          </a:p>
          <a:p>
            <a:r>
              <a:rPr lang="en-US" dirty="0"/>
              <a:t>Local Buffer Overflow Exploits</a:t>
            </a:r>
          </a:p>
          <a:p>
            <a:r>
              <a:rPr lang="en-US" dirty="0"/>
              <a:t>Exploit Development Process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5825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15340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Local Buffer Overflow Exploits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15340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Local Buffer Overflow Exploits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Exploiting Small Buffers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600200"/>
            <a:ext cx="73437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200"/>
            <a:ext cx="69342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352925"/>
            <a:ext cx="78422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0975"/>
            <a:ext cx="75723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4191000"/>
            <a:ext cx="3390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56388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Control </a:t>
            </a:r>
            <a:r>
              <a:rPr lang="en-US" dirty="0" err="1"/>
              <a:t>eip</a:t>
            </a:r>
            <a:endParaRPr lang="en-US" dirty="0"/>
          </a:p>
          <a:p>
            <a:pPr lvl="1"/>
            <a:r>
              <a:rPr lang="en-US" dirty="0"/>
              <a:t>Determine offsets(s)</a:t>
            </a:r>
          </a:p>
          <a:p>
            <a:pPr lvl="1"/>
            <a:r>
              <a:rPr lang="en-US" dirty="0"/>
              <a:t>Determine attack vector</a:t>
            </a:r>
          </a:p>
          <a:p>
            <a:pPr lvl="1"/>
            <a:r>
              <a:rPr lang="en-US" dirty="0"/>
              <a:t>Build the exploit sandwich</a:t>
            </a:r>
          </a:p>
          <a:p>
            <a:pPr lvl="1"/>
            <a:r>
              <a:rPr lang="en-US" dirty="0"/>
              <a:t>Test the exploit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Push vs. Pop Operations</a:t>
            </a:r>
          </a:p>
          <a:p>
            <a:pPr algn="just"/>
            <a:r>
              <a:rPr lang="en-US" dirty="0"/>
              <a:t>Stack grows backwards from highest memory address to the lowest</a:t>
            </a:r>
          </a:p>
          <a:p>
            <a:pPr algn="just"/>
            <a:r>
              <a:rPr lang="en-US" dirty="0"/>
              <a:t>Important Registers:</a:t>
            </a:r>
          </a:p>
          <a:p>
            <a:pPr lvl="1" algn="just"/>
            <a:r>
              <a:rPr lang="en-US" dirty="0"/>
              <a:t>Extended Stack Pointer (Points to the lowest address)</a:t>
            </a:r>
          </a:p>
          <a:p>
            <a:pPr lvl="1" algn="just"/>
            <a:r>
              <a:rPr lang="en-US" dirty="0"/>
              <a:t>Extended Base Pointer (Points to the highest address)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Calling Procedure</a:t>
            </a:r>
          </a:p>
          <a:p>
            <a:pPr lvl="1"/>
            <a:r>
              <a:rPr lang="en-US" dirty="0"/>
              <a:t>Parameters placed on stack in reverse order</a:t>
            </a:r>
          </a:p>
          <a:p>
            <a:pPr lvl="1"/>
            <a:r>
              <a:rPr lang="en-US" dirty="0"/>
              <a:t>Extended instruction (</a:t>
            </a:r>
            <a:r>
              <a:rPr lang="en-US" dirty="0" err="1"/>
              <a:t>eip</a:t>
            </a:r>
            <a:r>
              <a:rPr lang="en-US" dirty="0"/>
              <a:t>) saved on stack </a:t>
            </a:r>
          </a:p>
          <a:p>
            <a:pPr lvl="1"/>
            <a:r>
              <a:rPr lang="en-US" dirty="0"/>
              <a:t>Call command executed and address of function is placed in </a:t>
            </a:r>
            <a:r>
              <a:rPr lang="en-US" dirty="0" err="1"/>
              <a:t>eip</a:t>
            </a:r>
            <a:r>
              <a:rPr lang="en-US" dirty="0"/>
              <a:t> to execute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267200"/>
            <a:ext cx="5943600" cy="208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7883"/>
            <a:ext cx="8229600" cy="1143000"/>
          </a:xfrm>
        </p:spPr>
        <p:txBody>
          <a:bodyPr/>
          <a:lstStyle/>
          <a:p>
            <a:r>
              <a:rPr lang="en-US" dirty="0"/>
              <a:t>Stack Operations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143000"/>
            <a:ext cx="672214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701" y="3533775"/>
            <a:ext cx="6175099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2971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of Function Prolog and Function Epilog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724400"/>
            <a:ext cx="549864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Buffers used to store data in memory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58733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813" y="2971800"/>
            <a:ext cx="84999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962400"/>
            <a:ext cx="6096000" cy="262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dirty="0"/>
              <a:t>Address Space Layout Randomization (ASLR)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659511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05075"/>
            <a:ext cx="73628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4875" y="4724400"/>
            <a:ext cx="49104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/>
              <a:t>Buffer Overflows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08074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2362200"/>
            <a:ext cx="667566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200400"/>
            <a:ext cx="770013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275" y="4876800"/>
            <a:ext cx="58007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Buffer Overflows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64008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91000"/>
            <a:ext cx="73152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800600"/>
            <a:ext cx="69342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300</Words>
  <Application>Microsoft Office PowerPoint</Application>
  <PresentationFormat>On-screen Show (4:3)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Basic Linux Exploits</vt:lpstr>
      <vt:lpstr>Contents</vt:lpstr>
      <vt:lpstr>Stack Operations</vt:lpstr>
      <vt:lpstr>Stack Operations</vt:lpstr>
      <vt:lpstr>Stack Operations</vt:lpstr>
      <vt:lpstr>Buffer Overflows</vt:lpstr>
      <vt:lpstr>Buffer Overflows</vt:lpstr>
      <vt:lpstr>Buffer Overflows</vt:lpstr>
      <vt:lpstr>Buffer Overflows</vt:lpstr>
      <vt:lpstr>Buffer Overflows</vt:lpstr>
      <vt:lpstr>PowerPoint Presentation</vt:lpstr>
      <vt:lpstr>Buffer Overflows</vt:lpstr>
      <vt:lpstr>Local Buffer Overflow Exploits</vt:lpstr>
      <vt:lpstr>Local Buffer Overflow Exploits</vt:lpstr>
      <vt:lpstr>Local Buffer Overflow Exploits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Exploit Development Process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Linux Exploits</dc:title>
  <dc:creator>SV</dc:creator>
  <cp:lastModifiedBy>PGCSE-1</cp:lastModifiedBy>
  <cp:revision>175</cp:revision>
  <dcterms:created xsi:type="dcterms:W3CDTF">2013-03-18T04:15:03Z</dcterms:created>
  <dcterms:modified xsi:type="dcterms:W3CDTF">2023-08-07T09:20:49Z</dcterms:modified>
</cp:coreProperties>
</file>