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4" r:id="rId7"/>
    <p:sldId id="260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F51C-0C11-4F9F-AF56-4A7284B1602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7BE0-3158-4ABA-B8AA-7D52CF37A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7" y="28225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0000" dirty="0" smtClean="0"/>
              <a:t>Small Hydro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12776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on Capacity: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Depending on Head: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70767"/>
              </p:ext>
            </p:extLst>
          </p:nvPr>
        </p:nvGraphicFramePr>
        <p:xfrm>
          <a:off x="1646238" y="2477028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100 kW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 to</a:t>
                      </a:r>
                      <a:r>
                        <a:rPr lang="en-US" baseline="0" dirty="0" smtClean="0"/>
                        <a:t> 1000 kW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to</a:t>
                      </a:r>
                      <a:r>
                        <a:rPr lang="en-US" baseline="0" dirty="0" smtClean="0"/>
                        <a:t> 6000 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02463"/>
              </p:ext>
            </p:extLst>
          </p:nvPr>
        </p:nvGraphicFramePr>
        <p:xfrm>
          <a:off x="1631950" y="49487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Ultra low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r>
                        <a:rPr lang="en-US" baseline="0" dirty="0" smtClean="0"/>
                        <a:t> 3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r>
                        <a:rPr lang="en-US" baseline="0" dirty="0" smtClean="0"/>
                        <a:t> 30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</a:t>
                      </a:r>
                      <a:r>
                        <a:rPr lang="en-US" baseline="0" dirty="0" smtClean="0"/>
                        <a:t> 30 to 75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Above</a:t>
                      </a:r>
                      <a:r>
                        <a:rPr lang="en-US" baseline="0" dirty="0" smtClean="0"/>
                        <a:t> 75 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Schemes for small hydro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scheme</a:t>
            </a:r>
          </a:p>
          <a:p>
            <a:r>
              <a:rPr lang="en-US" dirty="0" smtClean="0"/>
              <a:t>Sub ordinate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hydroelectric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Diversion and intake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Desilting</a:t>
            </a:r>
            <a:r>
              <a:rPr lang="en-US" dirty="0" smtClean="0"/>
              <a:t> chamber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Water conductor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Forebay</a:t>
            </a:r>
            <a:r>
              <a:rPr lang="en-US" dirty="0" smtClean="0"/>
              <a:t> / balancing reservoir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Surgetank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Penstock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Powerhouse – turbine, generator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Tail race channel</a:t>
            </a:r>
          </a:p>
        </p:txBody>
      </p:sp>
    </p:spTree>
    <p:extLst>
      <p:ext uri="{BB962C8B-B14F-4D97-AF65-F5344CB8AC3E}">
        <p14:creationId xmlns:p14="http://schemas.microsoft.com/office/powerpoint/2010/main" val="33476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Turbines and Generators for small hydro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Bulb or tubular turbine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Tube turbine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Straflo</a:t>
            </a:r>
            <a:r>
              <a:rPr lang="en-US" dirty="0" smtClean="0"/>
              <a:t> turbine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0" dirty="0" smtClean="0">
                <a:solidFill>
                  <a:srgbClr val="FF0000"/>
                </a:solidFill>
              </a:rPr>
              <a:t>THANK YOU</a:t>
            </a:r>
            <a:endParaRPr lang="en-US" sz="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Small Hydro</vt:lpstr>
      <vt:lpstr>Classification</vt:lpstr>
      <vt:lpstr>Schemes for small hydro  </vt:lpstr>
      <vt:lpstr>PowerPoint Presentation</vt:lpstr>
      <vt:lpstr>Components of a hydroelectric scheme</vt:lpstr>
      <vt:lpstr>Turbines and Generators for small hydro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Hydro</dc:title>
  <dc:creator>Azure</dc:creator>
  <cp:lastModifiedBy>Nit-5</cp:lastModifiedBy>
  <cp:revision>4</cp:revision>
  <dcterms:created xsi:type="dcterms:W3CDTF">2015-03-09T07:36:01Z</dcterms:created>
  <dcterms:modified xsi:type="dcterms:W3CDTF">2019-03-04T14:15:48Z</dcterms:modified>
</cp:coreProperties>
</file>