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59768b6a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59768b6a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9768b6a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9768b6a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5a5da16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5a5da16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5a5da16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5a5da16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a5da16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5a5da16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5a5da160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5a5da160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5a5da160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5a5da160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5a5da160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5a5da160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5a5da160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5a5da160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5a5da160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5a5da160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355a9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355a9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59768b6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59768b6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59768b6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959768b6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59768b6a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959768b6a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59768b6a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59768b6a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9768b6a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9768b6a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59768b6a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59768b6a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59768b6a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59768b6a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Low-Resolution Image Classification- Review 2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894775" y="3595375"/>
            <a:ext cx="75681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Project (INS</a:t>
            </a:r>
            <a:r>
              <a:rPr lang="en"/>
              <a:t> Valsura Contd.)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 Devasy(20BCE057), Deep(20BCE200)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919425" y="3849000"/>
            <a:ext cx="546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552450"/>
            <a:ext cx="77057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50" y="654200"/>
            <a:ext cx="7846726" cy="39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Model Diversity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Utilizing grid search to fine-tune ensemble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Laplacian and Sobel filters with ExtraTrees, SVM, and XGBoost.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Model Diversity: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search allowed us to systematically optimize the hyperparameters of each model, generating a wide range of models with various settings.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aimed to increase the diversity of our ensemble, which is critical for enhancing overall model performance.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Experimentation and Model Selection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Comprehensive Experimentation: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performed a total of 24 experiments, testing six Laplacian derivative filters (Laplacian1 to Laplacian6) and two Sobel filters (Sobel1 and Sobel2) in conjunction with three machine learning models (ExtraTrees, SVM, and XGBoost).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grid search process aimed to identify the optimal hyperparameters for each combination.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training, we evaluated the models' performance using accuracy metrics.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top-performing models (the top 5) were chosen based on their accuracy, ensuring that only the most effective models contributed to the ensemble.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XBG Performed significantly well along with laplacian variations 5 and 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Grid Search</a:t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814" y="1202750"/>
            <a:ext cx="6034362" cy="3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Impact on Accuracy, Practical Applications, and Conclusion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311700" y="1152475"/>
            <a:ext cx="87093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on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search, coupled with ensemble modeling, significantly enhanced our model's accuracy.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final ensemble classifier incorporated the most accurate models from the extensive experimentation, resulting in improved predictive power.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impact of grid search on training ensemble models is evident in the significant improvement in accuracy achieved through a systematic exploration of hyperparameters.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project serves as a testament to the potential of grid search in enhancing machine learning models and paves the way for further research and applications in this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Tasks and Contributions</a:t>
            </a:r>
            <a:endParaRPr/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GitHub Workflows: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extended our project's capabilities by implementing GitHub workflows.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 workflow was designed to automatically trigger the grid search process upon detecting a commit message containing "grid-search-begin."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streamlined the hyperparameter optimization process and opened a pull request with the newly saved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 automation improved efficiency and ensured the latest model was readily available for evaluation.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Decoder Architecture:</a:t>
            </a:r>
            <a:endParaRPr/>
          </a:p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pursuit of higher accuracy, we introduced an autoencoder decoder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innovative approach significantly improved our model's accuracy, achieving an outstanding score of 0.9807.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classification report highlights exceptional precision, recall, and F1-score values, making our model highly reliable for various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confusion matrix further illustrates the model's superior performance across multiple classes.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our presentation, we embarked on a journey from inception to execution, providing an introductory brief about our project's origins.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set clear goals and milestones, which acted as guiding stars throughout our project.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delved into the intricacies of image preprocessing pipelines, emphasizing the significance of data preparation in machine learning tasks.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impact of grid search on training ensemble models was evident as we systematically optimized hyperparameters for a diverse set of models, leading to improved predictive accuracy.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tasks and contributions were a testament to our dedication to pushing the boundaries of machine learning.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/>
              <a:t>From implementing GitHub workflows for automation to introducing an autoencoder decoder architecture that achieved remarkable accuracy, our project demonstrated innovation and excellence.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2985450" y="1717650"/>
            <a:ext cx="31731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Thankyou</a:t>
            </a:r>
            <a:endParaRPr sz="5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Index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Introductory brief about where we picked it up.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Goals and milestones defined.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Image preprocessing pipelines.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Impact of Grid search to train ensemble model.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Additional tasks and </a:t>
            </a: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contribution</a:t>
            </a: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-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Workflows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-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Deep Learning Models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Conclusion and </a:t>
            </a: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future scope.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 Approach</a:t>
            </a:r>
            <a:r>
              <a:rPr lang="en"/>
              <a:t> - used a Traditional Machine Learning Algorithm for the classification.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Deployment </a:t>
            </a:r>
            <a:r>
              <a:rPr lang="en"/>
              <a:t>- deployed the model using the Streamlit library, making it accessible and user-friendly.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Performance </a:t>
            </a:r>
            <a:r>
              <a:rPr lang="en"/>
              <a:t>- Traditional Machine Learning Algorithm gave a baseline of 81% Accuracy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Limitation </a:t>
            </a:r>
            <a:r>
              <a:rPr lang="en"/>
              <a:t>- there were some amount of false positives and the system was not scalable.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complete user friendly software for classification.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accuracy of the model.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the performance of model by leveraging techniques like: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Preprocessing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 model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 Classes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Cargo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Fishing Vessel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Island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Images</a:t>
            </a:r>
            <a:endParaRPr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544550" y="2571750"/>
            <a:ext cx="792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3200"/>
            <a:ext cx="1419275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125" y="2876550"/>
            <a:ext cx="1254426" cy="125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2431901" y="4285400"/>
            <a:ext cx="870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7874625" y="2642950"/>
            <a:ext cx="792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Tanker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6072788" y="4272050"/>
            <a:ext cx="792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Island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4211919" y="2571725"/>
            <a:ext cx="11832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Fishing Vessel</a:t>
            </a:r>
            <a:endParaRPr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250" y="1203137"/>
            <a:ext cx="1183200" cy="11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1575" y="2876550"/>
            <a:ext cx="1254426" cy="125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7875" y="1203125"/>
            <a:ext cx="1254424" cy="12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Preprocessing plays a crucial role in enhancing the accuracy of our ship classification model.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applied three techniques: </a:t>
            </a:r>
            <a:r>
              <a:rPr b="1" i="1" lang="en"/>
              <a:t>Laplacian Filters, Sobel Mask and Histogram equalization</a:t>
            </a:r>
            <a:endParaRPr b="1"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Laplacian Filters:</a:t>
            </a:r>
            <a:r>
              <a:rPr lang="en"/>
              <a:t> used to detect edges and features within images.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Sobel Masks:</a:t>
            </a:r>
            <a:r>
              <a:rPr lang="en"/>
              <a:t> used for gradient computation and edge highlighting, aiding in the extraction of essential features and shapes.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Histogram Equalization:</a:t>
            </a:r>
            <a:r>
              <a:rPr lang="en"/>
              <a:t> used to improve the contrast and visual quality of images.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2440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Improved Feature Extraction:</a:t>
            </a:r>
            <a:r>
              <a:rPr lang="en"/>
              <a:t> Enhanced images make it easier for the model to extract relevant features.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Noise Reduction:</a:t>
            </a:r>
            <a:r>
              <a:rPr lang="en"/>
              <a:t> Preprocessing helps reduce noise in the input data, leading to a cleaner signal.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Standardization:</a:t>
            </a:r>
            <a:r>
              <a:rPr lang="en"/>
              <a:t> Preprocessing techniques ensure a consistent format and quality for input data, minimizing variations in image characteristics.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Enhanced Classification:</a:t>
            </a:r>
            <a:r>
              <a:rPr lang="en"/>
              <a:t> By making images more distinct, preprocessing contributes to more accurate ship classification.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Reduced False Positives:</a:t>
            </a:r>
            <a:r>
              <a:rPr lang="en"/>
              <a:t> By reducing noise and enhancing features, preprocessing can help minimize false positive classifications that may occur in challenging conditions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50" y="1245800"/>
            <a:ext cx="7192101" cy="3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