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35736" y="0"/>
            <a:ext cx="15849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487167" y="0"/>
            <a:ext cx="4367783" cy="758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379464" y="0"/>
            <a:ext cx="597408" cy="758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412" y="-34035"/>
            <a:ext cx="686917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720" y="1885569"/>
            <a:ext cx="8998559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3" y="818012"/>
                </a:lnTo>
                <a:lnTo>
                  <a:pt x="96069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69" y="755005"/>
                </a:lnTo>
                <a:lnTo>
                  <a:pt x="360876" y="736111"/>
                </a:lnTo>
                <a:lnTo>
                  <a:pt x="401011" y="715024"/>
                </a:lnTo>
                <a:lnTo>
                  <a:pt x="439799" y="691821"/>
                </a:lnTo>
                <a:lnTo>
                  <a:pt x="477163" y="666580"/>
                </a:lnTo>
                <a:lnTo>
                  <a:pt x="513025" y="639376"/>
                </a:lnTo>
                <a:lnTo>
                  <a:pt x="547310" y="610287"/>
                </a:lnTo>
                <a:lnTo>
                  <a:pt x="579939" y="579389"/>
                </a:lnTo>
                <a:lnTo>
                  <a:pt x="610837" y="546760"/>
                </a:lnTo>
                <a:lnTo>
                  <a:pt x="639926" y="512477"/>
                </a:lnTo>
                <a:lnTo>
                  <a:pt x="667130" y="476615"/>
                </a:lnTo>
                <a:lnTo>
                  <a:pt x="692371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3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3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1" y="439253"/>
                </a:lnTo>
                <a:lnTo>
                  <a:pt x="667130" y="476615"/>
                </a:lnTo>
                <a:lnTo>
                  <a:pt x="639926" y="512477"/>
                </a:lnTo>
                <a:lnTo>
                  <a:pt x="610837" y="546760"/>
                </a:lnTo>
                <a:lnTo>
                  <a:pt x="579939" y="579389"/>
                </a:lnTo>
                <a:lnTo>
                  <a:pt x="547310" y="610287"/>
                </a:lnTo>
                <a:lnTo>
                  <a:pt x="513025" y="639376"/>
                </a:lnTo>
                <a:lnTo>
                  <a:pt x="477163" y="666580"/>
                </a:lnTo>
                <a:lnTo>
                  <a:pt x="439799" y="691821"/>
                </a:lnTo>
                <a:lnTo>
                  <a:pt x="401011" y="715024"/>
                </a:lnTo>
                <a:lnTo>
                  <a:pt x="360876" y="736111"/>
                </a:lnTo>
                <a:lnTo>
                  <a:pt x="319469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69" y="813890"/>
                </a:lnTo>
                <a:lnTo>
                  <a:pt x="48653" y="818012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968" y="3047"/>
            <a:ext cx="1789176" cy="178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687" y="1042416"/>
            <a:ext cx="1158240" cy="1155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8496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" y="0"/>
            <a:ext cx="9134856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136" y="539495"/>
            <a:ext cx="7321296" cy="102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44" y="356615"/>
            <a:ext cx="7138416" cy="1606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63574" y="541020"/>
            <a:ext cx="5995035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FFFF00"/>
                </a:solidFill>
                <a:latin typeface="Arial"/>
                <a:cs typeface="Arial"/>
              </a:rPr>
              <a:t>Remote Sens</a:t>
            </a:r>
            <a:r>
              <a:rPr sz="6000" spc="-2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6000" dirty="0">
                <a:solidFill>
                  <a:srgbClr val="FFFF00"/>
                </a:solidFill>
                <a:latin typeface="Arial"/>
                <a:cs typeface="Arial"/>
              </a:rPr>
              <a:t>ng</a:t>
            </a:r>
            <a:endParaRPr sz="6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938" y="3234435"/>
            <a:ext cx="8604250" cy="245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RE</a:t>
            </a:r>
            <a:r>
              <a:rPr sz="3200" b="1" spc="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32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TE</a:t>
            </a:r>
            <a:r>
              <a:rPr sz="3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NS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NG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3200" b="1" i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3200" b="1" i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3200" b="1" i="1" spc="5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cess</a:t>
            </a:r>
            <a:r>
              <a:rPr sz="3200" b="1" i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spc="0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sz="3200" b="1" i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se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ng</a:t>
            </a:r>
            <a:r>
              <a:rPr sz="3200" b="1" i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nd</a:t>
            </a:r>
            <a:endParaRPr sz="3200">
              <a:latin typeface="Times New Roman"/>
              <a:cs typeface="Times New Roman"/>
            </a:endParaRPr>
          </a:p>
          <a:p>
            <a:pPr marL="12700" marR="4629785">
              <a:lnSpc>
                <a:spcPct val="100000"/>
              </a:lnSpc>
            </a:pP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mea</a:t>
            </a:r>
            <a:r>
              <a:rPr sz="3200" b="1" i="1" spc="0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ing</a:t>
            </a:r>
            <a:r>
              <a:rPr sz="3200" b="1" i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spc="0" dirty="0">
                <a:solidFill>
                  <a:srgbClr val="FFFF00"/>
                </a:solidFill>
                <a:latin typeface="Times New Roman"/>
                <a:cs typeface="Times New Roman"/>
              </a:rPr>
              <a:t>ob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jects fr</a:t>
            </a:r>
            <a:r>
              <a:rPr sz="3200" b="1" i="1" spc="5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3200" b="1" i="1" spc="-1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 a</a:t>
            </a:r>
            <a:r>
              <a:rPr sz="3200" b="1" i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3200" b="1" i="1" spc="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nce</a:t>
            </a:r>
            <a:r>
              <a:rPr sz="3200" b="1" i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th</a:t>
            </a:r>
            <a:r>
              <a:rPr sz="3200" b="1" i="1" spc="5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ut 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hy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ic</a:t>
            </a:r>
            <a:r>
              <a:rPr sz="3200" b="1" i="1" spc="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3200" b="1" i="1" spc="0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nt</a:t>
            </a:r>
            <a:r>
              <a:rPr sz="3200" b="1" i="1" spc="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ct</a:t>
            </a:r>
            <a:r>
              <a:rPr sz="3200" b="1" i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th</a:t>
            </a:r>
            <a:r>
              <a:rPr sz="3200" b="1" i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them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849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1356867"/>
            <a:ext cx="314769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0" indent="-374650">
              <a:lnSpc>
                <a:spcPct val="100000"/>
              </a:lnSpc>
              <a:buClr>
                <a:srgbClr val="B03E9A"/>
              </a:buClr>
              <a:buSzPct val="73076"/>
              <a:buFont typeface="Wingdings"/>
              <a:buChar char=""/>
              <a:tabLst>
                <a:tab pos="387985" algn="l"/>
              </a:tabLst>
            </a:pPr>
            <a:r>
              <a:rPr sz="2600" spc="-10" dirty="0">
                <a:solidFill>
                  <a:srgbClr val="009900"/>
                </a:solidFill>
                <a:latin typeface="Trebuchet MS"/>
                <a:cs typeface="Trebuchet MS"/>
              </a:rPr>
              <a:t>I</a:t>
            </a:r>
            <a:r>
              <a:rPr sz="2600" spc="-25" dirty="0">
                <a:solidFill>
                  <a:srgbClr val="009900"/>
                </a:solidFill>
                <a:latin typeface="Trebuchet MS"/>
                <a:cs typeface="Trebuchet MS"/>
              </a:rPr>
              <a:t>M</a:t>
            </a:r>
            <a:r>
              <a:rPr sz="2600" spc="-10" dirty="0">
                <a:solidFill>
                  <a:srgbClr val="009900"/>
                </a:solidFill>
                <a:latin typeface="Trebuchet MS"/>
                <a:cs typeface="Trebuchet MS"/>
              </a:rPr>
              <a:t>A</a:t>
            </a:r>
            <a:r>
              <a:rPr sz="2600" spc="-5" dirty="0">
                <a:solidFill>
                  <a:srgbClr val="009900"/>
                </a:solidFill>
                <a:latin typeface="Trebuchet MS"/>
                <a:cs typeface="Trebuchet MS"/>
              </a:rPr>
              <a:t>G</a:t>
            </a:r>
            <a:r>
              <a:rPr sz="2600" spc="-10" dirty="0">
                <a:solidFill>
                  <a:srgbClr val="009900"/>
                </a:solidFill>
                <a:latin typeface="Trebuchet MS"/>
                <a:cs typeface="Trebuchet MS"/>
              </a:rPr>
              <a:t>IN</a:t>
            </a:r>
            <a:r>
              <a:rPr sz="2600" spc="-5" dirty="0">
                <a:solidFill>
                  <a:srgbClr val="009900"/>
                </a:solidFill>
                <a:latin typeface="Trebuchet MS"/>
                <a:cs typeface="Trebuchet MS"/>
              </a:rPr>
              <a:t>G</a:t>
            </a:r>
            <a:r>
              <a:rPr sz="2600" spc="6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009900"/>
                </a:solidFill>
                <a:latin typeface="Trebuchet MS"/>
                <a:cs typeface="Trebuchet MS"/>
              </a:rPr>
              <a:t>S</a:t>
            </a:r>
            <a:r>
              <a:rPr sz="2600" spc="-25" dirty="0">
                <a:solidFill>
                  <a:srgbClr val="009900"/>
                </a:solidFill>
                <a:latin typeface="Trebuchet MS"/>
                <a:cs typeface="Trebuchet MS"/>
              </a:rPr>
              <a:t>E</a:t>
            </a:r>
            <a:r>
              <a:rPr sz="2600" spc="-10" dirty="0">
                <a:solidFill>
                  <a:srgbClr val="009900"/>
                </a:solidFill>
                <a:latin typeface="Trebuchet MS"/>
                <a:cs typeface="Trebuchet MS"/>
              </a:rPr>
              <a:t>NSORS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448" y="2308098"/>
            <a:ext cx="152400" cy="164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448" y="3073019"/>
            <a:ext cx="152400" cy="164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428" y="2181605"/>
            <a:ext cx="644271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en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w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h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h</a:t>
            </a:r>
            <a:r>
              <a:rPr sz="2300" spc="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id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spc="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pu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ea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spc="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 i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ge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g :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IS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-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I,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IS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-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2300" spc="-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IS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-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 e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448" y="4706873"/>
            <a:ext cx="152400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87339" y="4581652"/>
            <a:ext cx="89725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2300" spc="1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pu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5353" y="4581652"/>
            <a:ext cx="60325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wi</a:t>
            </a:r>
            <a:r>
              <a:rPr sz="2300" spc="1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h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3756532"/>
            <a:ext cx="5429250" cy="188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0" indent="-374650">
              <a:lnSpc>
                <a:spcPct val="100000"/>
              </a:lnSpc>
              <a:buClr>
                <a:srgbClr val="B03E9A"/>
              </a:buClr>
              <a:buSzPct val="73076"/>
              <a:buFont typeface="Wingdings"/>
              <a:buChar char=""/>
              <a:tabLst>
                <a:tab pos="387985" algn="l"/>
              </a:tabLst>
            </a:pPr>
            <a:r>
              <a:rPr sz="2600" b="1" spc="-10" dirty="0">
                <a:solidFill>
                  <a:srgbClr val="009900"/>
                </a:solidFill>
                <a:latin typeface="Trebuchet MS"/>
                <a:cs typeface="Trebuchet MS"/>
              </a:rPr>
              <a:t>NO</a:t>
            </a:r>
            <a:r>
              <a:rPr sz="2600" b="1" spc="-5" dirty="0">
                <a:solidFill>
                  <a:srgbClr val="009900"/>
                </a:solidFill>
                <a:latin typeface="Trebuchet MS"/>
                <a:cs typeface="Trebuchet MS"/>
              </a:rPr>
              <a:t>N</a:t>
            </a:r>
            <a:r>
              <a:rPr sz="2600" b="1" spc="10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2600" b="1" spc="-10" dirty="0">
                <a:solidFill>
                  <a:srgbClr val="009900"/>
                </a:solidFill>
                <a:latin typeface="Trebuchet MS"/>
                <a:cs typeface="Trebuchet MS"/>
              </a:rPr>
              <a:t>I</a:t>
            </a:r>
            <a:r>
              <a:rPr sz="2600" b="1" spc="-20" dirty="0">
                <a:solidFill>
                  <a:srgbClr val="009900"/>
                </a:solidFill>
                <a:latin typeface="Trebuchet MS"/>
                <a:cs typeface="Trebuchet MS"/>
              </a:rPr>
              <a:t>M</a:t>
            </a:r>
            <a:r>
              <a:rPr sz="2600" b="1" spc="-15" dirty="0">
                <a:solidFill>
                  <a:srgbClr val="009900"/>
                </a:solidFill>
                <a:latin typeface="Trebuchet MS"/>
                <a:cs typeface="Trebuchet MS"/>
              </a:rPr>
              <a:t>A</a:t>
            </a:r>
            <a:r>
              <a:rPr sz="2600" b="1" dirty="0">
                <a:solidFill>
                  <a:srgbClr val="009900"/>
                </a:solidFill>
                <a:latin typeface="Trebuchet MS"/>
                <a:cs typeface="Trebuchet MS"/>
              </a:rPr>
              <a:t>G</a:t>
            </a:r>
            <a:r>
              <a:rPr sz="2600" b="1" spc="-10" dirty="0">
                <a:solidFill>
                  <a:srgbClr val="009900"/>
                </a:solidFill>
                <a:latin typeface="Trebuchet MS"/>
                <a:cs typeface="Trebuchet MS"/>
              </a:rPr>
              <a:t>IN</a:t>
            </a:r>
            <a:r>
              <a:rPr sz="2600" b="1" spc="-5" dirty="0">
                <a:solidFill>
                  <a:srgbClr val="009900"/>
                </a:solidFill>
                <a:latin typeface="Trebuchet MS"/>
                <a:cs typeface="Trebuchet MS"/>
              </a:rPr>
              <a:t>G</a:t>
            </a:r>
            <a:r>
              <a:rPr sz="2600" b="1" spc="60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2600" b="1" spc="-10" dirty="0">
                <a:solidFill>
                  <a:srgbClr val="009900"/>
                </a:solidFill>
                <a:latin typeface="Trebuchet MS"/>
                <a:cs typeface="Trebuchet MS"/>
              </a:rPr>
              <a:t>S</a:t>
            </a:r>
            <a:r>
              <a:rPr sz="2600" b="1" spc="-25" dirty="0">
                <a:solidFill>
                  <a:srgbClr val="009900"/>
                </a:solidFill>
                <a:latin typeface="Trebuchet MS"/>
                <a:cs typeface="Trebuchet MS"/>
              </a:rPr>
              <a:t>E</a:t>
            </a:r>
            <a:r>
              <a:rPr sz="2600" b="1" spc="-10" dirty="0">
                <a:solidFill>
                  <a:srgbClr val="009900"/>
                </a:solidFill>
                <a:latin typeface="Trebuchet MS"/>
                <a:cs typeface="Trebuchet MS"/>
              </a:rPr>
              <a:t>NSORS</a:t>
            </a:r>
            <a:endParaRPr sz="2600">
              <a:latin typeface="Trebuchet MS"/>
              <a:cs typeface="Trebuchet MS"/>
            </a:endParaRPr>
          </a:p>
          <a:p>
            <a:pPr marL="646430" marR="5080">
              <a:lnSpc>
                <a:spcPct val="200100"/>
              </a:lnSpc>
              <a:spcBef>
                <a:spcPts val="615"/>
              </a:spcBef>
              <a:tabLst>
                <a:tab pos="1866264" algn="l"/>
                <a:tab pos="2881630" algn="l"/>
                <a:tab pos="4116704" algn="l"/>
              </a:tabLst>
            </a:pP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en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s	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w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h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h	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e	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nu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eri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l 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re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pe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h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spc="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quan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300" spc="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2300" spc="-3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ad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6448" y="6172898"/>
            <a:ext cx="152400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5428" y="6048349"/>
            <a:ext cx="461264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g:</a:t>
            </a:r>
            <a:r>
              <a:rPr sz="2300" spc="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Ra</a:t>
            </a:r>
            <a:r>
              <a:rPr sz="2300" spc="-20" dirty="0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spc="-345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tt</a:t>
            </a:r>
            <a:r>
              <a:rPr sz="2300" spc="-15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spc="1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300" spc="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2300" spc="-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sz="2300" spc="5" dirty="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sz="2300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849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3" y="818012"/>
                </a:lnTo>
                <a:lnTo>
                  <a:pt x="96069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69" y="755005"/>
                </a:lnTo>
                <a:lnTo>
                  <a:pt x="360876" y="736111"/>
                </a:lnTo>
                <a:lnTo>
                  <a:pt x="401011" y="715024"/>
                </a:lnTo>
                <a:lnTo>
                  <a:pt x="439799" y="691821"/>
                </a:lnTo>
                <a:lnTo>
                  <a:pt x="477163" y="666580"/>
                </a:lnTo>
                <a:lnTo>
                  <a:pt x="513025" y="639376"/>
                </a:lnTo>
                <a:lnTo>
                  <a:pt x="547310" y="610287"/>
                </a:lnTo>
                <a:lnTo>
                  <a:pt x="579939" y="579389"/>
                </a:lnTo>
                <a:lnTo>
                  <a:pt x="610837" y="546760"/>
                </a:lnTo>
                <a:lnTo>
                  <a:pt x="639926" y="512477"/>
                </a:lnTo>
                <a:lnTo>
                  <a:pt x="667130" y="476615"/>
                </a:lnTo>
                <a:lnTo>
                  <a:pt x="692371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3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3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1" y="439253"/>
                </a:lnTo>
                <a:lnTo>
                  <a:pt x="667130" y="476615"/>
                </a:lnTo>
                <a:lnTo>
                  <a:pt x="639926" y="512477"/>
                </a:lnTo>
                <a:lnTo>
                  <a:pt x="610837" y="546760"/>
                </a:lnTo>
                <a:lnTo>
                  <a:pt x="579939" y="579389"/>
                </a:lnTo>
                <a:lnTo>
                  <a:pt x="547310" y="610287"/>
                </a:lnTo>
                <a:lnTo>
                  <a:pt x="513025" y="639376"/>
                </a:lnTo>
                <a:lnTo>
                  <a:pt x="477163" y="666580"/>
                </a:lnTo>
                <a:lnTo>
                  <a:pt x="439799" y="691821"/>
                </a:lnTo>
                <a:lnTo>
                  <a:pt x="401011" y="715024"/>
                </a:lnTo>
                <a:lnTo>
                  <a:pt x="360876" y="736111"/>
                </a:lnTo>
                <a:lnTo>
                  <a:pt x="319469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69" y="813890"/>
                </a:lnTo>
                <a:lnTo>
                  <a:pt x="48653" y="818012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968" y="3047"/>
            <a:ext cx="1789176" cy="178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687" y="1042416"/>
            <a:ext cx="1158240" cy="1155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8496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91" y="0"/>
            <a:ext cx="4846320" cy="6156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2167" y="0"/>
            <a:ext cx="1917191" cy="6156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3015" y="0"/>
            <a:ext cx="582167" cy="615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1140" y="0"/>
            <a:ext cx="58508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45" dirty="0"/>
              <a:t>App</a:t>
            </a:r>
            <a:r>
              <a:rPr sz="2500" spc="50" dirty="0"/>
              <a:t>li</a:t>
            </a:r>
            <a:r>
              <a:rPr sz="2500" spc="35" dirty="0"/>
              <a:t>c</a:t>
            </a:r>
            <a:r>
              <a:rPr sz="2500" spc="25" dirty="0"/>
              <a:t>at</a:t>
            </a:r>
            <a:r>
              <a:rPr sz="2500" spc="50" dirty="0"/>
              <a:t>i</a:t>
            </a:r>
            <a:r>
              <a:rPr sz="2500" spc="25" dirty="0"/>
              <a:t>o</a:t>
            </a:r>
            <a:r>
              <a:rPr sz="2500" spc="30" dirty="0"/>
              <a:t>n</a:t>
            </a:r>
            <a:r>
              <a:rPr sz="2500" spc="-5" dirty="0"/>
              <a:t>s</a:t>
            </a:r>
            <a:r>
              <a:rPr sz="2500" spc="105" dirty="0"/>
              <a:t> </a:t>
            </a:r>
            <a:r>
              <a:rPr sz="2500" spc="25" dirty="0"/>
              <a:t>o</a:t>
            </a:r>
            <a:r>
              <a:rPr sz="2500" dirty="0"/>
              <a:t>f</a:t>
            </a:r>
            <a:r>
              <a:rPr sz="2500" spc="100" dirty="0"/>
              <a:t> </a:t>
            </a:r>
            <a:r>
              <a:rPr sz="2500" spc="25" dirty="0"/>
              <a:t>R</a:t>
            </a:r>
            <a:r>
              <a:rPr sz="2500" spc="30" dirty="0"/>
              <a:t>em</a:t>
            </a:r>
            <a:r>
              <a:rPr sz="2500" spc="25" dirty="0"/>
              <a:t>ot</a:t>
            </a:r>
            <a:r>
              <a:rPr sz="2500" spc="-5" dirty="0"/>
              <a:t>e</a:t>
            </a:r>
            <a:r>
              <a:rPr sz="2500" spc="185" dirty="0"/>
              <a:t> </a:t>
            </a:r>
            <a:r>
              <a:rPr sz="2500" spc="45" dirty="0"/>
              <a:t>S</a:t>
            </a:r>
            <a:r>
              <a:rPr sz="2500" spc="30" dirty="0"/>
              <a:t>en</a:t>
            </a:r>
            <a:r>
              <a:rPr sz="2500" spc="45" dirty="0"/>
              <a:t>s</a:t>
            </a:r>
            <a:r>
              <a:rPr sz="2500" spc="50" dirty="0"/>
              <a:t>i</a:t>
            </a:r>
            <a:r>
              <a:rPr sz="2500" spc="30" dirty="0"/>
              <a:t>n</a:t>
            </a:r>
            <a:r>
              <a:rPr sz="2500" spc="-5" dirty="0"/>
              <a:t>g</a:t>
            </a:r>
            <a:endParaRPr sz="2500"/>
          </a:p>
        </p:txBody>
      </p:sp>
      <p:sp>
        <p:nvSpPr>
          <p:cNvPr id="17" name="object 17"/>
          <p:cNvSpPr txBox="1"/>
          <p:nvPr/>
        </p:nvSpPr>
        <p:spPr>
          <a:xfrm>
            <a:off x="7414641" y="694182"/>
            <a:ext cx="65976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-30" dirty="0">
                <a:latin typeface="Georgia"/>
                <a:cs typeface="Georgia"/>
              </a:rPr>
              <a:t>st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140" y="541477"/>
            <a:ext cx="7023734" cy="91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50100"/>
              </a:lnSpc>
              <a:buClr>
                <a:srgbClr val="3891A7"/>
              </a:buClr>
              <a:buSzPct val="80000"/>
              <a:buFont typeface="Wingdings"/>
              <a:buChar char=""/>
              <a:tabLst>
                <a:tab pos="287655" algn="l"/>
                <a:tab pos="1305560" algn="l"/>
                <a:tab pos="2131695" algn="l"/>
                <a:tab pos="3396615" algn="l"/>
                <a:tab pos="5308600" algn="l"/>
              </a:tabLst>
            </a:pPr>
            <a:r>
              <a:rPr sz="2000" spc="40" dirty="0">
                <a:latin typeface="Georgia"/>
                <a:cs typeface="Georgia"/>
              </a:rPr>
              <a:t>Coa</a:t>
            </a:r>
            <a:r>
              <a:rPr sz="2000" spc="-35" dirty="0">
                <a:latin typeface="Georgia"/>
                <a:cs typeface="Georgia"/>
              </a:rPr>
              <a:t>s</a:t>
            </a:r>
            <a:r>
              <a:rPr sz="2000" spc="-4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l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100" dirty="0">
                <a:latin typeface="Georgia"/>
                <a:cs typeface="Georgia"/>
              </a:rPr>
              <a:t>w</a:t>
            </a:r>
            <a:r>
              <a:rPr sz="2000" spc="75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te</a:t>
            </a:r>
            <a:r>
              <a:rPr sz="2000" spc="-30" dirty="0">
                <a:latin typeface="Georgia"/>
                <a:cs typeface="Georgia"/>
              </a:rPr>
              <a:t>r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1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25" dirty="0">
                <a:latin typeface="Georgia"/>
                <a:cs typeface="Georgia"/>
              </a:rPr>
              <a:t>ppin</a:t>
            </a:r>
            <a:r>
              <a:rPr sz="2000" spc="20" dirty="0">
                <a:latin typeface="Georgia"/>
                <a:cs typeface="Georgia"/>
              </a:rPr>
              <a:t>g</a:t>
            </a:r>
            <a:r>
              <a:rPr sz="2000" spc="-45" dirty="0">
                <a:latin typeface="Georgia"/>
                <a:cs typeface="Georgia"/>
              </a:rPr>
              <a:t>,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-25" dirty="0">
                <a:latin typeface="Georgia"/>
                <a:cs typeface="Georgia"/>
              </a:rPr>
              <a:t>o</a:t>
            </a:r>
            <a:r>
              <a:rPr sz="2000" spc="0" dirty="0">
                <a:latin typeface="Georgia"/>
                <a:cs typeface="Georgia"/>
              </a:rPr>
              <a:t>i</a:t>
            </a:r>
            <a:r>
              <a:rPr sz="2000" spc="100" dirty="0">
                <a:latin typeface="Georgia"/>
                <a:cs typeface="Georgia"/>
              </a:rPr>
              <a:t>l</a:t>
            </a:r>
            <a:r>
              <a:rPr sz="2000" spc="160" dirty="0">
                <a:latin typeface="Georgia"/>
                <a:cs typeface="Georgia"/>
              </a:rPr>
              <a:t>/</a:t>
            </a:r>
            <a:r>
              <a:rPr sz="2000" spc="60" dirty="0">
                <a:latin typeface="Georgia"/>
                <a:cs typeface="Georgia"/>
              </a:rPr>
              <a:t>v</a:t>
            </a:r>
            <a:r>
              <a:rPr sz="2000" spc="80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get</a:t>
            </a:r>
            <a:r>
              <a:rPr sz="2000" spc="1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10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65" dirty="0">
                <a:latin typeface="Georgia"/>
                <a:cs typeface="Georgia"/>
              </a:rPr>
              <a:t>d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30" dirty="0">
                <a:latin typeface="Georgia"/>
                <a:cs typeface="Georgia"/>
              </a:rPr>
              <a:t>sc</a:t>
            </a:r>
            <a:r>
              <a:rPr sz="2000" spc="-5" dirty="0">
                <a:latin typeface="Georgia"/>
                <a:cs typeface="Georgia"/>
              </a:rPr>
              <a:t>ri</a:t>
            </a:r>
            <a:r>
              <a:rPr sz="2000" dirty="0">
                <a:latin typeface="Georgia"/>
                <a:cs typeface="Georgia"/>
              </a:rPr>
              <a:t>m</a:t>
            </a:r>
            <a:r>
              <a:rPr sz="2000" spc="-10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1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35" dirty="0">
                <a:latin typeface="Georgia"/>
                <a:cs typeface="Georgia"/>
              </a:rPr>
              <a:t>on</a:t>
            </a:r>
            <a:r>
              <a:rPr sz="2000" spc="-45" dirty="0">
                <a:latin typeface="Georgia"/>
                <a:cs typeface="Georgia"/>
              </a:rPr>
              <a:t>,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cla</a:t>
            </a:r>
            <a:r>
              <a:rPr sz="2000" spc="-20" dirty="0">
                <a:latin typeface="Georgia"/>
                <a:cs typeface="Georgia"/>
              </a:rPr>
              <a:t>s</a:t>
            </a:r>
            <a:r>
              <a:rPr sz="2000" spc="-30" dirty="0">
                <a:latin typeface="Georgia"/>
                <a:cs typeface="Georgia"/>
              </a:rPr>
              <a:t>s</a:t>
            </a:r>
            <a:r>
              <a:rPr sz="2000" spc="-10" dirty="0">
                <a:latin typeface="Georgia"/>
                <a:cs typeface="Georgia"/>
              </a:rPr>
              <a:t>ific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35" dirty="0">
                <a:latin typeface="Georgia"/>
                <a:cs typeface="Georgia"/>
              </a:rPr>
              <a:t>on</a:t>
            </a:r>
            <a:r>
              <a:rPr sz="2000" spc="-45" dirty="0">
                <a:latin typeface="Georgia"/>
                <a:cs typeface="Georgia"/>
              </a:rPr>
              <a:t>,</a:t>
            </a:r>
            <a:r>
              <a:rPr sz="2000" spc="8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80" dirty="0">
                <a:latin typeface="Georgia"/>
                <a:cs typeface="Georgia"/>
              </a:rPr>
              <a:t>-</a:t>
            </a:r>
            <a:r>
              <a:rPr sz="2000" spc="-1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65" dirty="0">
                <a:latin typeface="Georgia"/>
                <a:cs typeface="Georgia"/>
              </a:rPr>
              <a:t>d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tur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id</a:t>
            </a:r>
            <a:r>
              <a:rPr sz="2000" spc="2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20" dirty="0">
                <a:latin typeface="Georgia"/>
                <a:cs typeface="Georgia"/>
              </a:rPr>
              <a:t>tific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1140" y="1685416"/>
            <a:ext cx="784225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3891A7"/>
              </a:buClr>
              <a:buSzPct val="80000"/>
              <a:buFont typeface="Wingdings"/>
              <a:buChar char=""/>
              <a:tabLst>
                <a:tab pos="287655" algn="l"/>
                <a:tab pos="1707514" algn="l"/>
                <a:tab pos="3552190" algn="l"/>
                <a:tab pos="4183379" algn="l"/>
                <a:tab pos="5083175" algn="l"/>
                <a:tab pos="6619875" algn="l"/>
              </a:tabLst>
            </a:pPr>
            <a:r>
              <a:rPr sz="2000" spc="15" dirty="0">
                <a:latin typeface="Georgia"/>
                <a:cs typeface="Georgia"/>
              </a:rPr>
              <a:t>Veget</a:t>
            </a:r>
            <a:r>
              <a:rPr sz="2000" spc="25" dirty="0">
                <a:latin typeface="Georgia"/>
                <a:cs typeface="Georgia"/>
              </a:rPr>
              <a:t>a</a:t>
            </a:r>
            <a:r>
              <a:rPr sz="2000" spc="-3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40" dirty="0">
                <a:latin typeface="Georgia"/>
                <a:cs typeface="Georgia"/>
              </a:rPr>
              <a:t>d</a:t>
            </a:r>
            <a:r>
              <a:rPr sz="2000" spc="35" dirty="0">
                <a:latin typeface="Georgia"/>
                <a:cs typeface="Georgia"/>
              </a:rPr>
              <a:t>i</a:t>
            </a:r>
            <a:r>
              <a:rPr sz="2000" spc="-25" dirty="0">
                <a:latin typeface="Georgia"/>
                <a:cs typeface="Georgia"/>
              </a:rPr>
              <a:t>scr</a:t>
            </a:r>
            <a:r>
              <a:rPr sz="2000" dirty="0">
                <a:latin typeface="Georgia"/>
                <a:cs typeface="Georgia"/>
              </a:rPr>
              <a:t>i</a:t>
            </a: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-10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i</a:t>
            </a:r>
            <a:r>
              <a:rPr sz="2000" spc="-1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70" dirty="0">
                <a:latin typeface="Georgia"/>
                <a:cs typeface="Georgia"/>
              </a:rPr>
              <a:t>d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15" dirty="0">
                <a:latin typeface="Georgia"/>
                <a:cs typeface="Georgia"/>
              </a:rPr>
              <a:t>he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l</a:t>
            </a:r>
            <a:r>
              <a:rPr sz="2000" spc="-3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h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5" dirty="0">
                <a:latin typeface="Georgia"/>
                <a:cs typeface="Georgia"/>
              </a:rPr>
              <a:t>m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15" dirty="0">
                <a:latin typeface="Georgia"/>
                <a:cs typeface="Georgia"/>
              </a:rPr>
              <a:t>n</a:t>
            </a:r>
            <a:r>
              <a:rPr sz="2000" spc="-25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r</a:t>
            </a:r>
            <a:r>
              <a:rPr sz="2000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25" dirty="0">
                <a:latin typeface="Georgia"/>
                <a:cs typeface="Georgia"/>
              </a:rPr>
              <a:t>g</a:t>
            </a:r>
            <a:r>
              <a:rPr sz="2000" spc="15" dirty="0">
                <a:latin typeface="Georgia"/>
                <a:cs typeface="Georgia"/>
              </a:rPr>
              <a:t>,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80" dirty="0">
                <a:latin typeface="Georgia"/>
                <a:cs typeface="Georgia"/>
              </a:rPr>
              <a:t>-</a:t>
            </a: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25" dirty="0">
                <a:latin typeface="Georgia"/>
                <a:cs typeface="Georgia"/>
              </a:rPr>
              <a:t>de</a:t>
            </a:r>
            <a:endParaRPr sz="20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1200"/>
              </a:spcBef>
            </a:pP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tur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id</a:t>
            </a:r>
            <a:r>
              <a:rPr sz="2000" spc="2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20" dirty="0">
                <a:latin typeface="Georgia"/>
                <a:cs typeface="Georgia"/>
              </a:rPr>
              <a:t>tific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75601" y="3210052"/>
            <a:ext cx="59880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0" dirty="0">
                <a:latin typeface="Georgia"/>
                <a:cs typeface="Georgia"/>
              </a:rPr>
              <a:t>body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140" y="2676397"/>
            <a:ext cx="7092315" cy="13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3891A7"/>
              </a:buClr>
              <a:buSzPct val="80000"/>
              <a:buFont typeface="Wingdings"/>
              <a:buChar char=""/>
              <a:tabLst>
                <a:tab pos="287655" algn="l"/>
              </a:tabLst>
            </a:pPr>
            <a:r>
              <a:rPr sz="2000" spc="-10" dirty="0">
                <a:latin typeface="Georgia"/>
                <a:cs typeface="Georgia"/>
              </a:rPr>
              <a:t>P</a:t>
            </a:r>
            <a:r>
              <a:rPr sz="2000" spc="-15" dirty="0">
                <a:latin typeface="Georgia"/>
                <a:cs typeface="Georgia"/>
              </a:rPr>
              <a:t>l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45" dirty="0">
                <a:latin typeface="Georgia"/>
                <a:cs typeface="Georgia"/>
              </a:rPr>
              <a:t>t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spe</a:t>
            </a:r>
            <a:r>
              <a:rPr sz="2000" spc="5" dirty="0">
                <a:latin typeface="Georgia"/>
                <a:cs typeface="Georgia"/>
              </a:rPr>
              <a:t>c</a:t>
            </a:r>
            <a:r>
              <a:rPr sz="2000" spc="-15" dirty="0">
                <a:latin typeface="Georgia"/>
                <a:cs typeface="Georgia"/>
              </a:rPr>
              <a:t>ies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id</a:t>
            </a:r>
            <a:r>
              <a:rPr sz="2000" spc="2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20" dirty="0">
                <a:latin typeface="Georgia"/>
                <a:cs typeface="Georgia"/>
              </a:rPr>
              <a:t>tific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35" dirty="0">
                <a:latin typeface="Georgia"/>
                <a:cs typeface="Georgia"/>
              </a:rPr>
              <a:t>on</a:t>
            </a:r>
            <a:r>
              <a:rPr sz="2000" spc="-45" dirty="0">
                <a:latin typeface="Georgia"/>
                <a:cs typeface="Georgia"/>
              </a:rPr>
              <a:t>,</a:t>
            </a:r>
            <a:r>
              <a:rPr sz="2000" spc="10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80" dirty="0">
                <a:latin typeface="Georgia"/>
                <a:cs typeface="Georgia"/>
              </a:rPr>
              <a:t>-</a:t>
            </a:r>
            <a:r>
              <a:rPr sz="2000" spc="-1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65" dirty="0">
                <a:latin typeface="Georgia"/>
                <a:cs typeface="Georgia"/>
              </a:rPr>
              <a:t>d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tur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id</a:t>
            </a:r>
            <a:r>
              <a:rPr sz="2000" spc="2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20" dirty="0">
                <a:latin typeface="Georgia"/>
                <a:cs typeface="Georgia"/>
              </a:rPr>
              <a:t>tific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Clr>
                <a:srgbClr val="3891A7"/>
              </a:buClr>
              <a:buFont typeface="Wingdings"/>
              <a:buChar char=""/>
            </a:pPr>
            <a:endParaRPr sz="15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3891A7"/>
              </a:buClr>
              <a:buSzPct val="80000"/>
              <a:buFont typeface="Wingdings"/>
              <a:buChar char=""/>
              <a:tabLst>
                <a:tab pos="287655" algn="l"/>
                <a:tab pos="881380" algn="l"/>
                <a:tab pos="2061210" algn="l"/>
                <a:tab pos="3570604" algn="l"/>
                <a:tab pos="4924425" algn="l"/>
                <a:tab pos="6436995" algn="l"/>
              </a:tabLst>
            </a:pPr>
            <a:r>
              <a:rPr sz="2000" spc="-75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dirty="0">
                <a:latin typeface="Georgia"/>
                <a:cs typeface="Georgia"/>
              </a:rPr>
              <a:t>il	</a:t>
            </a:r>
            <a:r>
              <a:rPr sz="2000" spc="5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s</a:t>
            </a:r>
            <a:r>
              <a:rPr sz="2000" spc="-15" dirty="0">
                <a:latin typeface="Georgia"/>
                <a:cs typeface="Georgia"/>
              </a:rPr>
              <a:t>tur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	m</a:t>
            </a:r>
            <a:r>
              <a:rPr sz="2000" spc="-15" dirty="0">
                <a:latin typeface="Georgia"/>
                <a:cs typeface="Georgia"/>
              </a:rPr>
              <a:t>on</a:t>
            </a:r>
            <a:r>
              <a:rPr sz="2000" spc="-10" dirty="0">
                <a:latin typeface="Georgia"/>
                <a:cs typeface="Georgia"/>
              </a:rPr>
              <a:t>it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ri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25" dirty="0">
                <a:latin typeface="Georgia"/>
                <a:cs typeface="Georgia"/>
              </a:rPr>
              <a:t>g</a:t>
            </a:r>
            <a:r>
              <a:rPr sz="2000" spc="15" dirty="0">
                <a:latin typeface="Georgia"/>
                <a:cs typeface="Georgia"/>
              </a:rPr>
              <a:t>,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60" dirty="0">
                <a:latin typeface="Georgia"/>
                <a:cs typeface="Georgia"/>
              </a:rPr>
              <a:t>ve</a:t>
            </a:r>
            <a:r>
              <a:rPr sz="2000" dirty="0">
                <a:latin typeface="Georgia"/>
                <a:cs typeface="Georgia"/>
              </a:rPr>
              <a:t>get</a:t>
            </a:r>
            <a:r>
              <a:rPr sz="2000" spc="1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5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5" dirty="0">
                <a:latin typeface="Georgia"/>
                <a:cs typeface="Georgia"/>
              </a:rPr>
              <a:t>n</a:t>
            </a:r>
            <a:r>
              <a:rPr sz="2000" spc="-10" dirty="0">
                <a:latin typeface="Georgia"/>
                <a:cs typeface="Georgia"/>
              </a:rPr>
              <a:t>it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r</a:t>
            </a:r>
            <a:r>
              <a:rPr sz="2000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25" dirty="0">
                <a:latin typeface="Georgia"/>
                <a:cs typeface="Georgia"/>
              </a:rPr>
              <a:t>g</a:t>
            </a:r>
            <a:r>
              <a:rPr sz="2000" spc="15" dirty="0">
                <a:latin typeface="Georgia"/>
                <a:cs typeface="Georgia"/>
              </a:rPr>
              <a:t>,</a:t>
            </a:r>
            <a:r>
              <a:rPr sz="2000" dirty="0">
                <a:latin typeface="Georgia"/>
                <a:cs typeface="Georgia"/>
              </a:rPr>
              <a:t>	</a:t>
            </a:r>
            <a:r>
              <a:rPr sz="2000" spc="100" dirty="0">
                <a:latin typeface="Georgia"/>
                <a:cs typeface="Georgia"/>
              </a:rPr>
              <a:t>w</a:t>
            </a:r>
            <a:r>
              <a:rPr sz="2000" spc="75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ter</a:t>
            </a:r>
            <a:endParaRPr sz="20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Georgia"/>
                <a:cs typeface="Georgia"/>
              </a:rPr>
              <a:t>discri</a:t>
            </a: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-10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30" dirty="0">
                <a:latin typeface="Georgia"/>
                <a:cs typeface="Georgia"/>
              </a:rPr>
              <a:t>t</a:t>
            </a:r>
            <a:r>
              <a:rPr sz="2000" spc="-35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140" y="4201286"/>
            <a:ext cx="7842250" cy="185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3891A7"/>
              </a:buClr>
              <a:buSzPct val="80000"/>
              <a:buFont typeface="Wingdings"/>
              <a:buChar char=""/>
              <a:tabLst>
                <a:tab pos="287655" algn="l"/>
              </a:tabLst>
            </a:pPr>
            <a:r>
              <a:rPr sz="2000" spc="45" dirty="0">
                <a:latin typeface="Georgia"/>
                <a:cs typeface="Georgia"/>
              </a:rPr>
              <a:t>V</a:t>
            </a:r>
            <a:r>
              <a:rPr sz="2000" spc="40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get</a:t>
            </a:r>
            <a:r>
              <a:rPr sz="2000" spc="1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</a:t>
            </a:r>
            <a:r>
              <a:rPr sz="2000" spc="-15" dirty="0">
                <a:latin typeface="Georgia"/>
                <a:cs typeface="Georgia"/>
              </a:rPr>
              <a:t>oi</a:t>
            </a:r>
            <a:r>
              <a:rPr sz="2000" spc="-30" dirty="0">
                <a:latin typeface="Georgia"/>
                <a:cs typeface="Georgia"/>
              </a:rPr>
              <a:t>s</a:t>
            </a:r>
            <a:r>
              <a:rPr sz="2000" spc="-15" dirty="0">
                <a:latin typeface="Georgia"/>
                <a:cs typeface="Georgia"/>
              </a:rPr>
              <a:t>tur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5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co</a:t>
            </a:r>
            <a:r>
              <a:rPr sz="2000" spc="-30" dirty="0">
                <a:latin typeface="Georgia"/>
                <a:cs typeface="Georgia"/>
              </a:rPr>
              <a:t>n</a:t>
            </a:r>
            <a:r>
              <a:rPr sz="2000" spc="-40" dirty="0">
                <a:latin typeface="Georgia"/>
                <a:cs typeface="Georgia"/>
              </a:rPr>
              <a:t>ten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</a:t>
            </a:r>
            <a:r>
              <a:rPr sz="2000" spc="-15" dirty="0">
                <a:latin typeface="Georgia"/>
                <a:cs typeface="Georgia"/>
              </a:rPr>
              <a:t>o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10" dirty="0">
                <a:latin typeface="Georgia"/>
                <a:cs typeface="Georgia"/>
              </a:rPr>
              <a:t>it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5" dirty="0">
                <a:latin typeface="Georgia"/>
                <a:cs typeface="Georgia"/>
              </a:rPr>
              <a:t>ring</a:t>
            </a:r>
            <a:endParaRPr sz="2000">
              <a:latin typeface="Georgia"/>
              <a:cs typeface="Georgia"/>
            </a:endParaRPr>
          </a:p>
          <a:p>
            <a:pPr marL="287020" marR="5080" indent="-274320">
              <a:lnSpc>
                <a:spcPct val="15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/>
              <a:buChar char=""/>
              <a:tabLst>
                <a:tab pos="287655" algn="l"/>
              </a:tabLst>
            </a:pPr>
            <a:r>
              <a:rPr sz="2000" spc="-75" dirty="0">
                <a:latin typeface="Georgia"/>
                <a:cs typeface="Georgia"/>
              </a:rPr>
              <a:t>S</a:t>
            </a:r>
            <a:r>
              <a:rPr sz="2000" spc="10" dirty="0">
                <a:latin typeface="Georgia"/>
                <a:cs typeface="Georgia"/>
              </a:rPr>
              <a:t>ur</a:t>
            </a: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ce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 temp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25" dirty="0">
                <a:latin typeface="Georgia"/>
                <a:cs typeface="Georgia"/>
              </a:rPr>
              <a:t>r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tur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spc="-45" dirty="0">
                <a:latin typeface="Georgia"/>
                <a:cs typeface="Georgia"/>
              </a:rPr>
              <a:t>,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60" dirty="0">
                <a:latin typeface="Georgia"/>
                <a:cs typeface="Georgia"/>
              </a:rPr>
              <a:t>ve</a:t>
            </a:r>
            <a:r>
              <a:rPr sz="2000" spc="35" dirty="0">
                <a:latin typeface="Georgia"/>
                <a:cs typeface="Georgia"/>
              </a:rPr>
              <a:t>g</a:t>
            </a:r>
            <a:r>
              <a:rPr sz="2000" spc="10" dirty="0">
                <a:latin typeface="Georgia"/>
                <a:cs typeface="Georgia"/>
              </a:rPr>
              <a:t>e</a:t>
            </a:r>
            <a:r>
              <a:rPr sz="2000" spc="-30" dirty="0">
                <a:latin typeface="Georgia"/>
                <a:cs typeface="Georgia"/>
              </a:rPr>
              <a:t>ta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s</a:t>
            </a:r>
            <a:r>
              <a:rPr sz="2000" spc="-40" dirty="0">
                <a:latin typeface="Georgia"/>
                <a:cs typeface="Georgia"/>
              </a:rPr>
              <a:t>t</a:t>
            </a:r>
            <a:r>
              <a:rPr sz="2000" spc="-25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-20" dirty="0">
                <a:latin typeface="Georgia"/>
                <a:cs typeface="Georgia"/>
              </a:rPr>
              <a:t>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</a:t>
            </a:r>
            <a:r>
              <a:rPr sz="2000" spc="-15" dirty="0">
                <a:latin typeface="Georgia"/>
                <a:cs typeface="Georgia"/>
              </a:rPr>
              <a:t>on</a:t>
            </a:r>
            <a:r>
              <a:rPr sz="2000" spc="-10" dirty="0">
                <a:latin typeface="Georgia"/>
                <a:cs typeface="Georgia"/>
              </a:rPr>
              <a:t>it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ri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25" dirty="0">
                <a:latin typeface="Georgia"/>
                <a:cs typeface="Georgia"/>
              </a:rPr>
              <a:t>g</a:t>
            </a:r>
            <a:r>
              <a:rPr sz="2000" spc="15" dirty="0">
                <a:latin typeface="Georgia"/>
                <a:cs typeface="Georgia"/>
              </a:rPr>
              <a:t>,</a:t>
            </a:r>
            <a:r>
              <a:rPr sz="2000" dirty="0">
                <a:latin typeface="Georgia"/>
                <a:cs typeface="Georgia"/>
              </a:rPr>
              <a:t>  </a:t>
            </a:r>
            <a:r>
              <a:rPr sz="2000" spc="-5" dirty="0">
                <a:latin typeface="Georgia"/>
                <a:cs typeface="Georgia"/>
              </a:rPr>
              <a:t>so</a:t>
            </a:r>
            <a:r>
              <a:rPr sz="2000" dirty="0">
                <a:latin typeface="Georgia"/>
                <a:cs typeface="Georgia"/>
              </a:rPr>
              <a:t>il 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</a:t>
            </a:r>
            <a:r>
              <a:rPr sz="2000" spc="10" dirty="0">
                <a:latin typeface="Georgia"/>
                <a:cs typeface="Georgia"/>
              </a:rPr>
              <a:t>o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30" dirty="0">
                <a:latin typeface="Georgia"/>
                <a:cs typeface="Georgia"/>
              </a:rPr>
              <a:t>s</a:t>
            </a:r>
            <a:r>
              <a:rPr sz="2000" spc="-15" dirty="0">
                <a:latin typeface="Georgia"/>
                <a:cs typeface="Georgia"/>
              </a:rPr>
              <a:t>tu</a:t>
            </a:r>
            <a:r>
              <a:rPr sz="2000" spc="5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</a:t>
            </a:r>
            <a:r>
              <a:rPr sz="2000" spc="-15" dirty="0">
                <a:latin typeface="Georgia"/>
                <a:cs typeface="Georgia"/>
              </a:rPr>
              <a:t>o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10" dirty="0">
                <a:latin typeface="Georgia"/>
                <a:cs typeface="Georgia"/>
              </a:rPr>
              <a:t>it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5" dirty="0">
                <a:latin typeface="Georgia"/>
                <a:cs typeface="Georgia"/>
              </a:rPr>
              <a:t>rin</a:t>
            </a:r>
            <a:r>
              <a:rPr sz="2000" spc="-10" dirty="0">
                <a:latin typeface="Georgia"/>
                <a:cs typeface="Georgia"/>
              </a:rPr>
              <a:t>g</a:t>
            </a:r>
            <a:r>
              <a:rPr sz="2000" spc="-45" dirty="0">
                <a:latin typeface="Georgia"/>
                <a:cs typeface="Georgia"/>
              </a:rPr>
              <a:t>,</a:t>
            </a:r>
            <a:r>
              <a:rPr sz="2000" spc="1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cl</a:t>
            </a:r>
            <a:r>
              <a:rPr sz="2000" spc="-15" dirty="0">
                <a:latin typeface="Georgia"/>
                <a:cs typeface="Georgia"/>
              </a:rPr>
              <a:t>o</a:t>
            </a:r>
            <a:r>
              <a:rPr sz="2000" spc="60" dirty="0">
                <a:latin typeface="Georgia"/>
                <a:cs typeface="Georgia"/>
              </a:rPr>
              <a:t>ud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d</a:t>
            </a:r>
            <a:r>
              <a:rPr sz="2000" spc="5" dirty="0">
                <a:latin typeface="Georgia"/>
                <a:cs typeface="Georgia"/>
              </a:rPr>
              <a:t>if</a:t>
            </a: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-25" dirty="0">
                <a:latin typeface="Georgia"/>
                <a:cs typeface="Georgia"/>
              </a:rPr>
              <a:t>e</a:t>
            </a:r>
            <a:r>
              <a:rPr sz="2000" spc="-15" dirty="0">
                <a:latin typeface="Georgia"/>
                <a:cs typeface="Georgia"/>
              </a:rPr>
              <a:t>r</a:t>
            </a:r>
            <a:r>
              <a:rPr sz="2000" spc="-25" dirty="0">
                <a:latin typeface="Georgia"/>
                <a:cs typeface="Georgia"/>
              </a:rPr>
              <a:t>enti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35" dirty="0">
                <a:latin typeface="Georgia"/>
                <a:cs typeface="Georgia"/>
              </a:rPr>
              <a:t>on</a:t>
            </a:r>
            <a:r>
              <a:rPr sz="2000" spc="-45" dirty="0">
                <a:latin typeface="Georgia"/>
                <a:cs typeface="Georgia"/>
              </a:rPr>
              <a:t>,</a:t>
            </a:r>
            <a:r>
              <a:rPr sz="2000" spc="85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vo</a:t>
            </a:r>
            <a:r>
              <a:rPr sz="2000" spc="20" dirty="0">
                <a:latin typeface="Georgia"/>
                <a:cs typeface="Georgia"/>
              </a:rPr>
              <a:t>l</a:t>
            </a:r>
            <a:r>
              <a:rPr sz="2000" spc="-20" dirty="0">
                <a:latin typeface="Georgia"/>
                <a:cs typeface="Georgia"/>
              </a:rPr>
              <a:t>c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15" dirty="0">
                <a:latin typeface="Georgia"/>
                <a:cs typeface="Georgia"/>
              </a:rPr>
              <a:t>ic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</a:t>
            </a:r>
            <a:r>
              <a:rPr sz="2000" spc="-15" dirty="0">
                <a:latin typeface="Georgia"/>
                <a:cs typeface="Georgia"/>
              </a:rPr>
              <a:t>o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10" dirty="0">
                <a:latin typeface="Georgia"/>
                <a:cs typeface="Georgia"/>
              </a:rPr>
              <a:t>it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5" dirty="0">
                <a:latin typeface="Georgia"/>
                <a:cs typeface="Georgia"/>
              </a:rPr>
              <a:t>ring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891A7"/>
              </a:buClr>
              <a:buFont typeface="Wingdings"/>
              <a:buChar char=""/>
            </a:pPr>
            <a:endParaRPr sz="15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3891A7"/>
              </a:buClr>
              <a:buSzPct val="80000"/>
              <a:buFont typeface="Wingdings"/>
              <a:buChar char=""/>
              <a:tabLst>
                <a:tab pos="287655" algn="l"/>
              </a:tabLst>
            </a:pPr>
            <a:r>
              <a:rPr sz="2000" spc="40" dirty="0">
                <a:latin typeface="Georgia"/>
                <a:cs typeface="Georgia"/>
              </a:rPr>
              <a:t>M</a:t>
            </a:r>
            <a:r>
              <a:rPr sz="2000" spc="-10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25" dirty="0">
                <a:latin typeface="Georgia"/>
                <a:cs typeface="Georgia"/>
              </a:rPr>
              <a:t>e</a:t>
            </a:r>
            <a:r>
              <a:rPr sz="2000" spc="-15" dirty="0">
                <a:latin typeface="Georgia"/>
                <a:cs typeface="Georgia"/>
              </a:rPr>
              <a:t>r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l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70" dirty="0">
                <a:latin typeface="Georgia"/>
                <a:cs typeface="Georgia"/>
              </a:rPr>
              <a:t>d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rock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discri</a:t>
            </a: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-10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30" dirty="0">
                <a:latin typeface="Georgia"/>
                <a:cs typeface="Georgia"/>
              </a:rPr>
              <a:t>t</a:t>
            </a:r>
            <a:r>
              <a:rPr sz="2000" spc="-35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45" dirty="0">
                <a:latin typeface="Georgia"/>
                <a:cs typeface="Georgia"/>
              </a:rPr>
              <a:t>,</a:t>
            </a:r>
            <a:r>
              <a:rPr sz="2000" spc="10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veget</a:t>
            </a:r>
            <a:r>
              <a:rPr sz="2000" spc="35" dirty="0">
                <a:latin typeface="Georgia"/>
                <a:cs typeface="Georgia"/>
              </a:rPr>
              <a:t>a</a:t>
            </a:r>
            <a:r>
              <a:rPr sz="2000" spc="-30" dirty="0">
                <a:latin typeface="Georgia"/>
                <a:cs typeface="Georgia"/>
              </a:rPr>
              <a:t>t</a:t>
            </a:r>
            <a:r>
              <a:rPr sz="2000" spc="-35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i</a:t>
            </a:r>
            <a:r>
              <a:rPr sz="2000" spc="-25" dirty="0">
                <a:latin typeface="Georgia"/>
                <a:cs typeface="Georgia"/>
              </a:rPr>
              <a:t>s</a:t>
            </a:r>
            <a:r>
              <a:rPr sz="2000" spc="-15" dirty="0">
                <a:latin typeface="Georgia"/>
                <a:cs typeface="Georgia"/>
              </a:rPr>
              <a:t>tur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</a:t>
            </a:r>
            <a:r>
              <a:rPr sz="2000" spc="-20" dirty="0">
                <a:latin typeface="Georgia"/>
                <a:cs typeface="Georgia"/>
              </a:rPr>
              <a:t>o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30" dirty="0">
                <a:latin typeface="Georgia"/>
                <a:cs typeface="Georgia"/>
              </a:rPr>
              <a:t>te</a:t>
            </a:r>
            <a:r>
              <a:rPr sz="2000" spc="-40" dirty="0">
                <a:latin typeface="Georgia"/>
                <a:cs typeface="Georgia"/>
              </a:rPr>
              <a:t>nt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3" y="818012"/>
                </a:lnTo>
                <a:lnTo>
                  <a:pt x="96069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69" y="755005"/>
                </a:lnTo>
                <a:lnTo>
                  <a:pt x="360876" y="736111"/>
                </a:lnTo>
                <a:lnTo>
                  <a:pt x="401011" y="715024"/>
                </a:lnTo>
                <a:lnTo>
                  <a:pt x="439799" y="691821"/>
                </a:lnTo>
                <a:lnTo>
                  <a:pt x="477163" y="666580"/>
                </a:lnTo>
                <a:lnTo>
                  <a:pt x="513025" y="639376"/>
                </a:lnTo>
                <a:lnTo>
                  <a:pt x="547310" y="610287"/>
                </a:lnTo>
                <a:lnTo>
                  <a:pt x="579939" y="579389"/>
                </a:lnTo>
                <a:lnTo>
                  <a:pt x="610837" y="546760"/>
                </a:lnTo>
                <a:lnTo>
                  <a:pt x="639926" y="512477"/>
                </a:lnTo>
                <a:lnTo>
                  <a:pt x="667130" y="476615"/>
                </a:lnTo>
                <a:lnTo>
                  <a:pt x="692371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3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3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1" y="439253"/>
                </a:lnTo>
                <a:lnTo>
                  <a:pt x="667130" y="476615"/>
                </a:lnTo>
                <a:lnTo>
                  <a:pt x="639926" y="512477"/>
                </a:lnTo>
                <a:lnTo>
                  <a:pt x="610837" y="546760"/>
                </a:lnTo>
                <a:lnTo>
                  <a:pt x="579939" y="579389"/>
                </a:lnTo>
                <a:lnTo>
                  <a:pt x="547310" y="610287"/>
                </a:lnTo>
                <a:lnTo>
                  <a:pt x="513025" y="639376"/>
                </a:lnTo>
                <a:lnTo>
                  <a:pt x="477163" y="666580"/>
                </a:lnTo>
                <a:lnTo>
                  <a:pt x="439799" y="691821"/>
                </a:lnTo>
                <a:lnTo>
                  <a:pt x="401011" y="715024"/>
                </a:lnTo>
                <a:lnTo>
                  <a:pt x="360876" y="736111"/>
                </a:lnTo>
                <a:lnTo>
                  <a:pt x="319469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69" y="813890"/>
                </a:lnTo>
                <a:lnTo>
                  <a:pt x="48653" y="818012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968" y="3047"/>
            <a:ext cx="1789176" cy="178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687" y="1042416"/>
            <a:ext cx="1158240" cy="1155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2875" y="0"/>
            <a:ext cx="2540" cy="1219200"/>
          </a:xfrm>
          <a:custGeom>
            <a:avLst/>
            <a:gdLst/>
            <a:ahLst/>
            <a:cxnLst/>
            <a:rect l="l" t="t" r="r" b="b"/>
            <a:pathLst>
              <a:path w="2540" h="1219200">
                <a:moveTo>
                  <a:pt x="0" y="1219200"/>
                </a:moveTo>
                <a:lnTo>
                  <a:pt x="2108" y="1219200"/>
                </a:lnTo>
                <a:lnTo>
                  <a:pt x="2108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2875" y="5867400"/>
            <a:ext cx="2540" cy="990600"/>
          </a:xfrm>
          <a:custGeom>
            <a:avLst/>
            <a:gdLst/>
            <a:ahLst/>
            <a:cxnLst/>
            <a:rect l="l" t="t" r="r" b="b"/>
            <a:pathLst>
              <a:path w="2540" h="990600">
                <a:moveTo>
                  <a:pt x="0" y="990599"/>
                </a:moveTo>
                <a:lnTo>
                  <a:pt x="2108" y="990599"/>
                </a:lnTo>
                <a:lnTo>
                  <a:pt x="2108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736" y="0"/>
            <a:ext cx="158496" cy="6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983" y="0"/>
            <a:ext cx="73660" cy="1219200"/>
          </a:xfrm>
          <a:custGeom>
            <a:avLst/>
            <a:gdLst/>
            <a:ahLst/>
            <a:cxnLst/>
            <a:rect l="l" t="t" r="r" b="b"/>
            <a:pathLst>
              <a:path w="73659" h="1219200">
                <a:moveTo>
                  <a:pt x="0" y="1219200"/>
                </a:moveTo>
                <a:lnTo>
                  <a:pt x="73152" y="1219200"/>
                </a:lnTo>
                <a:lnTo>
                  <a:pt x="73152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4983" y="5867400"/>
            <a:ext cx="73660" cy="990600"/>
          </a:xfrm>
          <a:custGeom>
            <a:avLst/>
            <a:gdLst/>
            <a:ahLst/>
            <a:cxnLst/>
            <a:rect l="l" t="t" r="r" b="b"/>
            <a:pathLst>
              <a:path w="73659" h="990600">
                <a:moveTo>
                  <a:pt x="0" y="990599"/>
                </a:moveTo>
                <a:lnTo>
                  <a:pt x="73152" y="990599"/>
                </a:lnTo>
                <a:lnTo>
                  <a:pt x="73152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1435" y="1413763"/>
            <a:ext cx="210312" cy="210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1435" y="1413763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19" h="210819">
                <a:moveTo>
                  <a:pt x="0" y="105156"/>
                </a:moveTo>
                <a:lnTo>
                  <a:pt x="8263" y="64240"/>
                </a:lnTo>
                <a:lnTo>
                  <a:pt x="30799" y="30813"/>
                </a:lnTo>
                <a:lnTo>
                  <a:pt x="64224" y="8268"/>
                </a:lnTo>
                <a:lnTo>
                  <a:pt x="105156" y="0"/>
                </a:lnTo>
                <a:lnTo>
                  <a:pt x="146087" y="8268"/>
                </a:lnTo>
                <a:lnTo>
                  <a:pt x="179512" y="30813"/>
                </a:lnTo>
                <a:lnTo>
                  <a:pt x="202048" y="64240"/>
                </a:lnTo>
                <a:lnTo>
                  <a:pt x="210312" y="105156"/>
                </a:lnTo>
                <a:lnTo>
                  <a:pt x="202048" y="146125"/>
                </a:lnTo>
                <a:lnTo>
                  <a:pt x="179512" y="179546"/>
                </a:lnTo>
                <a:lnTo>
                  <a:pt x="146087" y="202060"/>
                </a:lnTo>
                <a:lnTo>
                  <a:pt x="105156" y="210312"/>
                </a:lnTo>
                <a:lnTo>
                  <a:pt x="64224" y="202060"/>
                </a:lnTo>
                <a:lnTo>
                  <a:pt x="30799" y="179546"/>
                </a:lnTo>
                <a:lnTo>
                  <a:pt x="8263" y="146125"/>
                </a:lnTo>
                <a:lnTo>
                  <a:pt x="0" y="105156"/>
                </a:lnTo>
                <a:close/>
              </a:path>
            </a:pathLst>
          </a:custGeom>
          <a:ln w="3175">
            <a:solidFill>
              <a:srgbClr val="2F8D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7173" y="134505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32003"/>
                </a:moveTo>
                <a:lnTo>
                  <a:pt x="2514" y="19502"/>
                </a:lnTo>
                <a:lnTo>
                  <a:pt x="9372" y="9334"/>
                </a:lnTo>
                <a:lnTo>
                  <a:pt x="19545" y="2500"/>
                </a:lnTo>
                <a:lnTo>
                  <a:pt x="32003" y="0"/>
                </a:lnTo>
                <a:lnTo>
                  <a:pt x="44462" y="2500"/>
                </a:lnTo>
                <a:lnTo>
                  <a:pt x="54635" y="9334"/>
                </a:lnTo>
                <a:lnTo>
                  <a:pt x="61493" y="19502"/>
                </a:lnTo>
                <a:lnTo>
                  <a:pt x="64008" y="32003"/>
                </a:lnTo>
                <a:lnTo>
                  <a:pt x="61493" y="44451"/>
                </a:lnTo>
                <a:lnTo>
                  <a:pt x="54635" y="54625"/>
                </a:lnTo>
                <a:lnTo>
                  <a:pt x="44462" y="61489"/>
                </a:lnTo>
                <a:lnTo>
                  <a:pt x="32003" y="64007"/>
                </a:lnTo>
                <a:lnTo>
                  <a:pt x="19545" y="61489"/>
                </a:lnTo>
                <a:lnTo>
                  <a:pt x="9372" y="54625"/>
                </a:lnTo>
                <a:lnTo>
                  <a:pt x="2514" y="44451"/>
                </a:lnTo>
                <a:lnTo>
                  <a:pt x="0" y="32003"/>
                </a:lnTo>
                <a:close/>
              </a:path>
            </a:pathLst>
          </a:custGeom>
          <a:ln w="12700">
            <a:solidFill>
              <a:srgbClr val="2F7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450975" y="1082675"/>
            <a:ext cx="2006600" cy="570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00CC66"/>
                </a:solidFill>
                <a:latin typeface="Arial Black"/>
                <a:cs typeface="Arial Black"/>
              </a:rPr>
              <a:t>Sensing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0975" y="2461849"/>
            <a:ext cx="5962015" cy="3221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29230">
              <a:lnSpc>
                <a:spcPct val="150100"/>
              </a:lnSpc>
            </a:pP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1.</a:t>
            </a:r>
            <a:r>
              <a:rPr sz="2800" b="1" spc="-10" dirty="0">
                <a:solidFill>
                  <a:srgbClr val="0000FF"/>
                </a:solidFill>
                <a:latin typeface="Arial Black"/>
                <a:cs typeface="Arial Black"/>
              </a:rPr>
              <a:t>S</a:t>
            </a:r>
            <a:r>
              <a:rPr sz="2800" b="1" spc="5" dirty="0">
                <a:solidFill>
                  <a:srgbClr val="0000FF"/>
                </a:solidFill>
                <a:latin typeface="Arial Black"/>
                <a:cs typeface="Arial Black"/>
              </a:rPr>
              <a:t>canning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 2.</a:t>
            </a:r>
            <a:r>
              <a:rPr sz="2800" b="1" spc="5" dirty="0">
                <a:solidFill>
                  <a:srgbClr val="0000FF"/>
                </a:solidFill>
                <a:latin typeface="Arial Black"/>
                <a:cs typeface="Arial Black"/>
              </a:rPr>
              <a:t>Cha</a:t>
            </a:r>
            <a:r>
              <a:rPr sz="2800" b="1" spc="40" dirty="0">
                <a:solidFill>
                  <a:srgbClr val="0000FF"/>
                </a:solidFill>
                <a:latin typeface="Arial Black"/>
                <a:cs typeface="Arial Black"/>
              </a:rPr>
              <a:t>r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acte</a:t>
            </a:r>
            <a:r>
              <a:rPr sz="2800" b="1" spc="-25" dirty="0">
                <a:solidFill>
                  <a:srgbClr val="0000FF"/>
                </a:solidFill>
                <a:latin typeface="Arial Black"/>
                <a:cs typeface="Arial Black"/>
              </a:rPr>
              <a:t>r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izing 3.Cla</a:t>
            </a:r>
            <a:r>
              <a:rPr sz="2800" b="1" spc="-15" dirty="0">
                <a:solidFill>
                  <a:srgbClr val="0000FF"/>
                </a:solidFill>
                <a:latin typeface="Arial Black"/>
                <a:cs typeface="Arial Black"/>
              </a:rPr>
              <a:t>ss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i</a:t>
            </a:r>
            <a:r>
              <a:rPr sz="2800" b="1" spc="5" dirty="0">
                <a:solidFill>
                  <a:srgbClr val="0000FF"/>
                </a:solidFill>
                <a:latin typeface="Arial Black"/>
                <a:cs typeface="Arial Black"/>
              </a:rPr>
              <a:t>f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ic</a:t>
            </a:r>
            <a:r>
              <a:rPr sz="2800" b="1" spc="-45" dirty="0">
                <a:solidFill>
                  <a:srgbClr val="0000FF"/>
                </a:solidFill>
                <a:latin typeface="Arial Black"/>
                <a:cs typeface="Arial Black"/>
              </a:rPr>
              <a:t>a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tion</a:t>
            </a:r>
            <a:endParaRPr sz="2800">
              <a:latin typeface="Arial Black"/>
              <a:cs typeface="Arial Black"/>
            </a:endParaRPr>
          </a:p>
          <a:p>
            <a:pPr marL="12700" marR="5080">
              <a:lnSpc>
                <a:spcPts val="5040"/>
              </a:lnSpc>
              <a:spcBef>
                <a:spcPts val="445"/>
              </a:spcBef>
            </a:pP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4.</a:t>
            </a:r>
            <a:r>
              <a:rPr sz="2800" b="1" spc="5" dirty="0">
                <a:solidFill>
                  <a:srgbClr val="0000FF"/>
                </a:solidFill>
                <a:latin typeface="Arial Black"/>
                <a:cs typeface="Arial Black"/>
              </a:rPr>
              <a:t>I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denti</a:t>
            </a:r>
            <a:r>
              <a:rPr sz="2800" b="1" spc="5" dirty="0">
                <a:solidFill>
                  <a:srgbClr val="0000FF"/>
                </a:solidFill>
                <a:latin typeface="Arial Black"/>
                <a:cs typeface="Arial Black"/>
              </a:rPr>
              <a:t>f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ic</a:t>
            </a:r>
            <a:r>
              <a:rPr sz="2800" b="1" spc="-70" dirty="0">
                <a:solidFill>
                  <a:srgbClr val="0000FF"/>
                </a:solidFill>
                <a:latin typeface="Arial Black"/>
                <a:cs typeface="Arial Black"/>
              </a:rPr>
              <a:t>a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tio</a:t>
            </a:r>
            <a:r>
              <a:rPr sz="2800" b="1" spc="-20" dirty="0">
                <a:solidFill>
                  <a:srgbClr val="0000FF"/>
                </a:solidFill>
                <a:latin typeface="Arial Black"/>
                <a:cs typeface="Arial Black"/>
              </a:rPr>
              <a:t>n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/</a:t>
            </a:r>
            <a:r>
              <a:rPr sz="2800" b="1" spc="-10" dirty="0">
                <a:solidFill>
                  <a:srgbClr val="0000FF"/>
                </a:solidFill>
                <a:latin typeface="Arial Black"/>
                <a:cs typeface="Arial Black"/>
              </a:rPr>
              <a:t> Q</a:t>
            </a:r>
            <a:r>
              <a:rPr sz="2800" b="1" spc="5" dirty="0">
                <a:solidFill>
                  <a:srgbClr val="0000FF"/>
                </a:solidFill>
                <a:latin typeface="Arial Black"/>
                <a:cs typeface="Arial Black"/>
              </a:rPr>
              <a:t>uan</a:t>
            </a:r>
            <a:r>
              <a:rPr sz="2800" b="1" spc="-25" dirty="0">
                <a:solidFill>
                  <a:srgbClr val="0000FF"/>
                </a:solidFill>
                <a:latin typeface="Arial Black"/>
                <a:cs typeface="Arial Black"/>
              </a:rPr>
              <a:t>t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i</a:t>
            </a:r>
            <a:r>
              <a:rPr sz="2800" b="1" spc="5" dirty="0">
                <a:solidFill>
                  <a:srgbClr val="0000FF"/>
                </a:solidFill>
                <a:latin typeface="Arial Black"/>
                <a:cs typeface="Arial Black"/>
              </a:rPr>
              <a:t>f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i</a:t>
            </a:r>
            <a:r>
              <a:rPr sz="2800" b="1" spc="-25" dirty="0">
                <a:solidFill>
                  <a:srgbClr val="0000FF"/>
                </a:solidFill>
                <a:latin typeface="Arial Black"/>
                <a:cs typeface="Arial Black"/>
              </a:rPr>
              <a:t>c</a:t>
            </a:r>
            <a:r>
              <a:rPr sz="2800" b="1" spc="-45" dirty="0">
                <a:solidFill>
                  <a:srgbClr val="0000FF"/>
                </a:solidFill>
                <a:latin typeface="Arial Black"/>
                <a:cs typeface="Arial Black"/>
              </a:rPr>
              <a:t>a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ti</a:t>
            </a:r>
            <a:r>
              <a:rPr sz="2800" b="1" spc="-20" dirty="0">
                <a:solidFill>
                  <a:srgbClr val="0000FF"/>
                </a:solidFill>
                <a:latin typeface="Arial Black"/>
                <a:cs typeface="Arial Black"/>
              </a:rPr>
              <a:t>o</a:t>
            </a:r>
            <a:r>
              <a:rPr sz="2800" b="1" spc="5" dirty="0">
                <a:solidFill>
                  <a:srgbClr val="0000FF"/>
                </a:solidFill>
                <a:latin typeface="Arial Black"/>
                <a:cs typeface="Arial Black"/>
              </a:rPr>
              <a:t>n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 5.Ana</a:t>
            </a:r>
            <a:r>
              <a:rPr sz="2800" b="1" spc="40" dirty="0">
                <a:solidFill>
                  <a:srgbClr val="0000FF"/>
                </a:solidFill>
                <a:latin typeface="Arial Black"/>
                <a:cs typeface="Arial Black"/>
              </a:rPr>
              <a:t>l</a:t>
            </a:r>
            <a:r>
              <a:rPr sz="2800" b="1" spc="-15" dirty="0">
                <a:solidFill>
                  <a:srgbClr val="0000FF"/>
                </a:solidFill>
                <a:latin typeface="Arial Black"/>
                <a:cs typeface="Arial Black"/>
              </a:rPr>
              <a:t>ys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is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5800" y="1219200"/>
            <a:ext cx="457200" cy="4648200"/>
          </a:xfrm>
          <a:custGeom>
            <a:avLst/>
            <a:gdLst/>
            <a:ahLst/>
            <a:cxnLst/>
            <a:rect l="l" t="t" r="r" b="b"/>
            <a:pathLst>
              <a:path w="457200" h="4648200">
                <a:moveTo>
                  <a:pt x="0" y="4648200"/>
                </a:moveTo>
                <a:lnTo>
                  <a:pt x="457200" y="4648200"/>
                </a:lnTo>
                <a:lnTo>
                  <a:pt x="457200" y="0"/>
                </a:lnTo>
                <a:lnTo>
                  <a:pt x="0" y="0"/>
                </a:lnTo>
                <a:lnTo>
                  <a:pt x="0" y="4648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1219200"/>
            <a:ext cx="457200" cy="4648200"/>
          </a:xfrm>
          <a:custGeom>
            <a:avLst/>
            <a:gdLst/>
            <a:ahLst/>
            <a:cxnLst/>
            <a:rect l="l" t="t" r="r" b="b"/>
            <a:pathLst>
              <a:path w="457200" h="4648200">
                <a:moveTo>
                  <a:pt x="0" y="4648200"/>
                </a:moveTo>
                <a:lnTo>
                  <a:pt x="457200" y="4648200"/>
                </a:lnTo>
                <a:lnTo>
                  <a:pt x="457200" y="0"/>
                </a:lnTo>
                <a:lnTo>
                  <a:pt x="0" y="0"/>
                </a:lnTo>
                <a:lnTo>
                  <a:pt x="0" y="4648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0600" y="2809875"/>
            <a:ext cx="381000" cy="171450"/>
          </a:xfrm>
          <a:custGeom>
            <a:avLst/>
            <a:gdLst/>
            <a:ahLst/>
            <a:cxnLst/>
            <a:rect l="l" t="t" r="r" b="b"/>
            <a:pathLst>
              <a:path w="381000" h="171450">
                <a:moveTo>
                  <a:pt x="209550" y="0"/>
                </a:moveTo>
                <a:lnTo>
                  <a:pt x="209550" y="171450"/>
                </a:lnTo>
                <a:lnTo>
                  <a:pt x="323850" y="114300"/>
                </a:lnTo>
                <a:lnTo>
                  <a:pt x="238125" y="114300"/>
                </a:lnTo>
                <a:lnTo>
                  <a:pt x="238125" y="57150"/>
                </a:lnTo>
                <a:lnTo>
                  <a:pt x="323850" y="57150"/>
                </a:lnTo>
                <a:lnTo>
                  <a:pt x="209550" y="0"/>
                </a:lnTo>
                <a:close/>
              </a:path>
              <a:path w="381000" h="171450">
                <a:moveTo>
                  <a:pt x="2095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09550" y="114300"/>
                </a:lnTo>
                <a:lnTo>
                  <a:pt x="209550" y="57150"/>
                </a:lnTo>
                <a:close/>
              </a:path>
              <a:path w="381000" h="171450">
                <a:moveTo>
                  <a:pt x="323850" y="57150"/>
                </a:moveTo>
                <a:lnTo>
                  <a:pt x="238125" y="57150"/>
                </a:lnTo>
                <a:lnTo>
                  <a:pt x="238125" y="114300"/>
                </a:lnTo>
                <a:lnTo>
                  <a:pt x="323850" y="114300"/>
                </a:lnTo>
                <a:lnTo>
                  <a:pt x="381000" y="85725"/>
                </a:lnTo>
                <a:lnTo>
                  <a:pt x="323850" y="571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0600" y="3495675"/>
            <a:ext cx="381000" cy="171450"/>
          </a:xfrm>
          <a:custGeom>
            <a:avLst/>
            <a:gdLst/>
            <a:ahLst/>
            <a:cxnLst/>
            <a:rect l="l" t="t" r="r" b="b"/>
            <a:pathLst>
              <a:path w="381000" h="171450">
                <a:moveTo>
                  <a:pt x="209550" y="0"/>
                </a:moveTo>
                <a:lnTo>
                  <a:pt x="209550" y="171450"/>
                </a:lnTo>
                <a:lnTo>
                  <a:pt x="323850" y="114300"/>
                </a:lnTo>
                <a:lnTo>
                  <a:pt x="238125" y="114300"/>
                </a:lnTo>
                <a:lnTo>
                  <a:pt x="238125" y="57150"/>
                </a:lnTo>
                <a:lnTo>
                  <a:pt x="323850" y="57150"/>
                </a:lnTo>
                <a:lnTo>
                  <a:pt x="209550" y="0"/>
                </a:lnTo>
                <a:close/>
              </a:path>
              <a:path w="381000" h="171450">
                <a:moveTo>
                  <a:pt x="2095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09550" y="114300"/>
                </a:lnTo>
                <a:lnTo>
                  <a:pt x="209550" y="57150"/>
                </a:lnTo>
                <a:close/>
              </a:path>
              <a:path w="381000" h="171450">
                <a:moveTo>
                  <a:pt x="323850" y="57150"/>
                </a:moveTo>
                <a:lnTo>
                  <a:pt x="238125" y="57150"/>
                </a:lnTo>
                <a:lnTo>
                  <a:pt x="238125" y="114300"/>
                </a:lnTo>
                <a:lnTo>
                  <a:pt x="323850" y="114300"/>
                </a:lnTo>
                <a:lnTo>
                  <a:pt x="381000" y="85725"/>
                </a:lnTo>
                <a:lnTo>
                  <a:pt x="323850" y="571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0600" y="4714875"/>
            <a:ext cx="381000" cy="171450"/>
          </a:xfrm>
          <a:custGeom>
            <a:avLst/>
            <a:gdLst/>
            <a:ahLst/>
            <a:cxnLst/>
            <a:rect l="l" t="t" r="r" b="b"/>
            <a:pathLst>
              <a:path w="381000" h="171450">
                <a:moveTo>
                  <a:pt x="209550" y="0"/>
                </a:moveTo>
                <a:lnTo>
                  <a:pt x="209550" y="171450"/>
                </a:lnTo>
                <a:lnTo>
                  <a:pt x="323850" y="114300"/>
                </a:lnTo>
                <a:lnTo>
                  <a:pt x="238125" y="114300"/>
                </a:lnTo>
                <a:lnTo>
                  <a:pt x="238125" y="57150"/>
                </a:lnTo>
                <a:lnTo>
                  <a:pt x="323850" y="57150"/>
                </a:lnTo>
                <a:lnTo>
                  <a:pt x="209550" y="0"/>
                </a:lnTo>
                <a:close/>
              </a:path>
              <a:path w="381000" h="171450">
                <a:moveTo>
                  <a:pt x="2095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09550" y="114300"/>
                </a:lnTo>
                <a:lnTo>
                  <a:pt x="209550" y="57150"/>
                </a:lnTo>
                <a:close/>
              </a:path>
              <a:path w="381000" h="171450">
                <a:moveTo>
                  <a:pt x="323850" y="57150"/>
                </a:moveTo>
                <a:lnTo>
                  <a:pt x="238125" y="57150"/>
                </a:lnTo>
                <a:lnTo>
                  <a:pt x="238125" y="114300"/>
                </a:lnTo>
                <a:lnTo>
                  <a:pt x="323850" y="114300"/>
                </a:lnTo>
                <a:lnTo>
                  <a:pt x="381000" y="85725"/>
                </a:lnTo>
                <a:lnTo>
                  <a:pt x="323850" y="571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0600" y="5400675"/>
            <a:ext cx="381000" cy="171450"/>
          </a:xfrm>
          <a:custGeom>
            <a:avLst/>
            <a:gdLst/>
            <a:ahLst/>
            <a:cxnLst/>
            <a:rect l="l" t="t" r="r" b="b"/>
            <a:pathLst>
              <a:path w="381000" h="171450">
                <a:moveTo>
                  <a:pt x="209550" y="0"/>
                </a:moveTo>
                <a:lnTo>
                  <a:pt x="209550" y="171450"/>
                </a:lnTo>
                <a:lnTo>
                  <a:pt x="323850" y="114300"/>
                </a:lnTo>
                <a:lnTo>
                  <a:pt x="238125" y="114300"/>
                </a:lnTo>
                <a:lnTo>
                  <a:pt x="238125" y="57150"/>
                </a:lnTo>
                <a:lnTo>
                  <a:pt x="323850" y="57150"/>
                </a:lnTo>
                <a:lnTo>
                  <a:pt x="209550" y="0"/>
                </a:lnTo>
                <a:close/>
              </a:path>
              <a:path w="381000" h="171450">
                <a:moveTo>
                  <a:pt x="2095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09550" y="114300"/>
                </a:lnTo>
                <a:lnTo>
                  <a:pt x="209550" y="57150"/>
                </a:lnTo>
                <a:close/>
              </a:path>
              <a:path w="381000" h="171450">
                <a:moveTo>
                  <a:pt x="323850" y="57150"/>
                </a:moveTo>
                <a:lnTo>
                  <a:pt x="238125" y="57150"/>
                </a:lnTo>
                <a:lnTo>
                  <a:pt x="238125" y="114300"/>
                </a:lnTo>
                <a:lnTo>
                  <a:pt x="323850" y="114300"/>
                </a:lnTo>
                <a:lnTo>
                  <a:pt x="381000" y="85725"/>
                </a:lnTo>
                <a:lnTo>
                  <a:pt x="323850" y="571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0600" y="4105275"/>
            <a:ext cx="381000" cy="171450"/>
          </a:xfrm>
          <a:custGeom>
            <a:avLst/>
            <a:gdLst/>
            <a:ahLst/>
            <a:cxnLst/>
            <a:rect l="l" t="t" r="r" b="b"/>
            <a:pathLst>
              <a:path w="381000" h="171450">
                <a:moveTo>
                  <a:pt x="209550" y="0"/>
                </a:moveTo>
                <a:lnTo>
                  <a:pt x="209550" y="171450"/>
                </a:lnTo>
                <a:lnTo>
                  <a:pt x="323850" y="114300"/>
                </a:lnTo>
                <a:lnTo>
                  <a:pt x="238125" y="114300"/>
                </a:lnTo>
                <a:lnTo>
                  <a:pt x="238125" y="57150"/>
                </a:lnTo>
                <a:lnTo>
                  <a:pt x="323850" y="57150"/>
                </a:lnTo>
                <a:lnTo>
                  <a:pt x="209550" y="0"/>
                </a:lnTo>
                <a:close/>
              </a:path>
              <a:path w="381000" h="171450">
                <a:moveTo>
                  <a:pt x="2095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09550" y="114300"/>
                </a:lnTo>
                <a:lnTo>
                  <a:pt x="209550" y="57150"/>
                </a:lnTo>
                <a:close/>
              </a:path>
              <a:path w="381000" h="171450">
                <a:moveTo>
                  <a:pt x="323850" y="57150"/>
                </a:moveTo>
                <a:lnTo>
                  <a:pt x="238125" y="57150"/>
                </a:lnTo>
                <a:lnTo>
                  <a:pt x="238125" y="114300"/>
                </a:lnTo>
                <a:lnTo>
                  <a:pt x="323850" y="114300"/>
                </a:lnTo>
                <a:lnTo>
                  <a:pt x="381000" y="85725"/>
                </a:lnTo>
                <a:lnTo>
                  <a:pt x="323850" y="571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05400" y="609473"/>
            <a:ext cx="3505200" cy="23765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3" y="818012"/>
                </a:lnTo>
                <a:lnTo>
                  <a:pt x="96069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69" y="755005"/>
                </a:lnTo>
                <a:lnTo>
                  <a:pt x="360876" y="736111"/>
                </a:lnTo>
                <a:lnTo>
                  <a:pt x="401011" y="715024"/>
                </a:lnTo>
                <a:lnTo>
                  <a:pt x="439799" y="691821"/>
                </a:lnTo>
                <a:lnTo>
                  <a:pt x="477163" y="666580"/>
                </a:lnTo>
                <a:lnTo>
                  <a:pt x="513025" y="639376"/>
                </a:lnTo>
                <a:lnTo>
                  <a:pt x="547310" y="610287"/>
                </a:lnTo>
                <a:lnTo>
                  <a:pt x="579939" y="579389"/>
                </a:lnTo>
                <a:lnTo>
                  <a:pt x="610837" y="546760"/>
                </a:lnTo>
                <a:lnTo>
                  <a:pt x="639926" y="512477"/>
                </a:lnTo>
                <a:lnTo>
                  <a:pt x="667130" y="476615"/>
                </a:lnTo>
                <a:lnTo>
                  <a:pt x="692371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3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3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1" y="439253"/>
                </a:lnTo>
                <a:lnTo>
                  <a:pt x="667130" y="476615"/>
                </a:lnTo>
                <a:lnTo>
                  <a:pt x="639926" y="512477"/>
                </a:lnTo>
                <a:lnTo>
                  <a:pt x="610837" y="546760"/>
                </a:lnTo>
                <a:lnTo>
                  <a:pt x="579939" y="579389"/>
                </a:lnTo>
                <a:lnTo>
                  <a:pt x="547310" y="610287"/>
                </a:lnTo>
                <a:lnTo>
                  <a:pt x="513025" y="639376"/>
                </a:lnTo>
                <a:lnTo>
                  <a:pt x="477163" y="666580"/>
                </a:lnTo>
                <a:lnTo>
                  <a:pt x="439799" y="691821"/>
                </a:lnTo>
                <a:lnTo>
                  <a:pt x="401011" y="715024"/>
                </a:lnTo>
                <a:lnTo>
                  <a:pt x="360876" y="736111"/>
                </a:lnTo>
                <a:lnTo>
                  <a:pt x="319469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69" y="813890"/>
                </a:lnTo>
                <a:lnTo>
                  <a:pt x="48653" y="818012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968" y="3047"/>
            <a:ext cx="1789176" cy="178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687" y="1042416"/>
            <a:ext cx="1158240" cy="1155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8496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304" y="36576"/>
            <a:ext cx="3913632" cy="8321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7015" y="36576"/>
            <a:ext cx="633984" cy="8321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157734"/>
            <a:ext cx="3437254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0" dirty="0">
                <a:solidFill>
                  <a:srgbClr val="009900"/>
                </a:solidFill>
                <a:latin typeface="Verdana"/>
                <a:cs typeface="Verdana"/>
              </a:rPr>
              <a:t>R</a:t>
            </a:r>
            <a:r>
              <a:rPr sz="2900" b="0" spc="10" dirty="0">
                <a:solidFill>
                  <a:srgbClr val="009900"/>
                </a:solidFill>
                <a:latin typeface="Verdana"/>
                <a:cs typeface="Verdana"/>
              </a:rPr>
              <a:t>E</a:t>
            </a:r>
            <a:r>
              <a:rPr sz="2900" b="0" spc="5" dirty="0">
                <a:solidFill>
                  <a:srgbClr val="009900"/>
                </a:solidFill>
                <a:latin typeface="Verdana"/>
                <a:cs typeface="Verdana"/>
              </a:rPr>
              <a:t>M</a:t>
            </a:r>
            <a:r>
              <a:rPr sz="2900" b="0" spc="-80" dirty="0">
                <a:solidFill>
                  <a:srgbClr val="009900"/>
                </a:solidFill>
                <a:latin typeface="Verdana"/>
                <a:cs typeface="Verdana"/>
              </a:rPr>
              <a:t>O</a:t>
            </a:r>
            <a:r>
              <a:rPr sz="2900" b="0" spc="5" dirty="0">
                <a:solidFill>
                  <a:srgbClr val="009900"/>
                </a:solidFill>
                <a:latin typeface="Verdana"/>
                <a:cs typeface="Verdana"/>
              </a:rPr>
              <a:t>TE</a:t>
            </a:r>
            <a:r>
              <a:rPr sz="2900" b="0" dirty="0">
                <a:solidFill>
                  <a:srgbClr val="009900"/>
                </a:solidFill>
                <a:latin typeface="Verdana"/>
                <a:cs typeface="Verdana"/>
              </a:rPr>
              <a:t> S</a:t>
            </a:r>
            <a:r>
              <a:rPr sz="2900" b="0" spc="15" dirty="0">
                <a:solidFill>
                  <a:srgbClr val="009900"/>
                </a:solidFill>
                <a:latin typeface="Verdana"/>
                <a:cs typeface="Verdana"/>
              </a:rPr>
              <a:t>E</a:t>
            </a:r>
            <a:r>
              <a:rPr sz="2900" b="0" spc="1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2900" b="0" dirty="0">
                <a:solidFill>
                  <a:srgbClr val="009900"/>
                </a:solidFill>
                <a:latin typeface="Verdana"/>
                <a:cs typeface="Verdana"/>
              </a:rPr>
              <a:t>S</a:t>
            </a:r>
            <a:r>
              <a:rPr sz="2900" b="0" spc="5" dirty="0">
                <a:solidFill>
                  <a:srgbClr val="009900"/>
                </a:solidFill>
                <a:latin typeface="Verdana"/>
                <a:cs typeface="Verdana"/>
              </a:rPr>
              <a:t>I</a:t>
            </a:r>
            <a:r>
              <a:rPr sz="2900" b="0" spc="1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2900" b="0" spc="5" dirty="0">
                <a:solidFill>
                  <a:srgbClr val="009900"/>
                </a:solidFill>
                <a:latin typeface="Verdana"/>
                <a:cs typeface="Verdana"/>
              </a:rPr>
              <a:t>G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57350" y="5154295"/>
            <a:ext cx="1321435" cy="1181735"/>
          </a:xfrm>
          <a:custGeom>
            <a:avLst/>
            <a:gdLst/>
            <a:ahLst/>
            <a:cxnLst/>
            <a:rect l="l" t="t" r="r" b="b"/>
            <a:pathLst>
              <a:path w="1321435" h="1181735">
                <a:moveTo>
                  <a:pt x="660400" y="0"/>
                </a:moveTo>
                <a:lnTo>
                  <a:pt x="608788" y="1776"/>
                </a:lnTo>
                <a:lnTo>
                  <a:pt x="558263" y="7019"/>
                </a:lnTo>
                <a:lnTo>
                  <a:pt x="508971" y="15597"/>
                </a:lnTo>
                <a:lnTo>
                  <a:pt x="461060" y="27379"/>
                </a:lnTo>
                <a:lnTo>
                  <a:pt x="414676" y="42233"/>
                </a:lnTo>
                <a:lnTo>
                  <a:pt x="369966" y="60029"/>
                </a:lnTo>
                <a:lnTo>
                  <a:pt x="327076" y="80634"/>
                </a:lnTo>
                <a:lnTo>
                  <a:pt x="286154" y="103918"/>
                </a:lnTo>
                <a:lnTo>
                  <a:pt x="247347" y="129750"/>
                </a:lnTo>
                <a:lnTo>
                  <a:pt x="210800" y="157997"/>
                </a:lnTo>
                <a:lnTo>
                  <a:pt x="176661" y="188530"/>
                </a:lnTo>
                <a:lnTo>
                  <a:pt x="145077" y="221216"/>
                </a:lnTo>
                <a:lnTo>
                  <a:pt x="116195" y="255925"/>
                </a:lnTo>
                <a:lnTo>
                  <a:pt x="90160" y="292525"/>
                </a:lnTo>
                <a:lnTo>
                  <a:pt x="67121" y="330884"/>
                </a:lnTo>
                <a:lnTo>
                  <a:pt x="47223" y="370873"/>
                </a:lnTo>
                <a:lnTo>
                  <a:pt x="30614" y="412359"/>
                </a:lnTo>
                <a:lnTo>
                  <a:pt x="17440" y="455211"/>
                </a:lnTo>
                <a:lnTo>
                  <a:pt x="7849" y="499298"/>
                </a:lnTo>
                <a:lnTo>
                  <a:pt x="1986" y="544488"/>
                </a:lnTo>
                <a:lnTo>
                  <a:pt x="0" y="590651"/>
                </a:lnTo>
                <a:lnTo>
                  <a:pt x="1986" y="636805"/>
                </a:lnTo>
                <a:lnTo>
                  <a:pt x="7849" y="681988"/>
                </a:lnTo>
                <a:lnTo>
                  <a:pt x="17440" y="726068"/>
                </a:lnTo>
                <a:lnTo>
                  <a:pt x="30614" y="768914"/>
                </a:lnTo>
                <a:lnTo>
                  <a:pt x="47223" y="810394"/>
                </a:lnTo>
                <a:lnTo>
                  <a:pt x="67121" y="850377"/>
                </a:lnTo>
                <a:lnTo>
                  <a:pt x="90160" y="888733"/>
                </a:lnTo>
                <a:lnTo>
                  <a:pt x="116195" y="925329"/>
                </a:lnTo>
                <a:lnTo>
                  <a:pt x="145077" y="960034"/>
                </a:lnTo>
                <a:lnTo>
                  <a:pt x="176661" y="992718"/>
                </a:lnTo>
                <a:lnTo>
                  <a:pt x="210800" y="1023248"/>
                </a:lnTo>
                <a:lnTo>
                  <a:pt x="247347" y="1051494"/>
                </a:lnTo>
                <a:lnTo>
                  <a:pt x="286154" y="1077324"/>
                </a:lnTo>
                <a:lnTo>
                  <a:pt x="327076" y="1100607"/>
                </a:lnTo>
                <a:lnTo>
                  <a:pt x="369966" y="1121211"/>
                </a:lnTo>
                <a:lnTo>
                  <a:pt x="414676" y="1139006"/>
                </a:lnTo>
                <a:lnTo>
                  <a:pt x="461060" y="1153860"/>
                </a:lnTo>
                <a:lnTo>
                  <a:pt x="508971" y="1165641"/>
                </a:lnTo>
                <a:lnTo>
                  <a:pt x="558263" y="1174219"/>
                </a:lnTo>
                <a:lnTo>
                  <a:pt x="608788" y="1179462"/>
                </a:lnTo>
                <a:lnTo>
                  <a:pt x="660400" y="1181239"/>
                </a:lnTo>
                <a:lnTo>
                  <a:pt x="712012" y="1179462"/>
                </a:lnTo>
                <a:lnTo>
                  <a:pt x="762540" y="1174219"/>
                </a:lnTo>
                <a:lnTo>
                  <a:pt x="811835" y="1165641"/>
                </a:lnTo>
                <a:lnTo>
                  <a:pt x="859751" y="1153860"/>
                </a:lnTo>
                <a:lnTo>
                  <a:pt x="906141" y="1139006"/>
                </a:lnTo>
                <a:lnTo>
                  <a:pt x="950858" y="1121211"/>
                </a:lnTo>
                <a:lnTo>
                  <a:pt x="993756" y="1100607"/>
                </a:lnTo>
                <a:lnTo>
                  <a:pt x="1034686" y="1077324"/>
                </a:lnTo>
                <a:lnTo>
                  <a:pt x="1073502" y="1051494"/>
                </a:lnTo>
                <a:lnTo>
                  <a:pt x="1110058" y="1023248"/>
                </a:lnTo>
                <a:lnTo>
                  <a:pt x="1144206" y="992718"/>
                </a:lnTo>
                <a:lnTo>
                  <a:pt x="1175799" y="960034"/>
                </a:lnTo>
                <a:lnTo>
                  <a:pt x="1204690" y="925329"/>
                </a:lnTo>
                <a:lnTo>
                  <a:pt x="1230733" y="888733"/>
                </a:lnTo>
                <a:lnTo>
                  <a:pt x="1253780" y="850377"/>
                </a:lnTo>
                <a:lnTo>
                  <a:pt x="1273685" y="810394"/>
                </a:lnTo>
                <a:lnTo>
                  <a:pt x="1290300" y="768914"/>
                </a:lnTo>
                <a:lnTo>
                  <a:pt x="1303479" y="726068"/>
                </a:lnTo>
                <a:lnTo>
                  <a:pt x="1313074" y="681988"/>
                </a:lnTo>
                <a:lnTo>
                  <a:pt x="1318939" y="636805"/>
                </a:lnTo>
                <a:lnTo>
                  <a:pt x="1320927" y="590651"/>
                </a:lnTo>
                <a:lnTo>
                  <a:pt x="1318939" y="544488"/>
                </a:lnTo>
                <a:lnTo>
                  <a:pt x="1313074" y="499298"/>
                </a:lnTo>
                <a:lnTo>
                  <a:pt x="1303479" y="455211"/>
                </a:lnTo>
                <a:lnTo>
                  <a:pt x="1290300" y="412359"/>
                </a:lnTo>
                <a:lnTo>
                  <a:pt x="1273685" y="370873"/>
                </a:lnTo>
                <a:lnTo>
                  <a:pt x="1253780" y="330884"/>
                </a:lnTo>
                <a:lnTo>
                  <a:pt x="1230733" y="292525"/>
                </a:lnTo>
                <a:lnTo>
                  <a:pt x="1204690" y="255925"/>
                </a:lnTo>
                <a:lnTo>
                  <a:pt x="1175799" y="221216"/>
                </a:lnTo>
                <a:lnTo>
                  <a:pt x="1144206" y="188530"/>
                </a:lnTo>
                <a:lnTo>
                  <a:pt x="1110058" y="157997"/>
                </a:lnTo>
                <a:lnTo>
                  <a:pt x="1073502" y="129750"/>
                </a:lnTo>
                <a:lnTo>
                  <a:pt x="1034686" y="103918"/>
                </a:lnTo>
                <a:lnTo>
                  <a:pt x="993756" y="80634"/>
                </a:lnTo>
                <a:lnTo>
                  <a:pt x="950858" y="60029"/>
                </a:lnTo>
                <a:lnTo>
                  <a:pt x="906141" y="42233"/>
                </a:lnTo>
                <a:lnTo>
                  <a:pt x="859751" y="27379"/>
                </a:lnTo>
                <a:lnTo>
                  <a:pt x="811835" y="15597"/>
                </a:lnTo>
                <a:lnTo>
                  <a:pt x="762540" y="7019"/>
                </a:lnTo>
                <a:lnTo>
                  <a:pt x="712012" y="1776"/>
                </a:lnTo>
                <a:lnTo>
                  <a:pt x="66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7350" y="5154295"/>
            <a:ext cx="1321435" cy="1181735"/>
          </a:xfrm>
          <a:custGeom>
            <a:avLst/>
            <a:gdLst/>
            <a:ahLst/>
            <a:cxnLst/>
            <a:rect l="l" t="t" r="r" b="b"/>
            <a:pathLst>
              <a:path w="1321435" h="1181735">
                <a:moveTo>
                  <a:pt x="0" y="590651"/>
                </a:moveTo>
                <a:lnTo>
                  <a:pt x="1986" y="544488"/>
                </a:lnTo>
                <a:lnTo>
                  <a:pt x="7849" y="499298"/>
                </a:lnTo>
                <a:lnTo>
                  <a:pt x="17440" y="455211"/>
                </a:lnTo>
                <a:lnTo>
                  <a:pt x="30614" y="412359"/>
                </a:lnTo>
                <a:lnTo>
                  <a:pt x="47223" y="370873"/>
                </a:lnTo>
                <a:lnTo>
                  <a:pt x="67121" y="330884"/>
                </a:lnTo>
                <a:lnTo>
                  <a:pt x="90160" y="292525"/>
                </a:lnTo>
                <a:lnTo>
                  <a:pt x="116195" y="255925"/>
                </a:lnTo>
                <a:lnTo>
                  <a:pt x="145077" y="221216"/>
                </a:lnTo>
                <a:lnTo>
                  <a:pt x="176661" y="188530"/>
                </a:lnTo>
                <a:lnTo>
                  <a:pt x="210800" y="157997"/>
                </a:lnTo>
                <a:lnTo>
                  <a:pt x="247347" y="129750"/>
                </a:lnTo>
                <a:lnTo>
                  <a:pt x="286154" y="103918"/>
                </a:lnTo>
                <a:lnTo>
                  <a:pt x="327076" y="80634"/>
                </a:lnTo>
                <a:lnTo>
                  <a:pt x="369966" y="60029"/>
                </a:lnTo>
                <a:lnTo>
                  <a:pt x="414676" y="42233"/>
                </a:lnTo>
                <a:lnTo>
                  <a:pt x="461060" y="27379"/>
                </a:lnTo>
                <a:lnTo>
                  <a:pt x="508971" y="15597"/>
                </a:lnTo>
                <a:lnTo>
                  <a:pt x="558263" y="7019"/>
                </a:lnTo>
                <a:lnTo>
                  <a:pt x="608788" y="1776"/>
                </a:lnTo>
                <a:lnTo>
                  <a:pt x="660400" y="0"/>
                </a:lnTo>
                <a:lnTo>
                  <a:pt x="712012" y="1776"/>
                </a:lnTo>
                <a:lnTo>
                  <a:pt x="762540" y="7019"/>
                </a:lnTo>
                <a:lnTo>
                  <a:pt x="811835" y="15597"/>
                </a:lnTo>
                <a:lnTo>
                  <a:pt x="859751" y="27379"/>
                </a:lnTo>
                <a:lnTo>
                  <a:pt x="906141" y="42233"/>
                </a:lnTo>
                <a:lnTo>
                  <a:pt x="950858" y="60029"/>
                </a:lnTo>
                <a:lnTo>
                  <a:pt x="993756" y="80634"/>
                </a:lnTo>
                <a:lnTo>
                  <a:pt x="1034686" y="103918"/>
                </a:lnTo>
                <a:lnTo>
                  <a:pt x="1073502" y="129750"/>
                </a:lnTo>
                <a:lnTo>
                  <a:pt x="1110058" y="157997"/>
                </a:lnTo>
                <a:lnTo>
                  <a:pt x="1144206" y="188530"/>
                </a:lnTo>
                <a:lnTo>
                  <a:pt x="1175799" y="221216"/>
                </a:lnTo>
                <a:lnTo>
                  <a:pt x="1204690" y="255925"/>
                </a:lnTo>
                <a:lnTo>
                  <a:pt x="1230733" y="292525"/>
                </a:lnTo>
                <a:lnTo>
                  <a:pt x="1253780" y="330884"/>
                </a:lnTo>
                <a:lnTo>
                  <a:pt x="1273685" y="370873"/>
                </a:lnTo>
                <a:lnTo>
                  <a:pt x="1290300" y="412359"/>
                </a:lnTo>
                <a:lnTo>
                  <a:pt x="1303479" y="455211"/>
                </a:lnTo>
                <a:lnTo>
                  <a:pt x="1313074" y="499298"/>
                </a:lnTo>
                <a:lnTo>
                  <a:pt x="1318939" y="544488"/>
                </a:lnTo>
                <a:lnTo>
                  <a:pt x="1320927" y="590651"/>
                </a:lnTo>
                <a:lnTo>
                  <a:pt x="1318939" y="636805"/>
                </a:lnTo>
                <a:lnTo>
                  <a:pt x="1313074" y="681988"/>
                </a:lnTo>
                <a:lnTo>
                  <a:pt x="1303479" y="726068"/>
                </a:lnTo>
                <a:lnTo>
                  <a:pt x="1290300" y="768914"/>
                </a:lnTo>
                <a:lnTo>
                  <a:pt x="1273685" y="810394"/>
                </a:lnTo>
                <a:lnTo>
                  <a:pt x="1253780" y="850377"/>
                </a:lnTo>
                <a:lnTo>
                  <a:pt x="1230733" y="888733"/>
                </a:lnTo>
                <a:lnTo>
                  <a:pt x="1204690" y="925329"/>
                </a:lnTo>
                <a:lnTo>
                  <a:pt x="1175799" y="960034"/>
                </a:lnTo>
                <a:lnTo>
                  <a:pt x="1144206" y="992718"/>
                </a:lnTo>
                <a:lnTo>
                  <a:pt x="1110058" y="1023248"/>
                </a:lnTo>
                <a:lnTo>
                  <a:pt x="1073502" y="1051494"/>
                </a:lnTo>
                <a:lnTo>
                  <a:pt x="1034686" y="1077324"/>
                </a:lnTo>
                <a:lnTo>
                  <a:pt x="993756" y="1100607"/>
                </a:lnTo>
                <a:lnTo>
                  <a:pt x="950858" y="1121211"/>
                </a:lnTo>
                <a:lnTo>
                  <a:pt x="906141" y="1139006"/>
                </a:lnTo>
                <a:lnTo>
                  <a:pt x="859751" y="1153860"/>
                </a:lnTo>
                <a:lnTo>
                  <a:pt x="811835" y="1165641"/>
                </a:lnTo>
                <a:lnTo>
                  <a:pt x="762540" y="1174219"/>
                </a:lnTo>
                <a:lnTo>
                  <a:pt x="712012" y="1179462"/>
                </a:lnTo>
                <a:lnTo>
                  <a:pt x="660400" y="1181239"/>
                </a:lnTo>
                <a:lnTo>
                  <a:pt x="608788" y="1179462"/>
                </a:lnTo>
                <a:lnTo>
                  <a:pt x="558263" y="1174219"/>
                </a:lnTo>
                <a:lnTo>
                  <a:pt x="508971" y="1165641"/>
                </a:lnTo>
                <a:lnTo>
                  <a:pt x="461060" y="1153860"/>
                </a:lnTo>
                <a:lnTo>
                  <a:pt x="414676" y="1139006"/>
                </a:lnTo>
                <a:lnTo>
                  <a:pt x="369966" y="1121211"/>
                </a:lnTo>
                <a:lnTo>
                  <a:pt x="327076" y="1100607"/>
                </a:lnTo>
                <a:lnTo>
                  <a:pt x="286154" y="1077324"/>
                </a:lnTo>
                <a:lnTo>
                  <a:pt x="247347" y="1051494"/>
                </a:lnTo>
                <a:lnTo>
                  <a:pt x="210800" y="1023248"/>
                </a:lnTo>
                <a:lnTo>
                  <a:pt x="176661" y="992718"/>
                </a:lnTo>
                <a:lnTo>
                  <a:pt x="145077" y="960034"/>
                </a:lnTo>
                <a:lnTo>
                  <a:pt x="116195" y="925329"/>
                </a:lnTo>
                <a:lnTo>
                  <a:pt x="90160" y="888733"/>
                </a:lnTo>
                <a:lnTo>
                  <a:pt x="67121" y="850377"/>
                </a:lnTo>
                <a:lnTo>
                  <a:pt x="47223" y="810394"/>
                </a:lnTo>
                <a:lnTo>
                  <a:pt x="30614" y="768914"/>
                </a:lnTo>
                <a:lnTo>
                  <a:pt x="17440" y="726068"/>
                </a:lnTo>
                <a:lnTo>
                  <a:pt x="7849" y="681988"/>
                </a:lnTo>
                <a:lnTo>
                  <a:pt x="1986" y="636805"/>
                </a:lnTo>
                <a:lnTo>
                  <a:pt x="0" y="590651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39289" y="5553049"/>
            <a:ext cx="75311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10" dirty="0">
                <a:latin typeface="Arial"/>
                <a:cs typeface="Arial"/>
              </a:rPr>
              <a:t>S</a:t>
            </a:r>
            <a:r>
              <a:rPr sz="1700" b="1" spc="-15" dirty="0">
                <a:latin typeface="Arial"/>
                <a:cs typeface="Arial"/>
              </a:rPr>
              <a:t>e</a:t>
            </a:r>
            <a:r>
              <a:rPr sz="1700" b="1" spc="-10" dirty="0">
                <a:latin typeface="Arial"/>
                <a:cs typeface="Arial"/>
              </a:rPr>
              <a:t>n</a:t>
            </a:r>
            <a:r>
              <a:rPr sz="1700" b="1" spc="-15" dirty="0">
                <a:latin typeface="Arial"/>
                <a:cs typeface="Arial"/>
              </a:rPr>
              <a:t>s</a:t>
            </a:r>
            <a:r>
              <a:rPr sz="1700" b="1" spc="-10" dirty="0">
                <a:latin typeface="Arial"/>
                <a:cs typeface="Arial"/>
              </a:rPr>
              <a:t>o</a:t>
            </a:r>
            <a:r>
              <a:rPr sz="1700" b="1" dirty="0">
                <a:latin typeface="Arial"/>
                <a:cs typeface="Arial"/>
              </a:rPr>
              <a:t>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45708" y="5023230"/>
            <a:ext cx="1441450" cy="1574800"/>
          </a:xfrm>
          <a:custGeom>
            <a:avLst/>
            <a:gdLst/>
            <a:ahLst/>
            <a:cxnLst/>
            <a:rect l="l" t="t" r="r" b="b"/>
            <a:pathLst>
              <a:path w="1441450" h="1574800">
                <a:moveTo>
                  <a:pt x="720470" y="0"/>
                </a:moveTo>
                <a:lnTo>
                  <a:pt x="674908" y="1548"/>
                </a:lnTo>
                <a:lnTo>
                  <a:pt x="630099" y="6133"/>
                </a:lnTo>
                <a:lnTo>
                  <a:pt x="586127" y="13661"/>
                </a:lnTo>
                <a:lnTo>
                  <a:pt x="543076" y="24041"/>
                </a:lnTo>
                <a:lnTo>
                  <a:pt x="501032" y="37180"/>
                </a:lnTo>
                <a:lnTo>
                  <a:pt x="460078" y="52986"/>
                </a:lnTo>
                <a:lnTo>
                  <a:pt x="420299" y="71368"/>
                </a:lnTo>
                <a:lnTo>
                  <a:pt x="381780" y="92232"/>
                </a:lnTo>
                <a:lnTo>
                  <a:pt x="344604" y="115487"/>
                </a:lnTo>
                <a:lnTo>
                  <a:pt x="308856" y="141041"/>
                </a:lnTo>
                <a:lnTo>
                  <a:pt x="274621" y="168801"/>
                </a:lnTo>
                <a:lnTo>
                  <a:pt x="241983" y="198675"/>
                </a:lnTo>
                <a:lnTo>
                  <a:pt x="211026" y="230571"/>
                </a:lnTo>
                <a:lnTo>
                  <a:pt x="181835" y="264397"/>
                </a:lnTo>
                <a:lnTo>
                  <a:pt x="154494" y="300061"/>
                </a:lnTo>
                <a:lnTo>
                  <a:pt x="129088" y="337471"/>
                </a:lnTo>
                <a:lnTo>
                  <a:pt x="105701" y="376534"/>
                </a:lnTo>
                <a:lnTo>
                  <a:pt x="84417" y="417158"/>
                </a:lnTo>
                <a:lnTo>
                  <a:pt x="65321" y="459252"/>
                </a:lnTo>
                <a:lnTo>
                  <a:pt x="48497" y="502722"/>
                </a:lnTo>
                <a:lnTo>
                  <a:pt x="34030" y="547477"/>
                </a:lnTo>
                <a:lnTo>
                  <a:pt x="22004" y="593424"/>
                </a:lnTo>
                <a:lnTo>
                  <a:pt x="12504" y="640473"/>
                </a:lnTo>
                <a:lnTo>
                  <a:pt x="5613" y="688529"/>
                </a:lnTo>
                <a:lnTo>
                  <a:pt x="1417" y="737501"/>
                </a:lnTo>
                <a:lnTo>
                  <a:pt x="0" y="787298"/>
                </a:lnTo>
                <a:lnTo>
                  <a:pt x="1417" y="837090"/>
                </a:lnTo>
                <a:lnTo>
                  <a:pt x="5613" y="886060"/>
                </a:lnTo>
                <a:lnTo>
                  <a:pt x="12504" y="934114"/>
                </a:lnTo>
                <a:lnTo>
                  <a:pt x="22004" y="981161"/>
                </a:lnTo>
                <a:lnTo>
                  <a:pt x="34030" y="1027108"/>
                </a:lnTo>
                <a:lnTo>
                  <a:pt x="48497" y="1071864"/>
                </a:lnTo>
                <a:lnTo>
                  <a:pt x="65321" y="1115335"/>
                </a:lnTo>
                <a:lnTo>
                  <a:pt x="84417" y="1157429"/>
                </a:lnTo>
                <a:lnTo>
                  <a:pt x="105701" y="1198055"/>
                </a:lnTo>
                <a:lnTo>
                  <a:pt x="129088" y="1237121"/>
                </a:lnTo>
                <a:lnTo>
                  <a:pt x="154494" y="1274533"/>
                </a:lnTo>
                <a:lnTo>
                  <a:pt x="181835" y="1310200"/>
                </a:lnTo>
                <a:lnTo>
                  <a:pt x="211026" y="1344029"/>
                </a:lnTo>
                <a:lnTo>
                  <a:pt x="241983" y="1375929"/>
                </a:lnTo>
                <a:lnTo>
                  <a:pt x="274621" y="1405807"/>
                </a:lnTo>
                <a:lnTo>
                  <a:pt x="308856" y="1433570"/>
                </a:lnTo>
                <a:lnTo>
                  <a:pt x="344604" y="1459127"/>
                </a:lnTo>
                <a:lnTo>
                  <a:pt x="381780" y="1482386"/>
                </a:lnTo>
                <a:lnTo>
                  <a:pt x="420299" y="1503253"/>
                </a:lnTo>
                <a:lnTo>
                  <a:pt x="460078" y="1521638"/>
                </a:lnTo>
                <a:lnTo>
                  <a:pt x="501032" y="1537447"/>
                </a:lnTo>
                <a:lnTo>
                  <a:pt x="543076" y="1550588"/>
                </a:lnTo>
                <a:lnTo>
                  <a:pt x="586127" y="1560970"/>
                </a:lnTo>
                <a:lnTo>
                  <a:pt x="630099" y="1568500"/>
                </a:lnTo>
                <a:lnTo>
                  <a:pt x="674908" y="1573085"/>
                </a:lnTo>
                <a:lnTo>
                  <a:pt x="720470" y="1574634"/>
                </a:lnTo>
                <a:lnTo>
                  <a:pt x="766033" y="1573085"/>
                </a:lnTo>
                <a:lnTo>
                  <a:pt x="810842" y="1568500"/>
                </a:lnTo>
                <a:lnTo>
                  <a:pt x="854814" y="1560970"/>
                </a:lnTo>
                <a:lnTo>
                  <a:pt x="897865" y="1550588"/>
                </a:lnTo>
                <a:lnTo>
                  <a:pt x="939909" y="1537447"/>
                </a:lnTo>
                <a:lnTo>
                  <a:pt x="980863" y="1521638"/>
                </a:lnTo>
                <a:lnTo>
                  <a:pt x="1020642" y="1503253"/>
                </a:lnTo>
                <a:lnTo>
                  <a:pt x="1059161" y="1482386"/>
                </a:lnTo>
                <a:lnTo>
                  <a:pt x="1096337" y="1459127"/>
                </a:lnTo>
                <a:lnTo>
                  <a:pt x="1132085" y="1433570"/>
                </a:lnTo>
                <a:lnTo>
                  <a:pt x="1166320" y="1405807"/>
                </a:lnTo>
                <a:lnTo>
                  <a:pt x="1198958" y="1375929"/>
                </a:lnTo>
                <a:lnTo>
                  <a:pt x="1229915" y="1344029"/>
                </a:lnTo>
                <a:lnTo>
                  <a:pt x="1259106" y="1310200"/>
                </a:lnTo>
                <a:lnTo>
                  <a:pt x="1286447" y="1274533"/>
                </a:lnTo>
                <a:lnTo>
                  <a:pt x="1311853" y="1237121"/>
                </a:lnTo>
                <a:lnTo>
                  <a:pt x="1335240" y="1198055"/>
                </a:lnTo>
                <a:lnTo>
                  <a:pt x="1356524" y="1157429"/>
                </a:lnTo>
                <a:lnTo>
                  <a:pt x="1375620" y="1115335"/>
                </a:lnTo>
                <a:lnTo>
                  <a:pt x="1392444" y="1071864"/>
                </a:lnTo>
                <a:lnTo>
                  <a:pt x="1406911" y="1027108"/>
                </a:lnTo>
                <a:lnTo>
                  <a:pt x="1418937" y="981161"/>
                </a:lnTo>
                <a:lnTo>
                  <a:pt x="1428437" y="934114"/>
                </a:lnTo>
                <a:lnTo>
                  <a:pt x="1435328" y="886060"/>
                </a:lnTo>
                <a:lnTo>
                  <a:pt x="1439524" y="837090"/>
                </a:lnTo>
                <a:lnTo>
                  <a:pt x="1440941" y="787298"/>
                </a:lnTo>
                <a:lnTo>
                  <a:pt x="1439524" y="737501"/>
                </a:lnTo>
                <a:lnTo>
                  <a:pt x="1435328" y="688529"/>
                </a:lnTo>
                <a:lnTo>
                  <a:pt x="1428437" y="640473"/>
                </a:lnTo>
                <a:lnTo>
                  <a:pt x="1418937" y="593424"/>
                </a:lnTo>
                <a:lnTo>
                  <a:pt x="1406911" y="547477"/>
                </a:lnTo>
                <a:lnTo>
                  <a:pt x="1392444" y="502722"/>
                </a:lnTo>
                <a:lnTo>
                  <a:pt x="1375620" y="459252"/>
                </a:lnTo>
                <a:lnTo>
                  <a:pt x="1356524" y="417158"/>
                </a:lnTo>
                <a:lnTo>
                  <a:pt x="1335240" y="376534"/>
                </a:lnTo>
                <a:lnTo>
                  <a:pt x="1311853" y="337471"/>
                </a:lnTo>
                <a:lnTo>
                  <a:pt x="1286447" y="300061"/>
                </a:lnTo>
                <a:lnTo>
                  <a:pt x="1259106" y="264397"/>
                </a:lnTo>
                <a:lnTo>
                  <a:pt x="1229915" y="230571"/>
                </a:lnTo>
                <a:lnTo>
                  <a:pt x="1198958" y="198675"/>
                </a:lnTo>
                <a:lnTo>
                  <a:pt x="1166320" y="168801"/>
                </a:lnTo>
                <a:lnTo>
                  <a:pt x="1132085" y="141041"/>
                </a:lnTo>
                <a:lnTo>
                  <a:pt x="1096337" y="115487"/>
                </a:lnTo>
                <a:lnTo>
                  <a:pt x="1059161" y="92232"/>
                </a:lnTo>
                <a:lnTo>
                  <a:pt x="1020642" y="71368"/>
                </a:lnTo>
                <a:lnTo>
                  <a:pt x="980863" y="52986"/>
                </a:lnTo>
                <a:lnTo>
                  <a:pt x="939909" y="37180"/>
                </a:lnTo>
                <a:lnTo>
                  <a:pt x="897865" y="24041"/>
                </a:lnTo>
                <a:lnTo>
                  <a:pt x="854814" y="13661"/>
                </a:lnTo>
                <a:lnTo>
                  <a:pt x="810842" y="6133"/>
                </a:lnTo>
                <a:lnTo>
                  <a:pt x="766033" y="1548"/>
                </a:lnTo>
                <a:lnTo>
                  <a:pt x="7204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5708" y="5023230"/>
            <a:ext cx="1441450" cy="1574800"/>
          </a:xfrm>
          <a:custGeom>
            <a:avLst/>
            <a:gdLst/>
            <a:ahLst/>
            <a:cxnLst/>
            <a:rect l="l" t="t" r="r" b="b"/>
            <a:pathLst>
              <a:path w="1441450" h="1574800">
                <a:moveTo>
                  <a:pt x="0" y="787298"/>
                </a:moveTo>
                <a:lnTo>
                  <a:pt x="1417" y="737501"/>
                </a:lnTo>
                <a:lnTo>
                  <a:pt x="5613" y="688529"/>
                </a:lnTo>
                <a:lnTo>
                  <a:pt x="12504" y="640473"/>
                </a:lnTo>
                <a:lnTo>
                  <a:pt x="22004" y="593424"/>
                </a:lnTo>
                <a:lnTo>
                  <a:pt x="34030" y="547477"/>
                </a:lnTo>
                <a:lnTo>
                  <a:pt x="48497" y="502722"/>
                </a:lnTo>
                <a:lnTo>
                  <a:pt x="65321" y="459252"/>
                </a:lnTo>
                <a:lnTo>
                  <a:pt x="84417" y="417158"/>
                </a:lnTo>
                <a:lnTo>
                  <a:pt x="105701" y="376534"/>
                </a:lnTo>
                <a:lnTo>
                  <a:pt x="129088" y="337471"/>
                </a:lnTo>
                <a:lnTo>
                  <a:pt x="154494" y="300061"/>
                </a:lnTo>
                <a:lnTo>
                  <a:pt x="181835" y="264397"/>
                </a:lnTo>
                <a:lnTo>
                  <a:pt x="211026" y="230571"/>
                </a:lnTo>
                <a:lnTo>
                  <a:pt x="241983" y="198675"/>
                </a:lnTo>
                <a:lnTo>
                  <a:pt x="274621" y="168801"/>
                </a:lnTo>
                <a:lnTo>
                  <a:pt x="308856" y="141041"/>
                </a:lnTo>
                <a:lnTo>
                  <a:pt x="344604" y="115487"/>
                </a:lnTo>
                <a:lnTo>
                  <a:pt x="381780" y="92232"/>
                </a:lnTo>
                <a:lnTo>
                  <a:pt x="420299" y="71368"/>
                </a:lnTo>
                <a:lnTo>
                  <a:pt x="460078" y="52986"/>
                </a:lnTo>
                <a:lnTo>
                  <a:pt x="501032" y="37180"/>
                </a:lnTo>
                <a:lnTo>
                  <a:pt x="543076" y="24041"/>
                </a:lnTo>
                <a:lnTo>
                  <a:pt x="586127" y="13661"/>
                </a:lnTo>
                <a:lnTo>
                  <a:pt x="630099" y="6133"/>
                </a:lnTo>
                <a:lnTo>
                  <a:pt x="674908" y="1548"/>
                </a:lnTo>
                <a:lnTo>
                  <a:pt x="720470" y="0"/>
                </a:lnTo>
                <a:lnTo>
                  <a:pt x="766033" y="1548"/>
                </a:lnTo>
                <a:lnTo>
                  <a:pt x="810842" y="6133"/>
                </a:lnTo>
                <a:lnTo>
                  <a:pt x="854814" y="13661"/>
                </a:lnTo>
                <a:lnTo>
                  <a:pt x="897865" y="24041"/>
                </a:lnTo>
                <a:lnTo>
                  <a:pt x="939909" y="37180"/>
                </a:lnTo>
                <a:lnTo>
                  <a:pt x="980863" y="52986"/>
                </a:lnTo>
                <a:lnTo>
                  <a:pt x="1020642" y="71368"/>
                </a:lnTo>
                <a:lnTo>
                  <a:pt x="1059161" y="92232"/>
                </a:lnTo>
                <a:lnTo>
                  <a:pt x="1096337" y="115487"/>
                </a:lnTo>
                <a:lnTo>
                  <a:pt x="1132085" y="141041"/>
                </a:lnTo>
                <a:lnTo>
                  <a:pt x="1166320" y="168801"/>
                </a:lnTo>
                <a:lnTo>
                  <a:pt x="1198958" y="198675"/>
                </a:lnTo>
                <a:lnTo>
                  <a:pt x="1229915" y="230571"/>
                </a:lnTo>
                <a:lnTo>
                  <a:pt x="1259106" y="264397"/>
                </a:lnTo>
                <a:lnTo>
                  <a:pt x="1286447" y="300061"/>
                </a:lnTo>
                <a:lnTo>
                  <a:pt x="1311853" y="337471"/>
                </a:lnTo>
                <a:lnTo>
                  <a:pt x="1335240" y="376534"/>
                </a:lnTo>
                <a:lnTo>
                  <a:pt x="1356524" y="417158"/>
                </a:lnTo>
                <a:lnTo>
                  <a:pt x="1375620" y="459252"/>
                </a:lnTo>
                <a:lnTo>
                  <a:pt x="1392444" y="502722"/>
                </a:lnTo>
                <a:lnTo>
                  <a:pt x="1406911" y="547477"/>
                </a:lnTo>
                <a:lnTo>
                  <a:pt x="1418937" y="593424"/>
                </a:lnTo>
                <a:lnTo>
                  <a:pt x="1428437" y="640473"/>
                </a:lnTo>
                <a:lnTo>
                  <a:pt x="1435328" y="688529"/>
                </a:lnTo>
                <a:lnTo>
                  <a:pt x="1439524" y="737501"/>
                </a:lnTo>
                <a:lnTo>
                  <a:pt x="1440941" y="787298"/>
                </a:lnTo>
                <a:lnTo>
                  <a:pt x="1439524" y="837090"/>
                </a:lnTo>
                <a:lnTo>
                  <a:pt x="1435328" y="886060"/>
                </a:lnTo>
                <a:lnTo>
                  <a:pt x="1428437" y="934114"/>
                </a:lnTo>
                <a:lnTo>
                  <a:pt x="1418937" y="981161"/>
                </a:lnTo>
                <a:lnTo>
                  <a:pt x="1406911" y="1027108"/>
                </a:lnTo>
                <a:lnTo>
                  <a:pt x="1392444" y="1071864"/>
                </a:lnTo>
                <a:lnTo>
                  <a:pt x="1375620" y="1115335"/>
                </a:lnTo>
                <a:lnTo>
                  <a:pt x="1356524" y="1157429"/>
                </a:lnTo>
                <a:lnTo>
                  <a:pt x="1335240" y="1198055"/>
                </a:lnTo>
                <a:lnTo>
                  <a:pt x="1311853" y="1237121"/>
                </a:lnTo>
                <a:lnTo>
                  <a:pt x="1286447" y="1274533"/>
                </a:lnTo>
                <a:lnTo>
                  <a:pt x="1259106" y="1310200"/>
                </a:lnTo>
                <a:lnTo>
                  <a:pt x="1229915" y="1344029"/>
                </a:lnTo>
                <a:lnTo>
                  <a:pt x="1198958" y="1375929"/>
                </a:lnTo>
                <a:lnTo>
                  <a:pt x="1166320" y="1405807"/>
                </a:lnTo>
                <a:lnTo>
                  <a:pt x="1132085" y="1433570"/>
                </a:lnTo>
                <a:lnTo>
                  <a:pt x="1096337" y="1459127"/>
                </a:lnTo>
                <a:lnTo>
                  <a:pt x="1059161" y="1482386"/>
                </a:lnTo>
                <a:lnTo>
                  <a:pt x="1020642" y="1503253"/>
                </a:lnTo>
                <a:lnTo>
                  <a:pt x="980863" y="1521638"/>
                </a:lnTo>
                <a:lnTo>
                  <a:pt x="939909" y="1537447"/>
                </a:lnTo>
                <a:lnTo>
                  <a:pt x="897865" y="1550588"/>
                </a:lnTo>
                <a:lnTo>
                  <a:pt x="854814" y="1560970"/>
                </a:lnTo>
                <a:lnTo>
                  <a:pt x="810842" y="1568500"/>
                </a:lnTo>
                <a:lnTo>
                  <a:pt x="766033" y="1573085"/>
                </a:lnTo>
                <a:lnTo>
                  <a:pt x="720470" y="1574634"/>
                </a:lnTo>
                <a:lnTo>
                  <a:pt x="674908" y="1573085"/>
                </a:lnTo>
                <a:lnTo>
                  <a:pt x="630099" y="1568500"/>
                </a:lnTo>
                <a:lnTo>
                  <a:pt x="586127" y="1560970"/>
                </a:lnTo>
                <a:lnTo>
                  <a:pt x="543076" y="1550588"/>
                </a:lnTo>
                <a:lnTo>
                  <a:pt x="501032" y="1537447"/>
                </a:lnTo>
                <a:lnTo>
                  <a:pt x="460078" y="1521638"/>
                </a:lnTo>
                <a:lnTo>
                  <a:pt x="420299" y="1503253"/>
                </a:lnTo>
                <a:lnTo>
                  <a:pt x="381780" y="1482386"/>
                </a:lnTo>
                <a:lnTo>
                  <a:pt x="344604" y="1459127"/>
                </a:lnTo>
                <a:lnTo>
                  <a:pt x="308856" y="1433570"/>
                </a:lnTo>
                <a:lnTo>
                  <a:pt x="274621" y="1405807"/>
                </a:lnTo>
                <a:lnTo>
                  <a:pt x="241983" y="1375929"/>
                </a:lnTo>
                <a:lnTo>
                  <a:pt x="211026" y="1344029"/>
                </a:lnTo>
                <a:lnTo>
                  <a:pt x="181835" y="1310200"/>
                </a:lnTo>
                <a:lnTo>
                  <a:pt x="154494" y="1274533"/>
                </a:lnTo>
                <a:lnTo>
                  <a:pt x="129088" y="1237121"/>
                </a:lnTo>
                <a:lnTo>
                  <a:pt x="105701" y="1198055"/>
                </a:lnTo>
                <a:lnTo>
                  <a:pt x="84417" y="1157429"/>
                </a:lnTo>
                <a:lnTo>
                  <a:pt x="65321" y="1115335"/>
                </a:lnTo>
                <a:lnTo>
                  <a:pt x="48497" y="1071864"/>
                </a:lnTo>
                <a:lnTo>
                  <a:pt x="34030" y="1027108"/>
                </a:lnTo>
                <a:lnTo>
                  <a:pt x="22004" y="981161"/>
                </a:lnTo>
                <a:lnTo>
                  <a:pt x="12504" y="934114"/>
                </a:lnTo>
                <a:lnTo>
                  <a:pt x="5613" y="886060"/>
                </a:lnTo>
                <a:lnTo>
                  <a:pt x="1417" y="837090"/>
                </a:lnTo>
                <a:lnTo>
                  <a:pt x="0" y="787298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59397" y="5372100"/>
            <a:ext cx="81661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jec</a:t>
            </a:r>
            <a:r>
              <a:rPr sz="1800" b="1" dirty="0">
                <a:latin typeface="Arial"/>
                <a:cs typeface="Arial"/>
              </a:rPr>
              <a:t>t to be </a:t>
            </a:r>
            <a:r>
              <a:rPr sz="1800" b="1" spc="5" dirty="0">
                <a:latin typeface="Arial"/>
                <a:cs typeface="Arial"/>
              </a:rPr>
              <a:t>se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se</a:t>
            </a: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7915" y="5984341"/>
            <a:ext cx="22910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El</a:t>
            </a:r>
            <a:r>
              <a:rPr sz="1400" b="1" spc="-15" dirty="0">
                <a:latin typeface="Arial"/>
                <a:cs typeface="Arial"/>
              </a:rPr>
              <a:t>ect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M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gn</a:t>
            </a:r>
            <a:r>
              <a:rPr sz="1400" b="1" spc="-15" dirty="0">
                <a:latin typeface="Arial"/>
                <a:cs typeface="Arial"/>
              </a:rPr>
              <a:t>et</a:t>
            </a:r>
            <a:r>
              <a:rPr sz="1400" b="1" spc="-5" dirty="0">
                <a:latin typeface="Arial"/>
                <a:cs typeface="Arial"/>
              </a:rPr>
              <a:t>ic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Ra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at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6816" y="855090"/>
            <a:ext cx="7347584" cy="359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7205" indent="-484505">
              <a:lnSpc>
                <a:spcPct val="100000"/>
              </a:lnSpc>
              <a:buClr>
                <a:srgbClr val="3891A7"/>
              </a:buClr>
              <a:buSzPct val="79545"/>
              <a:buFont typeface="Wingdings"/>
              <a:buChar char=""/>
              <a:tabLst>
                <a:tab pos="497840" algn="l"/>
              </a:tabLst>
            </a:pPr>
            <a:r>
              <a:rPr sz="2200" spc="-65" dirty="0">
                <a:latin typeface="Georgia"/>
                <a:cs typeface="Georgia"/>
              </a:rPr>
              <a:t>"</a:t>
            </a:r>
            <a:r>
              <a:rPr sz="2200" spc="-1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m</a:t>
            </a:r>
            <a:r>
              <a:rPr sz="2200" spc="10" dirty="0">
                <a:latin typeface="Georgia"/>
                <a:cs typeface="Georgia"/>
              </a:rPr>
              <a:t>o</a:t>
            </a:r>
            <a:r>
              <a:rPr sz="2200" spc="-25" dirty="0">
                <a:latin typeface="Georgia"/>
                <a:cs typeface="Georgia"/>
              </a:rPr>
              <a:t>te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sens</a:t>
            </a:r>
            <a:r>
              <a:rPr sz="2200" spc="-5" dirty="0">
                <a:latin typeface="Georgia"/>
                <a:cs typeface="Georgia"/>
              </a:rPr>
              <a:t>i</a:t>
            </a:r>
            <a:r>
              <a:rPr sz="2200" spc="-10" dirty="0">
                <a:latin typeface="Georgia"/>
                <a:cs typeface="Georgia"/>
              </a:rPr>
              <a:t>n</a:t>
            </a:r>
            <a:r>
              <a:rPr sz="2200" spc="105" dirty="0">
                <a:latin typeface="Georgia"/>
                <a:cs typeface="Georgia"/>
              </a:rPr>
              <a:t>g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-15" dirty="0">
                <a:latin typeface="Georgia"/>
                <a:cs typeface="Georgia"/>
              </a:rPr>
              <a:t>h</a:t>
            </a:r>
            <a:r>
              <a:rPr sz="2200" spc="-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scie</a:t>
            </a:r>
            <a:r>
              <a:rPr sz="2200" spc="-5" dirty="0">
                <a:latin typeface="Georgia"/>
                <a:cs typeface="Georgia"/>
              </a:rPr>
              <a:t>n</a:t>
            </a:r>
            <a:r>
              <a:rPr sz="2200" spc="-15" dirty="0">
                <a:latin typeface="Georgia"/>
                <a:cs typeface="Georgia"/>
              </a:rPr>
              <a:t>ce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spc="15" dirty="0">
                <a:latin typeface="Georgia"/>
                <a:cs typeface="Georgia"/>
              </a:rPr>
              <a:t>of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acq</a:t>
            </a:r>
            <a:r>
              <a:rPr sz="2200" spc="50" dirty="0">
                <a:latin typeface="Georgia"/>
                <a:cs typeface="Georgia"/>
              </a:rPr>
              <a:t>u</a:t>
            </a:r>
            <a:r>
              <a:rPr sz="2200" spc="-10" dirty="0">
                <a:latin typeface="Georgia"/>
                <a:cs typeface="Georgia"/>
              </a:rPr>
              <a:t>iri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spc="105" dirty="0">
                <a:latin typeface="Georgia"/>
                <a:cs typeface="Georgia"/>
              </a:rPr>
              <a:t>g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25" dirty="0">
                <a:latin typeface="Georgia"/>
                <a:cs typeface="Georgia"/>
              </a:rPr>
              <a:t>f</a:t>
            </a:r>
            <a:r>
              <a:rPr sz="2200" spc="10" dirty="0">
                <a:latin typeface="Georgia"/>
                <a:cs typeface="Georgia"/>
              </a:rPr>
              <a:t>o</a:t>
            </a:r>
            <a:r>
              <a:rPr sz="2200" spc="-4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10" dirty="0">
                <a:latin typeface="Georgia"/>
                <a:cs typeface="Georgia"/>
              </a:rPr>
              <a:t>ation</a:t>
            </a:r>
            <a:endParaRPr sz="2200" dirty="0">
              <a:latin typeface="Georgia"/>
              <a:cs typeface="Georgia"/>
            </a:endParaRPr>
          </a:p>
          <a:p>
            <a:pPr marL="12700" marR="160020">
              <a:lnSpc>
                <a:spcPct val="152800"/>
              </a:lnSpc>
            </a:pPr>
            <a:r>
              <a:rPr sz="2200" spc="15" dirty="0">
                <a:latin typeface="Georgia"/>
                <a:cs typeface="Georgia"/>
              </a:rPr>
              <a:t>abo</a:t>
            </a:r>
            <a:r>
              <a:rPr sz="2200" dirty="0">
                <a:latin typeface="Georgia"/>
                <a:cs typeface="Georgia"/>
              </a:rPr>
              <a:t>u</a:t>
            </a:r>
            <a:r>
              <a:rPr sz="2200" spc="-40" dirty="0">
                <a:latin typeface="Georgia"/>
                <a:cs typeface="Georgia"/>
              </a:rPr>
              <a:t>t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th</a:t>
            </a:r>
            <a:r>
              <a:rPr sz="2200" spc="-5" dirty="0">
                <a:latin typeface="Georgia"/>
                <a:cs typeface="Georgia"/>
              </a:rPr>
              <a:t>e </a:t>
            </a:r>
            <a:r>
              <a:rPr sz="2200" spc="-50" dirty="0">
                <a:latin typeface="Georgia"/>
                <a:cs typeface="Georgia"/>
              </a:rPr>
              <a:t>Ear</a:t>
            </a:r>
            <a:r>
              <a:rPr sz="2200" spc="-20" dirty="0">
                <a:latin typeface="Georgia"/>
                <a:cs typeface="Georgia"/>
              </a:rPr>
              <a:t>th</a:t>
            </a:r>
            <a:r>
              <a:rPr sz="2200" spc="-15" dirty="0">
                <a:latin typeface="Georgia"/>
                <a:cs typeface="Georgia"/>
              </a:rPr>
              <a:t>'s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20" dirty="0">
                <a:latin typeface="Georgia"/>
                <a:cs typeface="Georgia"/>
              </a:rPr>
              <a:t>s</a:t>
            </a:r>
            <a:r>
              <a:rPr sz="2200" spc="10" dirty="0">
                <a:latin typeface="Georgia"/>
                <a:cs typeface="Georgia"/>
              </a:rPr>
              <a:t>u</a:t>
            </a:r>
            <a:r>
              <a:rPr sz="2200" spc="-40" dirty="0">
                <a:latin typeface="Georgia"/>
                <a:cs typeface="Georgia"/>
              </a:rPr>
              <a:t>r</a:t>
            </a:r>
            <a:r>
              <a:rPr sz="2200" spc="25" dirty="0">
                <a:latin typeface="Georgia"/>
                <a:cs typeface="Georgia"/>
              </a:rPr>
              <a:t>f</a:t>
            </a:r>
            <a:r>
              <a:rPr sz="2200" spc="-10" dirty="0">
                <a:latin typeface="Georgia"/>
                <a:cs typeface="Georgia"/>
              </a:rPr>
              <a:t>ace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155" dirty="0">
                <a:latin typeface="Georgia"/>
                <a:cs typeface="Georgia"/>
              </a:rPr>
              <a:t>w</a:t>
            </a:r>
            <a:r>
              <a:rPr sz="2200" spc="65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th</a:t>
            </a:r>
            <a:r>
              <a:rPr sz="2200" spc="40" dirty="0">
                <a:latin typeface="Georgia"/>
                <a:cs typeface="Georgia"/>
              </a:rPr>
              <a:t>o</a:t>
            </a:r>
            <a:r>
              <a:rPr sz="2200" spc="20" dirty="0">
                <a:latin typeface="Georgia"/>
                <a:cs typeface="Georgia"/>
              </a:rPr>
              <a:t>u</a:t>
            </a:r>
            <a:r>
              <a:rPr sz="2200" spc="-40" dirty="0">
                <a:latin typeface="Georgia"/>
                <a:cs typeface="Georgia"/>
              </a:rPr>
              <a:t>t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act</a:t>
            </a:r>
            <a:r>
              <a:rPr sz="2200" spc="-10" dirty="0">
                <a:latin typeface="Georgia"/>
                <a:cs typeface="Georgia"/>
              </a:rPr>
              <a:t>u</a:t>
            </a:r>
            <a:r>
              <a:rPr sz="2200" spc="5" dirty="0">
                <a:latin typeface="Georgia"/>
                <a:cs typeface="Georgia"/>
              </a:rPr>
              <a:t>al</a:t>
            </a:r>
            <a:r>
              <a:rPr sz="2200" spc="10" dirty="0">
                <a:latin typeface="Georgia"/>
                <a:cs typeface="Georgia"/>
              </a:rPr>
              <a:t>l</a:t>
            </a:r>
            <a:r>
              <a:rPr sz="2200" spc="145" dirty="0">
                <a:latin typeface="Georgia"/>
                <a:cs typeface="Georgia"/>
              </a:rPr>
              <a:t>y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be</a:t>
            </a:r>
            <a:r>
              <a:rPr sz="2200" spc="-5" dirty="0">
                <a:latin typeface="Georgia"/>
                <a:cs typeface="Georgia"/>
              </a:rPr>
              <a:t>i</a:t>
            </a:r>
            <a:r>
              <a:rPr sz="2200" spc="-10" dirty="0">
                <a:latin typeface="Georgia"/>
                <a:cs typeface="Georgia"/>
              </a:rPr>
              <a:t>n</a:t>
            </a:r>
            <a:r>
              <a:rPr sz="2200" spc="105" dirty="0">
                <a:latin typeface="Georgia"/>
                <a:cs typeface="Georgia"/>
              </a:rPr>
              <a:t>g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con</a:t>
            </a:r>
            <a:r>
              <a:rPr sz="2200" spc="-35" dirty="0">
                <a:latin typeface="Georgia"/>
                <a:cs typeface="Georgia"/>
              </a:rPr>
              <a:t>tact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155" dirty="0">
                <a:latin typeface="Georgia"/>
                <a:cs typeface="Georgia"/>
              </a:rPr>
              <a:t>w</a:t>
            </a:r>
            <a:r>
              <a:rPr sz="2200" spc="65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h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i</a:t>
            </a:r>
            <a:r>
              <a:rPr sz="2200" spc="-30" dirty="0">
                <a:latin typeface="Georgia"/>
                <a:cs typeface="Georgia"/>
              </a:rPr>
              <a:t>t</a:t>
            </a:r>
            <a:r>
              <a:rPr sz="2200" spc="-45" dirty="0">
                <a:latin typeface="Georgia"/>
                <a:cs typeface="Georgia"/>
              </a:rPr>
              <a:t>.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spc="-10" dirty="0">
                <a:latin typeface="Georgia"/>
                <a:cs typeface="Georgia"/>
              </a:rPr>
              <a:t>is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</a:t>
            </a:r>
            <a:r>
              <a:rPr sz="2200" spc="-10" dirty="0">
                <a:latin typeface="Georgia"/>
                <a:cs typeface="Georgia"/>
              </a:rPr>
              <a:t>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50" dirty="0">
                <a:latin typeface="Georgia"/>
                <a:cs typeface="Georgia"/>
              </a:rPr>
              <a:t>d</a:t>
            </a:r>
            <a:r>
              <a:rPr sz="2200" spc="35" dirty="0">
                <a:latin typeface="Georgia"/>
                <a:cs typeface="Georgia"/>
              </a:rPr>
              <a:t>o</a:t>
            </a:r>
            <a:r>
              <a:rPr sz="2200" spc="-10" dirty="0">
                <a:latin typeface="Georgia"/>
                <a:cs typeface="Georgia"/>
              </a:rPr>
              <a:t>n</a:t>
            </a:r>
            <a:r>
              <a:rPr sz="2200" spc="-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65" dirty="0">
                <a:latin typeface="Georgia"/>
                <a:cs typeface="Georgia"/>
              </a:rPr>
              <a:t>by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se</a:t>
            </a:r>
            <a:r>
              <a:rPr sz="2200" spc="-10" dirty="0">
                <a:latin typeface="Georgia"/>
                <a:cs typeface="Georgia"/>
              </a:rPr>
              <a:t>nsi</a:t>
            </a:r>
            <a:r>
              <a:rPr sz="2200" spc="-5" dirty="0">
                <a:latin typeface="Georgia"/>
                <a:cs typeface="Georgia"/>
              </a:rPr>
              <a:t>n</a:t>
            </a:r>
            <a:r>
              <a:rPr sz="2200" spc="105" dirty="0">
                <a:latin typeface="Georgia"/>
                <a:cs typeface="Georgia"/>
              </a:rPr>
              <a:t>g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an</a:t>
            </a:r>
            <a:r>
              <a:rPr sz="2200" spc="85" dirty="0">
                <a:latin typeface="Georgia"/>
                <a:cs typeface="Georgia"/>
              </a:rPr>
              <a:t>d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r</a:t>
            </a:r>
            <a:r>
              <a:rPr sz="2200" spc="-10" dirty="0">
                <a:latin typeface="Georgia"/>
                <a:cs typeface="Georgia"/>
              </a:rPr>
              <a:t>eco</a:t>
            </a:r>
            <a:r>
              <a:rPr sz="2200" spc="-25" dirty="0">
                <a:latin typeface="Georgia"/>
                <a:cs typeface="Georgia"/>
              </a:rPr>
              <a:t>r</a:t>
            </a:r>
            <a:r>
              <a:rPr sz="2200" spc="20" dirty="0">
                <a:latin typeface="Georgia"/>
                <a:cs typeface="Georgia"/>
              </a:rPr>
              <a:t>di</a:t>
            </a:r>
            <a:r>
              <a:rPr sz="2200" spc="30" dirty="0">
                <a:latin typeface="Georgia"/>
                <a:cs typeface="Georgia"/>
              </a:rPr>
              <a:t>n</a:t>
            </a:r>
            <a:r>
              <a:rPr sz="2200" spc="105" dirty="0">
                <a:latin typeface="Georgia"/>
                <a:cs typeface="Georgia"/>
              </a:rPr>
              <a:t>g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r</a:t>
            </a:r>
            <a:r>
              <a:rPr sz="2200" spc="5" dirty="0">
                <a:latin typeface="Georgia"/>
                <a:cs typeface="Georgia"/>
              </a:rPr>
              <a:t>ef</a:t>
            </a:r>
            <a:r>
              <a:rPr sz="2200" spc="-5" dirty="0">
                <a:latin typeface="Georgia"/>
                <a:cs typeface="Georgia"/>
              </a:rPr>
              <a:t>lec</a:t>
            </a:r>
            <a:r>
              <a:rPr sz="2200" spc="5" dirty="0">
                <a:latin typeface="Georgia"/>
                <a:cs typeface="Georgia"/>
              </a:rPr>
              <a:t>te</a:t>
            </a:r>
            <a:r>
              <a:rPr sz="2200" spc="15" dirty="0">
                <a:latin typeface="Georgia"/>
                <a:cs typeface="Georgia"/>
              </a:rPr>
              <a:t>d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or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m</a:t>
            </a:r>
            <a:r>
              <a:rPr sz="2200" dirty="0">
                <a:latin typeface="Georgia"/>
                <a:cs typeface="Georgia"/>
              </a:rPr>
              <a:t>itted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en</a:t>
            </a:r>
            <a:r>
              <a:rPr sz="2200" spc="-20" dirty="0">
                <a:latin typeface="Georgia"/>
                <a:cs typeface="Georgia"/>
              </a:rPr>
              <a:t>e</a:t>
            </a:r>
            <a:r>
              <a:rPr sz="2200" spc="-30" dirty="0">
                <a:latin typeface="Georgia"/>
                <a:cs typeface="Georgia"/>
              </a:rPr>
              <a:t>r</a:t>
            </a:r>
            <a:r>
              <a:rPr sz="2200" spc="125" dirty="0">
                <a:latin typeface="Georgia"/>
                <a:cs typeface="Georgia"/>
              </a:rPr>
              <a:t>gy</a:t>
            </a:r>
            <a:r>
              <a:rPr sz="2200" spc="-10" dirty="0">
                <a:latin typeface="Georgia"/>
                <a:cs typeface="Georgia"/>
              </a:rPr>
              <a:t> a</a:t>
            </a:r>
            <a:r>
              <a:rPr sz="2200" spc="-5" dirty="0">
                <a:latin typeface="Georgia"/>
                <a:cs typeface="Georgia"/>
              </a:rPr>
              <a:t>n</a:t>
            </a:r>
            <a:r>
              <a:rPr sz="2200" spc="85" dirty="0">
                <a:latin typeface="Georgia"/>
                <a:cs typeface="Georgia"/>
              </a:rPr>
              <a:t>d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60" dirty="0">
                <a:latin typeface="Georgia"/>
                <a:cs typeface="Georgia"/>
              </a:rPr>
              <a:t>p</a:t>
            </a:r>
            <a:r>
              <a:rPr sz="2200" spc="-40" dirty="0">
                <a:latin typeface="Georgia"/>
                <a:cs typeface="Georgia"/>
              </a:rPr>
              <a:t>r</a:t>
            </a:r>
            <a:r>
              <a:rPr sz="2200" spc="10" dirty="0">
                <a:latin typeface="Georgia"/>
                <a:cs typeface="Georgia"/>
              </a:rPr>
              <a:t>o</a:t>
            </a:r>
            <a:r>
              <a:rPr sz="2200" spc="-10" dirty="0">
                <a:latin typeface="Georgia"/>
                <a:cs typeface="Georgia"/>
              </a:rPr>
              <a:t>cessin</a:t>
            </a:r>
            <a:r>
              <a:rPr sz="2200" spc="35" dirty="0">
                <a:latin typeface="Georgia"/>
                <a:cs typeface="Georgia"/>
              </a:rPr>
              <a:t>g</a:t>
            </a:r>
            <a:r>
              <a:rPr sz="2200" spc="20" dirty="0">
                <a:latin typeface="Georgia"/>
                <a:cs typeface="Georgia"/>
              </a:rPr>
              <a:t>,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</a:t>
            </a:r>
            <a:r>
              <a:rPr sz="2200" spc="-5" dirty="0">
                <a:latin typeface="Georgia"/>
                <a:cs typeface="Georgia"/>
              </a:rPr>
              <a:t>n</a:t>
            </a:r>
            <a:r>
              <a:rPr sz="2200" spc="40" dirty="0">
                <a:latin typeface="Georgia"/>
                <a:cs typeface="Georgia"/>
              </a:rPr>
              <a:t>alyzi</a:t>
            </a:r>
            <a:r>
              <a:rPr sz="2200" spc="65" dirty="0">
                <a:latin typeface="Georgia"/>
                <a:cs typeface="Georgia"/>
              </a:rPr>
              <a:t>n</a:t>
            </a:r>
            <a:r>
              <a:rPr sz="2200" spc="35" dirty="0">
                <a:latin typeface="Georgia"/>
                <a:cs typeface="Georgia"/>
              </a:rPr>
              <a:t>g</a:t>
            </a:r>
            <a:r>
              <a:rPr sz="2200" spc="20" dirty="0">
                <a:latin typeface="Georgia"/>
                <a:cs typeface="Georgia"/>
              </a:rPr>
              <a:t>,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</a:t>
            </a:r>
            <a:r>
              <a:rPr sz="2200" spc="-5" dirty="0">
                <a:latin typeface="Georgia"/>
                <a:cs typeface="Georgia"/>
              </a:rPr>
              <a:t>n</a:t>
            </a:r>
            <a:r>
              <a:rPr sz="2200" spc="85" dirty="0">
                <a:latin typeface="Georgia"/>
                <a:cs typeface="Georgia"/>
              </a:rPr>
              <a:t>d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30" dirty="0">
                <a:latin typeface="Georgia"/>
                <a:cs typeface="Georgia"/>
              </a:rPr>
              <a:t>a</a:t>
            </a:r>
            <a:r>
              <a:rPr sz="2200" spc="25" dirty="0">
                <a:latin typeface="Georgia"/>
                <a:cs typeface="Georgia"/>
              </a:rPr>
              <a:t>p</a:t>
            </a:r>
            <a:r>
              <a:rPr sz="2200" spc="60" dirty="0">
                <a:latin typeface="Georgia"/>
                <a:cs typeface="Georgia"/>
              </a:rPr>
              <a:t>p</a:t>
            </a:r>
            <a:r>
              <a:rPr sz="2200" spc="30" dirty="0">
                <a:latin typeface="Georgia"/>
                <a:cs typeface="Georgia"/>
              </a:rPr>
              <a:t>lyi</a:t>
            </a:r>
            <a:r>
              <a:rPr sz="2200" spc="60" dirty="0">
                <a:latin typeface="Georgia"/>
                <a:cs typeface="Georgia"/>
              </a:rPr>
              <a:t>n</a:t>
            </a:r>
            <a:r>
              <a:rPr sz="2200" spc="105" dirty="0">
                <a:latin typeface="Georgia"/>
                <a:cs typeface="Georgia"/>
              </a:rPr>
              <a:t>g</a:t>
            </a:r>
            <a:r>
              <a:rPr sz="2200" spc="5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-15" dirty="0">
                <a:latin typeface="Georgia"/>
                <a:cs typeface="Georgia"/>
              </a:rPr>
              <a:t>h</a:t>
            </a:r>
            <a:r>
              <a:rPr sz="2200" spc="-25" dirty="0">
                <a:latin typeface="Georgia"/>
                <a:cs typeface="Georgia"/>
              </a:rPr>
              <a:t>at </a:t>
            </a:r>
            <a:r>
              <a:rPr sz="2200" spc="-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25" dirty="0">
                <a:latin typeface="Georgia"/>
                <a:cs typeface="Georgia"/>
              </a:rPr>
              <a:t>f</a:t>
            </a:r>
            <a:r>
              <a:rPr sz="2200" spc="10" dirty="0">
                <a:latin typeface="Georgia"/>
                <a:cs typeface="Georgia"/>
              </a:rPr>
              <a:t>o</a:t>
            </a:r>
            <a:r>
              <a:rPr sz="2200" spc="-4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10" dirty="0">
                <a:latin typeface="Georgia"/>
                <a:cs typeface="Georgia"/>
              </a:rPr>
              <a:t>atio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-50" dirty="0">
                <a:latin typeface="Georgia"/>
                <a:cs typeface="Georgia"/>
              </a:rPr>
              <a:t>.</a:t>
            </a:r>
            <a:r>
              <a:rPr sz="2200" spc="-90" dirty="0">
                <a:latin typeface="Georgia"/>
                <a:cs typeface="Georgia"/>
              </a:rPr>
              <a:t>"</a:t>
            </a:r>
            <a:endParaRPr sz="2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42443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Three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Es</a:t>
            </a:r>
            <a:r>
              <a:rPr sz="1800" b="1" spc="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ential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Things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 Re</a:t>
            </a:r>
            <a:r>
              <a:rPr sz="1800" b="1" spc="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ote</a:t>
            </a:r>
            <a:endParaRPr sz="1800" dirty="0">
              <a:latin typeface="Arial"/>
              <a:cs typeface="Arial"/>
            </a:endParaRPr>
          </a:p>
          <a:p>
            <a:pPr marL="242443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17647" y="5291328"/>
            <a:ext cx="3002280" cy="574040"/>
          </a:xfrm>
          <a:custGeom>
            <a:avLst/>
            <a:gdLst/>
            <a:ahLst/>
            <a:cxnLst/>
            <a:rect l="l" t="t" r="r" b="b"/>
            <a:pathLst>
              <a:path w="3002279" h="574039">
                <a:moveTo>
                  <a:pt x="0" y="524662"/>
                </a:moveTo>
                <a:lnTo>
                  <a:pt x="16164" y="464253"/>
                </a:lnTo>
                <a:lnTo>
                  <a:pt x="32414" y="404558"/>
                </a:lnTo>
                <a:lnTo>
                  <a:pt x="48832" y="346293"/>
                </a:lnTo>
                <a:lnTo>
                  <a:pt x="65499" y="290174"/>
                </a:lnTo>
                <a:lnTo>
                  <a:pt x="82497" y="236920"/>
                </a:lnTo>
                <a:lnTo>
                  <a:pt x="99906" y="187246"/>
                </a:lnTo>
                <a:lnTo>
                  <a:pt x="117809" y="141869"/>
                </a:lnTo>
                <a:lnTo>
                  <a:pt x="136287" y="101507"/>
                </a:lnTo>
                <a:lnTo>
                  <a:pt x="155422" y="66876"/>
                </a:lnTo>
                <a:lnTo>
                  <a:pt x="195987" y="17674"/>
                </a:lnTo>
                <a:lnTo>
                  <a:pt x="240156" y="0"/>
                </a:lnTo>
                <a:lnTo>
                  <a:pt x="260935" y="6684"/>
                </a:lnTo>
                <a:lnTo>
                  <a:pt x="306436" y="54564"/>
                </a:lnTo>
                <a:lnTo>
                  <a:pt x="330732" y="92029"/>
                </a:lnTo>
                <a:lnTo>
                  <a:pt x="355774" y="136023"/>
                </a:lnTo>
                <a:lnTo>
                  <a:pt x="381348" y="184681"/>
                </a:lnTo>
                <a:lnTo>
                  <a:pt x="407242" y="236136"/>
                </a:lnTo>
                <a:lnTo>
                  <a:pt x="433243" y="288525"/>
                </a:lnTo>
                <a:lnTo>
                  <a:pt x="459137" y="339981"/>
                </a:lnTo>
                <a:lnTo>
                  <a:pt x="484711" y="388638"/>
                </a:lnTo>
                <a:lnTo>
                  <a:pt x="509753" y="432632"/>
                </a:lnTo>
                <a:lnTo>
                  <a:pt x="534049" y="470097"/>
                </a:lnTo>
                <a:lnTo>
                  <a:pt x="579550" y="517977"/>
                </a:lnTo>
                <a:lnTo>
                  <a:pt x="600328" y="524662"/>
                </a:lnTo>
                <a:lnTo>
                  <a:pt x="621183" y="517014"/>
                </a:lnTo>
                <a:lnTo>
                  <a:pt x="659742" y="462712"/>
                </a:lnTo>
                <a:lnTo>
                  <a:pt x="677709" y="420647"/>
                </a:lnTo>
                <a:lnTo>
                  <a:pt x="694975" y="371699"/>
                </a:lnTo>
                <a:lnTo>
                  <a:pt x="711673" y="318162"/>
                </a:lnTo>
                <a:lnTo>
                  <a:pt x="727932" y="262331"/>
                </a:lnTo>
                <a:lnTo>
                  <a:pt x="743884" y="206499"/>
                </a:lnTo>
                <a:lnTo>
                  <a:pt x="759660" y="152962"/>
                </a:lnTo>
                <a:lnTo>
                  <a:pt x="775390" y="104014"/>
                </a:lnTo>
                <a:lnTo>
                  <a:pt x="791207" y="61949"/>
                </a:lnTo>
                <a:lnTo>
                  <a:pt x="823624" y="7648"/>
                </a:lnTo>
                <a:lnTo>
                  <a:pt x="840486" y="0"/>
                </a:lnTo>
                <a:lnTo>
                  <a:pt x="857656" y="7648"/>
                </a:lnTo>
                <a:lnTo>
                  <a:pt x="891986" y="61949"/>
                </a:lnTo>
                <a:lnTo>
                  <a:pt x="909146" y="104014"/>
                </a:lnTo>
                <a:lnTo>
                  <a:pt x="926304" y="152962"/>
                </a:lnTo>
                <a:lnTo>
                  <a:pt x="943459" y="206499"/>
                </a:lnTo>
                <a:lnTo>
                  <a:pt x="960612" y="262331"/>
                </a:lnTo>
                <a:lnTo>
                  <a:pt x="977763" y="318162"/>
                </a:lnTo>
                <a:lnTo>
                  <a:pt x="994912" y="371699"/>
                </a:lnTo>
                <a:lnTo>
                  <a:pt x="1012060" y="420647"/>
                </a:lnTo>
                <a:lnTo>
                  <a:pt x="1029206" y="462712"/>
                </a:lnTo>
                <a:lnTo>
                  <a:pt x="1063497" y="517014"/>
                </a:lnTo>
                <a:lnTo>
                  <a:pt x="1080642" y="524662"/>
                </a:lnTo>
                <a:lnTo>
                  <a:pt x="1097529" y="517014"/>
                </a:lnTo>
                <a:lnTo>
                  <a:pt x="1129985" y="462712"/>
                </a:lnTo>
                <a:lnTo>
                  <a:pt x="1145815" y="420647"/>
                </a:lnTo>
                <a:lnTo>
                  <a:pt x="1161556" y="371699"/>
                </a:lnTo>
                <a:lnTo>
                  <a:pt x="1177338" y="318162"/>
                </a:lnTo>
                <a:lnTo>
                  <a:pt x="1193292" y="262331"/>
                </a:lnTo>
                <a:lnTo>
                  <a:pt x="1209549" y="206499"/>
                </a:lnTo>
                <a:lnTo>
                  <a:pt x="1226240" y="152962"/>
                </a:lnTo>
                <a:lnTo>
                  <a:pt x="1243497" y="104014"/>
                </a:lnTo>
                <a:lnTo>
                  <a:pt x="1261450" y="61949"/>
                </a:lnTo>
                <a:lnTo>
                  <a:pt x="1299970" y="7648"/>
                </a:lnTo>
                <a:lnTo>
                  <a:pt x="1320800" y="0"/>
                </a:lnTo>
                <a:lnTo>
                  <a:pt x="1341580" y="6684"/>
                </a:lnTo>
                <a:lnTo>
                  <a:pt x="1387092" y="54564"/>
                </a:lnTo>
                <a:lnTo>
                  <a:pt x="1411397" y="92029"/>
                </a:lnTo>
                <a:lnTo>
                  <a:pt x="1436449" y="136023"/>
                </a:lnTo>
                <a:lnTo>
                  <a:pt x="1462036" y="184681"/>
                </a:lnTo>
                <a:lnTo>
                  <a:pt x="1487942" y="236136"/>
                </a:lnTo>
                <a:lnTo>
                  <a:pt x="1513956" y="288525"/>
                </a:lnTo>
                <a:lnTo>
                  <a:pt x="1539862" y="339981"/>
                </a:lnTo>
                <a:lnTo>
                  <a:pt x="1565449" y="388638"/>
                </a:lnTo>
                <a:lnTo>
                  <a:pt x="1590501" y="432632"/>
                </a:lnTo>
                <a:lnTo>
                  <a:pt x="1614806" y="470097"/>
                </a:lnTo>
                <a:lnTo>
                  <a:pt x="1660318" y="517977"/>
                </a:lnTo>
                <a:lnTo>
                  <a:pt x="1681099" y="524662"/>
                </a:lnTo>
                <a:lnTo>
                  <a:pt x="1701668" y="517014"/>
                </a:lnTo>
                <a:lnTo>
                  <a:pt x="1738340" y="462712"/>
                </a:lnTo>
                <a:lnTo>
                  <a:pt x="1754969" y="420647"/>
                </a:lnTo>
                <a:lnTo>
                  <a:pt x="1770809" y="371699"/>
                </a:lnTo>
                <a:lnTo>
                  <a:pt x="1786125" y="318162"/>
                </a:lnTo>
                <a:lnTo>
                  <a:pt x="1801177" y="262331"/>
                </a:lnTo>
                <a:lnTo>
                  <a:pt x="1816229" y="206499"/>
                </a:lnTo>
                <a:lnTo>
                  <a:pt x="1831545" y="152962"/>
                </a:lnTo>
                <a:lnTo>
                  <a:pt x="1847385" y="104014"/>
                </a:lnTo>
                <a:lnTo>
                  <a:pt x="1864014" y="61949"/>
                </a:lnTo>
                <a:lnTo>
                  <a:pt x="1900686" y="7648"/>
                </a:lnTo>
                <a:lnTo>
                  <a:pt x="1921255" y="0"/>
                </a:lnTo>
                <a:lnTo>
                  <a:pt x="1942036" y="6684"/>
                </a:lnTo>
                <a:lnTo>
                  <a:pt x="1987548" y="54564"/>
                </a:lnTo>
                <a:lnTo>
                  <a:pt x="2011853" y="92029"/>
                </a:lnTo>
                <a:lnTo>
                  <a:pt x="2036905" y="136023"/>
                </a:lnTo>
                <a:lnTo>
                  <a:pt x="2062492" y="184681"/>
                </a:lnTo>
                <a:lnTo>
                  <a:pt x="2088398" y="236136"/>
                </a:lnTo>
                <a:lnTo>
                  <a:pt x="2114412" y="288525"/>
                </a:lnTo>
                <a:lnTo>
                  <a:pt x="2140318" y="339981"/>
                </a:lnTo>
                <a:lnTo>
                  <a:pt x="2165905" y="388638"/>
                </a:lnTo>
                <a:lnTo>
                  <a:pt x="2190957" y="432632"/>
                </a:lnTo>
                <a:lnTo>
                  <a:pt x="2215262" y="470097"/>
                </a:lnTo>
                <a:lnTo>
                  <a:pt x="2260774" y="517977"/>
                </a:lnTo>
                <a:lnTo>
                  <a:pt x="2281554" y="524662"/>
                </a:lnTo>
                <a:lnTo>
                  <a:pt x="2302124" y="517014"/>
                </a:lnTo>
                <a:lnTo>
                  <a:pt x="2338796" y="462712"/>
                </a:lnTo>
                <a:lnTo>
                  <a:pt x="2355425" y="420647"/>
                </a:lnTo>
                <a:lnTo>
                  <a:pt x="2371265" y="371699"/>
                </a:lnTo>
                <a:lnTo>
                  <a:pt x="2386581" y="318162"/>
                </a:lnTo>
                <a:lnTo>
                  <a:pt x="2401633" y="262331"/>
                </a:lnTo>
                <a:lnTo>
                  <a:pt x="2416685" y="206499"/>
                </a:lnTo>
                <a:lnTo>
                  <a:pt x="2432001" y="152962"/>
                </a:lnTo>
                <a:lnTo>
                  <a:pt x="2447841" y="104014"/>
                </a:lnTo>
                <a:lnTo>
                  <a:pt x="2464470" y="61949"/>
                </a:lnTo>
                <a:lnTo>
                  <a:pt x="2501142" y="7648"/>
                </a:lnTo>
                <a:lnTo>
                  <a:pt x="2521712" y="0"/>
                </a:lnTo>
                <a:lnTo>
                  <a:pt x="2544315" y="6405"/>
                </a:lnTo>
                <a:lnTo>
                  <a:pt x="2595296" y="52485"/>
                </a:lnTo>
                <a:lnTo>
                  <a:pt x="2622885" y="88719"/>
                </a:lnTo>
                <a:lnTo>
                  <a:pt x="2651348" y="131453"/>
                </a:lnTo>
                <a:lnTo>
                  <a:pt x="2680292" y="178967"/>
                </a:lnTo>
                <a:lnTo>
                  <a:pt x="2709322" y="229541"/>
                </a:lnTo>
                <a:lnTo>
                  <a:pt x="2738045" y="281453"/>
                </a:lnTo>
                <a:lnTo>
                  <a:pt x="2766068" y="332982"/>
                </a:lnTo>
                <a:lnTo>
                  <a:pt x="2792995" y="382408"/>
                </a:lnTo>
                <a:lnTo>
                  <a:pt x="2818435" y="428010"/>
                </a:lnTo>
                <a:lnTo>
                  <a:pt x="2841991" y="468067"/>
                </a:lnTo>
                <a:lnTo>
                  <a:pt x="2863272" y="500858"/>
                </a:lnTo>
                <a:lnTo>
                  <a:pt x="2931642" y="567699"/>
                </a:lnTo>
                <a:lnTo>
                  <a:pt x="2964481" y="573849"/>
                </a:lnTo>
                <a:lnTo>
                  <a:pt x="2986057" y="555405"/>
                </a:lnTo>
                <a:lnTo>
                  <a:pt x="3002026" y="524662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849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675" y="76200"/>
            <a:ext cx="2346325" cy="563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7275" y="2514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228600" y="0"/>
                </a:moveTo>
                <a:lnTo>
                  <a:pt x="228600" y="228600"/>
                </a:lnTo>
                <a:lnTo>
                  <a:pt x="152400" y="304800"/>
                </a:lnTo>
                <a:lnTo>
                  <a:pt x="152400" y="457200"/>
                </a:lnTo>
                <a:lnTo>
                  <a:pt x="0" y="762000"/>
                </a:lnTo>
                <a:lnTo>
                  <a:pt x="228600" y="762000"/>
                </a:lnTo>
                <a:lnTo>
                  <a:pt x="457200" y="914400"/>
                </a:lnTo>
                <a:lnTo>
                  <a:pt x="609600" y="762000"/>
                </a:lnTo>
                <a:lnTo>
                  <a:pt x="609600" y="457200"/>
                </a:lnTo>
                <a:lnTo>
                  <a:pt x="812800" y="304800"/>
                </a:lnTo>
                <a:lnTo>
                  <a:pt x="457200" y="304800"/>
                </a:lnTo>
                <a:lnTo>
                  <a:pt x="228600" y="0"/>
                </a:lnTo>
                <a:close/>
              </a:path>
              <a:path w="914400" h="914400">
                <a:moveTo>
                  <a:pt x="762000" y="152400"/>
                </a:moveTo>
                <a:lnTo>
                  <a:pt x="457200" y="304800"/>
                </a:lnTo>
                <a:lnTo>
                  <a:pt x="812800" y="304800"/>
                </a:lnTo>
                <a:lnTo>
                  <a:pt x="914400" y="228600"/>
                </a:lnTo>
                <a:lnTo>
                  <a:pt x="76200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7275" y="2514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762000"/>
                </a:moveTo>
                <a:lnTo>
                  <a:pt x="152400" y="457200"/>
                </a:lnTo>
                <a:lnTo>
                  <a:pt x="152400" y="381000"/>
                </a:lnTo>
                <a:lnTo>
                  <a:pt x="152400" y="304800"/>
                </a:lnTo>
                <a:lnTo>
                  <a:pt x="228600" y="228600"/>
                </a:lnTo>
                <a:lnTo>
                  <a:pt x="228600" y="76200"/>
                </a:lnTo>
                <a:lnTo>
                  <a:pt x="228600" y="0"/>
                </a:lnTo>
                <a:lnTo>
                  <a:pt x="457200" y="304800"/>
                </a:lnTo>
                <a:lnTo>
                  <a:pt x="762000" y="152400"/>
                </a:lnTo>
                <a:lnTo>
                  <a:pt x="914400" y="228600"/>
                </a:lnTo>
                <a:lnTo>
                  <a:pt x="609600" y="457200"/>
                </a:lnTo>
                <a:lnTo>
                  <a:pt x="609600" y="609600"/>
                </a:lnTo>
                <a:lnTo>
                  <a:pt x="609600" y="762000"/>
                </a:lnTo>
                <a:lnTo>
                  <a:pt x="533400" y="838200"/>
                </a:lnTo>
                <a:lnTo>
                  <a:pt x="457200" y="914400"/>
                </a:lnTo>
                <a:lnTo>
                  <a:pt x="228600" y="76200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0126" y="3409950"/>
            <a:ext cx="1256030" cy="873125"/>
          </a:xfrm>
          <a:custGeom>
            <a:avLst/>
            <a:gdLst/>
            <a:ahLst/>
            <a:cxnLst/>
            <a:rect l="l" t="t" r="r" b="b"/>
            <a:pathLst>
              <a:path w="1256029" h="873125">
                <a:moveTo>
                  <a:pt x="1253541" y="750221"/>
                </a:moveTo>
                <a:lnTo>
                  <a:pt x="670748" y="750221"/>
                </a:lnTo>
                <a:lnTo>
                  <a:pt x="685006" y="751871"/>
                </a:lnTo>
                <a:lnTo>
                  <a:pt x="695560" y="763702"/>
                </a:lnTo>
                <a:lnTo>
                  <a:pt x="736600" y="831850"/>
                </a:lnTo>
                <a:lnTo>
                  <a:pt x="791210" y="848151"/>
                </a:lnTo>
                <a:lnTo>
                  <a:pt x="842772" y="858448"/>
                </a:lnTo>
                <a:lnTo>
                  <a:pt x="894334" y="864722"/>
                </a:lnTo>
                <a:lnTo>
                  <a:pt x="1009650" y="873125"/>
                </a:lnTo>
                <a:lnTo>
                  <a:pt x="1046678" y="867543"/>
                </a:lnTo>
                <a:lnTo>
                  <a:pt x="1101476" y="858218"/>
                </a:lnTo>
                <a:lnTo>
                  <a:pt x="1160937" y="844851"/>
                </a:lnTo>
                <a:lnTo>
                  <a:pt x="1211955" y="827144"/>
                </a:lnTo>
                <a:lnTo>
                  <a:pt x="1247647" y="788588"/>
                </a:lnTo>
                <a:lnTo>
                  <a:pt x="1252997" y="753739"/>
                </a:lnTo>
                <a:lnTo>
                  <a:pt x="1253541" y="750221"/>
                </a:lnTo>
                <a:close/>
              </a:path>
              <a:path w="1256029" h="873125">
                <a:moveTo>
                  <a:pt x="669291" y="750507"/>
                </a:moveTo>
                <a:lnTo>
                  <a:pt x="314187" y="750507"/>
                </a:lnTo>
                <a:lnTo>
                  <a:pt x="317910" y="752663"/>
                </a:lnTo>
                <a:lnTo>
                  <a:pt x="353949" y="777875"/>
                </a:lnTo>
                <a:lnTo>
                  <a:pt x="405454" y="783527"/>
                </a:lnTo>
                <a:lnTo>
                  <a:pt x="454301" y="786301"/>
                </a:lnTo>
                <a:lnTo>
                  <a:pt x="502008" y="784815"/>
                </a:lnTo>
                <a:lnTo>
                  <a:pt x="550093" y="777683"/>
                </a:lnTo>
                <a:lnTo>
                  <a:pt x="600075" y="763524"/>
                </a:lnTo>
                <a:lnTo>
                  <a:pt x="645024" y="755267"/>
                </a:lnTo>
                <a:lnTo>
                  <a:pt x="669291" y="750507"/>
                </a:lnTo>
                <a:close/>
              </a:path>
              <a:path w="1256029" h="873125">
                <a:moveTo>
                  <a:pt x="600075" y="0"/>
                </a:moveTo>
                <a:lnTo>
                  <a:pt x="534709" y="33781"/>
                </a:lnTo>
                <a:lnTo>
                  <a:pt x="492892" y="62085"/>
                </a:lnTo>
                <a:lnTo>
                  <a:pt x="446877" y="96034"/>
                </a:lnTo>
                <a:lnTo>
                  <a:pt x="398085" y="134159"/>
                </a:lnTo>
                <a:lnTo>
                  <a:pt x="347935" y="174985"/>
                </a:lnTo>
                <a:lnTo>
                  <a:pt x="297846" y="217043"/>
                </a:lnTo>
                <a:lnTo>
                  <a:pt x="249239" y="258859"/>
                </a:lnTo>
                <a:lnTo>
                  <a:pt x="203533" y="298962"/>
                </a:lnTo>
                <a:lnTo>
                  <a:pt x="162147" y="335881"/>
                </a:lnTo>
                <a:lnTo>
                  <a:pt x="126501" y="368144"/>
                </a:lnTo>
                <a:lnTo>
                  <a:pt x="98014" y="394278"/>
                </a:lnTo>
                <a:lnTo>
                  <a:pt x="68199" y="422275"/>
                </a:lnTo>
                <a:lnTo>
                  <a:pt x="52355" y="461740"/>
                </a:lnTo>
                <a:lnTo>
                  <a:pt x="48589" y="484104"/>
                </a:lnTo>
                <a:lnTo>
                  <a:pt x="41275" y="504825"/>
                </a:lnTo>
                <a:lnTo>
                  <a:pt x="32807" y="516596"/>
                </a:lnTo>
                <a:lnTo>
                  <a:pt x="22399" y="526605"/>
                </a:lnTo>
                <a:lnTo>
                  <a:pt x="11110" y="536043"/>
                </a:lnTo>
                <a:lnTo>
                  <a:pt x="0" y="546100"/>
                </a:lnTo>
                <a:lnTo>
                  <a:pt x="33590" y="577563"/>
                </a:lnTo>
                <a:lnTo>
                  <a:pt x="70306" y="610479"/>
                </a:lnTo>
                <a:lnTo>
                  <a:pt x="109315" y="643127"/>
                </a:lnTo>
                <a:lnTo>
                  <a:pt x="149784" y="673786"/>
                </a:lnTo>
                <a:lnTo>
                  <a:pt x="190882" y="700734"/>
                </a:lnTo>
                <a:lnTo>
                  <a:pt x="231775" y="722249"/>
                </a:lnTo>
                <a:lnTo>
                  <a:pt x="273992" y="740396"/>
                </a:lnTo>
                <a:lnTo>
                  <a:pt x="309487" y="751848"/>
                </a:lnTo>
                <a:lnTo>
                  <a:pt x="313102" y="751252"/>
                </a:lnTo>
                <a:lnTo>
                  <a:pt x="314187" y="750507"/>
                </a:lnTo>
                <a:lnTo>
                  <a:pt x="669291" y="750507"/>
                </a:lnTo>
                <a:lnTo>
                  <a:pt x="670748" y="750221"/>
                </a:lnTo>
                <a:lnTo>
                  <a:pt x="1253541" y="750221"/>
                </a:lnTo>
                <a:lnTo>
                  <a:pt x="1255649" y="736600"/>
                </a:lnTo>
                <a:lnTo>
                  <a:pt x="1230903" y="698488"/>
                </a:lnTo>
                <a:lnTo>
                  <a:pt x="1229159" y="695224"/>
                </a:lnTo>
                <a:lnTo>
                  <a:pt x="1230280" y="695071"/>
                </a:lnTo>
                <a:lnTo>
                  <a:pt x="1231104" y="692465"/>
                </a:lnTo>
                <a:lnTo>
                  <a:pt x="1200150" y="614299"/>
                </a:lnTo>
                <a:lnTo>
                  <a:pt x="1180988" y="575814"/>
                </a:lnTo>
                <a:lnTo>
                  <a:pt x="1160208" y="538353"/>
                </a:lnTo>
                <a:lnTo>
                  <a:pt x="1139142" y="501177"/>
                </a:lnTo>
                <a:lnTo>
                  <a:pt x="1119124" y="463550"/>
                </a:lnTo>
                <a:lnTo>
                  <a:pt x="1099968" y="419617"/>
                </a:lnTo>
                <a:lnTo>
                  <a:pt x="1084241" y="374047"/>
                </a:lnTo>
                <a:lnTo>
                  <a:pt x="1070355" y="327596"/>
                </a:lnTo>
                <a:lnTo>
                  <a:pt x="1056724" y="281018"/>
                </a:lnTo>
                <a:lnTo>
                  <a:pt x="1041759" y="235067"/>
                </a:lnTo>
                <a:lnTo>
                  <a:pt x="1023874" y="190500"/>
                </a:lnTo>
                <a:lnTo>
                  <a:pt x="1000517" y="148171"/>
                </a:lnTo>
                <a:lnTo>
                  <a:pt x="993641" y="138102"/>
                </a:lnTo>
                <a:lnTo>
                  <a:pt x="566836" y="138102"/>
                </a:lnTo>
                <a:lnTo>
                  <a:pt x="558800" y="136525"/>
                </a:lnTo>
                <a:lnTo>
                  <a:pt x="555664" y="127611"/>
                </a:lnTo>
                <a:lnTo>
                  <a:pt x="558768" y="116459"/>
                </a:lnTo>
                <a:lnTo>
                  <a:pt x="565443" y="105021"/>
                </a:lnTo>
                <a:lnTo>
                  <a:pt x="573024" y="95250"/>
                </a:lnTo>
                <a:lnTo>
                  <a:pt x="593636" y="79779"/>
                </a:lnTo>
                <a:lnTo>
                  <a:pt x="596058" y="55308"/>
                </a:lnTo>
                <a:lnTo>
                  <a:pt x="597608" y="27570"/>
                </a:lnTo>
                <a:lnTo>
                  <a:pt x="600075" y="0"/>
                </a:lnTo>
                <a:close/>
              </a:path>
              <a:path w="1256029" h="873125">
                <a:moveTo>
                  <a:pt x="736600" y="26924"/>
                </a:moveTo>
                <a:lnTo>
                  <a:pt x="695325" y="41275"/>
                </a:lnTo>
                <a:lnTo>
                  <a:pt x="669500" y="49012"/>
                </a:lnTo>
                <a:lnTo>
                  <a:pt x="634174" y="60499"/>
                </a:lnTo>
                <a:lnTo>
                  <a:pt x="598848" y="75868"/>
                </a:lnTo>
                <a:lnTo>
                  <a:pt x="593636" y="79779"/>
                </a:lnTo>
                <a:lnTo>
                  <a:pt x="593342" y="82760"/>
                </a:lnTo>
                <a:lnTo>
                  <a:pt x="587375" y="109474"/>
                </a:lnTo>
                <a:lnTo>
                  <a:pt x="582910" y="120397"/>
                </a:lnTo>
                <a:lnTo>
                  <a:pt x="575468" y="131333"/>
                </a:lnTo>
                <a:lnTo>
                  <a:pt x="566836" y="138102"/>
                </a:lnTo>
                <a:lnTo>
                  <a:pt x="993641" y="138102"/>
                </a:lnTo>
                <a:lnTo>
                  <a:pt x="971518" y="105711"/>
                </a:lnTo>
                <a:lnTo>
                  <a:pt x="943868" y="68199"/>
                </a:lnTo>
                <a:lnTo>
                  <a:pt x="763524" y="68199"/>
                </a:lnTo>
                <a:lnTo>
                  <a:pt x="753959" y="61785"/>
                </a:lnTo>
                <a:lnTo>
                  <a:pt x="747680" y="51181"/>
                </a:lnTo>
                <a:lnTo>
                  <a:pt x="742592" y="38766"/>
                </a:lnTo>
                <a:lnTo>
                  <a:pt x="736600" y="26924"/>
                </a:lnTo>
                <a:close/>
              </a:path>
              <a:path w="1256029" h="873125">
                <a:moveTo>
                  <a:pt x="914400" y="26924"/>
                </a:moveTo>
                <a:lnTo>
                  <a:pt x="838961" y="55324"/>
                </a:lnTo>
                <a:lnTo>
                  <a:pt x="796492" y="67339"/>
                </a:lnTo>
                <a:lnTo>
                  <a:pt x="763524" y="68199"/>
                </a:lnTo>
                <a:lnTo>
                  <a:pt x="943868" y="68199"/>
                </a:lnTo>
                <a:lnTo>
                  <a:pt x="941327" y="64752"/>
                </a:lnTo>
                <a:lnTo>
                  <a:pt x="914400" y="26924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0126" y="3409950"/>
            <a:ext cx="1256030" cy="873125"/>
          </a:xfrm>
          <a:custGeom>
            <a:avLst/>
            <a:gdLst/>
            <a:ahLst/>
            <a:cxnLst/>
            <a:rect l="l" t="t" r="r" b="b"/>
            <a:pathLst>
              <a:path w="1256029" h="873125">
                <a:moveTo>
                  <a:pt x="0" y="546100"/>
                </a:moveTo>
                <a:lnTo>
                  <a:pt x="11110" y="536043"/>
                </a:lnTo>
                <a:lnTo>
                  <a:pt x="22399" y="526605"/>
                </a:lnTo>
                <a:lnTo>
                  <a:pt x="32807" y="516596"/>
                </a:lnTo>
                <a:lnTo>
                  <a:pt x="41275" y="504825"/>
                </a:lnTo>
                <a:lnTo>
                  <a:pt x="48589" y="484104"/>
                </a:lnTo>
                <a:lnTo>
                  <a:pt x="52355" y="461740"/>
                </a:lnTo>
                <a:lnTo>
                  <a:pt x="57312" y="440281"/>
                </a:lnTo>
                <a:lnTo>
                  <a:pt x="98014" y="394278"/>
                </a:lnTo>
                <a:lnTo>
                  <a:pt x="126501" y="368144"/>
                </a:lnTo>
                <a:lnTo>
                  <a:pt x="162147" y="335881"/>
                </a:lnTo>
                <a:lnTo>
                  <a:pt x="203533" y="298962"/>
                </a:lnTo>
                <a:lnTo>
                  <a:pt x="249239" y="258859"/>
                </a:lnTo>
                <a:lnTo>
                  <a:pt x="297846" y="217043"/>
                </a:lnTo>
                <a:lnTo>
                  <a:pt x="347935" y="174985"/>
                </a:lnTo>
                <a:lnTo>
                  <a:pt x="398085" y="134159"/>
                </a:lnTo>
                <a:lnTo>
                  <a:pt x="446877" y="96034"/>
                </a:lnTo>
                <a:lnTo>
                  <a:pt x="492892" y="62085"/>
                </a:lnTo>
                <a:lnTo>
                  <a:pt x="534709" y="33781"/>
                </a:lnTo>
                <a:lnTo>
                  <a:pt x="570910" y="12595"/>
                </a:lnTo>
                <a:lnTo>
                  <a:pt x="600075" y="0"/>
                </a:lnTo>
                <a:lnTo>
                  <a:pt x="597608" y="27570"/>
                </a:lnTo>
                <a:lnTo>
                  <a:pt x="596058" y="55308"/>
                </a:lnTo>
                <a:lnTo>
                  <a:pt x="587375" y="109474"/>
                </a:lnTo>
                <a:lnTo>
                  <a:pt x="566836" y="138102"/>
                </a:lnTo>
                <a:lnTo>
                  <a:pt x="558800" y="136525"/>
                </a:lnTo>
                <a:lnTo>
                  <a:pt x="555664" y="127611"/>
                </a:lnTo>
                <a:lnTo>
                  <a:pt x="558768" y="116459"/>
                </a:lnTo>
                <a:lnTo>
                  <a:pt x="598848" y="75868"/>
                </a:lnTo>
                <a:lnTo>
                  <a:pt x="634174" y="60499"/>
                </a:lnTo>
                <a:lnTo>
                  <a:pt x="695325" y="41275"/>
                </a:lnTo>
                <a:lnTo>
                  <a:pt x="707774" y="36996"/>
                </a:lnTo>
                <a:lnTo>
                  <a:pt x="721296" y="32289"/>
                </a:lnTo>
                <a:lnTo>
                  <a:pt x="732151" y="28487"/>
                </a:lnTo>
                <a:lnTo>
                  <a:pt x="736600" y="26924"/>
                </a:lnTo>
                <a:lnTo>
                  <a:pt x="742592" y="38766"/>
                </a:lnTo>
                <a:lnTo>
                  <a:pt x="747680" y="51181"/>
                </a:lnTo>
                <a:lnTo>
                  <a:pt x="753959" y="61785"/>
                </a:lnTo>
                <a:lnTo>
                  <a:pt x="763524" y="68199"/>
                </a:lnTo>
                <a:lnTo>
                  <a:pt x="796492" y="67339"/>
                </a:lnTo>
                <a:lnTo>
                  <a:pt x="838961" y="55324"/>
                </a:lnTo>
                <a:lnTo>
                  <a:pt x="881431" y="39427"/>
                </a:lnTo>
                <a:lnTo>
                  <a:pt x="914400" y="26924"/>
                </a:lnTo>
                <a:lnTo>
                  <a:pt x="941327" y="64752"/>
                </a:lnTo>
                <a:lnTo>
                  <a:pt x="971518" y="105711"/>
                </a:lnTo>
                <a:lnTo>
                  <a:pt x="1000517" y="148171"/>
                </a:lnTo>
                <a:lnTo>
                  <a:pt x="1023874" y="190500"/>
                </a:lnTo>
                <a:lnTo>
                  <a:pt x="1041759" y="235067"/>
                </a:lnTo>
                <a:lnTo>
                  <a:pt x="1056724" y="281018"/>
                </a:lnTo>
                <a:lnTo>
                  <a:pt x="1070355" y="327596"/>
                </a:lnTo>
                <a:lnTo>
                  <a:pt x="1084241" y="374047"/>
                </a:lnTo>
                <a:lnTo>
                  <a:pt x="1099968" y="419617"/>
                </a:lnTo>
                <a:lnTo>
                  <a:pt x="1119124" y="463550"/>
                </a:lnTo>
                <a:lnTo>
                  <a:pt x="1139142" y="501177"/>
                </a:lnTo>
                <a:lnTo>
                  <a:pt x="1160208" y="538353"/>
                </a:lnTo>
                <a:lnTo>
                  <a:pt x="1180988" y="575814"/>
                </a:lnTo>
                <a:lnTo>
                  <a:pt x="1200150" y="614299"/>
                </a:lnTo>
                <a:lnTo>
                  <a:pt x="1219203" y="657642"/>
                </a:lnTo>
                <a:lnTo>
                  <a:pt x="1228467" y="681843"/>
                </a:lnTo>
                <a:lnTo>
                  <a:pt x="1231104" y="692465"/>
                </a:lnTo>
                <a:lnTo>
                  <a:pt x="1230280" y="695071"/>
                </a:lnTo>
                <a:lnTo>
                  <a:pt x="1229159" y="695224"/>
                </a:lnTo>
                <a:lnTo>
                  <a:pt x="1230903" y="698488"/>
                </a:lnTo>
                <a:lnTo>
                  <a:pt x="1238679" y="710425"/>
                </a:lnTo>
                <a:lnTo>
                  <a:pt x="1255649" y="736600"/>
                </a:lnTo>
                <a:lnTo>
                  <a:pt x="1252997" y="753739"/>
                </a:lnTo>
                <a:lnTo>
                  <a:pt x="1250918" y="771318"/>
                </a:lnTo>
                <a:lnTo>
                  <a:pt x="1211955" y="827144"/>
                </a:lnTo>
                <a:lnTo>
                  <a:pt x="1160937" y="844851"/>
                </a:lnTo>
                <a:lnTo>
                  <a:pt x="1101476" y="858218"/>
                </a:lnTo>
                <a:lnTo>
                  <a:pt x="1046678" y="867543"/>
                </a:lnTo>
                <a:lnTo>
                  <a:pt x="1009650" y="873125"/>
                </a:lnTo>
                <a:lnTo>
                  <a:pt x="948944" y="868954"/>
                </a:lnTo>
                <a:lnTo>
                  <a:pt x="894334" y="864722"/>
                </a:lnTo>
                <a:lnTo>
                  <a:pt x="842772" y="858448"/>
                </a:lnTo>
                <a:lnTo>
                  <a:pt x="791210" y="848151"/>
                </a:lnTo>
                <a:lnTo>
                  <a:pt x="736600" y="831850"/>
                </a:lnTo>
                <a:lnTo>
                  <a:pt x="710171" y="789200"/>
                </a:lnTo>
                <a:lnTo>
                  <a:pt x="695560" y="763702"/>
                </a:lnTo>
                <a:lnTo>
                  <a:pt x="685006" y="751871"/>
                </a:lnTo>
                <a:lnTo>
                  <a:pt x="670748" y="750221"/>
                </a:lnTo>
                <a:lnTo>
                  <a:pt x="645024" y="755267"/>
                </a:lnTo>
                <a:lnTo>
                  <a:pt x="600075" y="763524"/>
                </a:lnTo>
                <a:lnTo>
                  <a:pt x="550093" y="777683"/>
                </a:lnTo>
                <a:lnTo>
                  <a:pt x="502008" y="784815"/>
                </a:lnTo>
                <a:lnTo>
                  <a:pt x="454301" y="786301"/>
                </a:lnTo>
                <a:lnTo>
                  <a:pt x="405454" y="783527"/>
                </a:lnTo>
                <a:lnTo>
                  <a:pt x="353949" y="777875"/>
                </a:lnTo>
                <a:lnTo>
                  <a:pt x="329441" y="760769"/>
                </a:lnTo>
                <a:lnTo>
                  <a:pt x="317910" y="752663"/>
                </a:lnTo>
                <a:lnTo>
                  <a:pt x="314187" y="750507"/>
                </a:lnTo>
                <a:lnTo>
                  <a:pt x="313102" y="751252"/>
                </a:lnTo>
                <a:lnTo>
                  <a:pt x="309487" y="751848"/>
                </a:lnTo>
                <a:lnTo>
                  <a:pt x="298174" y="749246"/>
                </a:lnTo>
                <a:lnTo>
                  <a:pt x="231775" y="722249"/>
                </a:lnTo>
                <a:lnTo>
                  <a:pt x="190882" y="700734"/>
                </a:lnTo>
                <a:lnTo>
                  <a:pt x="149784" y="673786"/>
                </a:lnTo>
                <a:lnTo>
                  <a:pt x="109315" y="643127"/>
                </a:lnTo>
                <a:lnTo>
                  <a:pt x="70306" y="610479"/>
                </a:lnTo>
                <a:lnTo>
                  <a:pt x="33590" y="577563"/>
                </a:lnTo>
                <a:lnTo>
                  <a:pt x="0" y="546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838200"/>
            <a:ext cx="1524000" cy="1339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58825" cy="182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3104" y="3532632"/>
            <a:ext cx="295910" cy="296545"/>
          </a:xfrm>
          <a:custGeom>
            <a:avLst/>
            <a:gdLst/>
            <a:ahLst/>
            <a:cxnLst/>
            <a:rect l="l" t="t" r="r" b="b"/>
            <a:pathLst>
              <a:path w="295910" h="296545">
                <a:moveTo>
                  <a:pt x="74040" y="0"/>
                </a:moveTo>
                <a:lnTo>
                  <a:pt x="74040" y="74040"/>
                </a:lnTo>
                <a:lnTo>
                  <a:pt x="49275" y="98678"/>
                </a:lnTo>
                <a:lnTo>
                  <a:pt x="49275" y="148081"/>
                </a:lnTo>
                <a:lnTo>
                  <a:pt x="0" y="246760"/>
                </a:lnTo>
                <a:lnTo>
                  <a:pt x="74040" y="246760"/>
                </a:lnTo>
                <a:lnTo>
                  <a:pt x="147954" y="296036"/>
                </a:lnTo>
                <a:lnTo>
                  <a:pt x="197231" y="246760"/>
                </a:lnTo>
                <a:lnTo>
                  <a:pt x="197231" y="148081"/>
                </a:lnTo>
                <a:lnTo>
                  <a:pt x="262988" y="98678"/>
                </a:lnTo>
                <a:lnTo>
                  <a:pt x="147954" y="98678"/>
                </a:lnTo>
                <a:lnTo>
                  <a:pt x="74040" y="0"/>
                </a:lnTo>
                <a:close/>
              </a:path>
              <a:path w="295910" h="296545">
                <a:moveTo>
                  <a:pt x="246506" y="49402"/>
                </a:moveTo>
                <a:lnTo>
                  <a:pt x="147954" y="98678"/>
                </a:lnTo>
                <a:lnTo>
                  <a:pt x="262988" y="98678"/>
                </a:lnTo>
                <a:lnTo>
                  <a:pt x="295782" y="74040"/>
                </a:lnTo>
                <a:lnTo>
                  <a:pt x="246506" y="494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3104" y="3532632"/>
            <a:ext cx="295910" cy="296545"/>
          </a:xfrm>
          <a:custGeom>
            <a:avLst/>
            <a:gdLst/>
            <a:ahLst/>
            <a:cxnLst/>
            <a:rect l="l" t="t" r="r" b="b"/>
            <a:pathLst>
              <a:path w="295910" h="296545">
                <a:moveTo>
                  <a:pt x="0" y="246760"/>
                </a:moveTo>
                <a:lnTo>
                  <a:pt x="49275" y="148081"/>
                </a:lnTo>
                <a:lnTo>
                  <a:pt x="49275" y="123316"/>
                </a:lnTo>
                <a:lnTo>
                  <a:pt x="49275" y="98678"/>
                </a:lnTo>
                <a:lnTo>
                  <a:pt x="74040" y="74040"/>
                </a:lnTo>
                <a:lnTo>
                  <a:pt x="74040" y="24637"/>
                </a:lnTo>
                <a:lnTo>
                  <a:pt x="74040" y="0"/>
                </a:lnTo>
                <a:lnTo>
                  <a:pt x="147954" y="98678"/>
                </a:lnTo>
                <a:lnTo>
                  <a:pt x="246506" y="49402"/>
                </a:lnTo>
                <a:lnTo>
                  <a:pt x="295782" y="74040"/>
                </a:lnTo>
                <a:lnTo>
                  <a:pt x="197231" y="148081"/>
                </a:lnTo>
                <a:lnTo>
                  <a:pt x="197231" y="197357"/>
                </a:lnTo>
                <a:lnTo>
                  <a:pt x="197231" y="246760"/>
                </a:lnTo>
                <a:lnTo>
                  <a:pt x="172593" y="271398"/>
                </a:lnTo>
                <a:lnTo>
                  <a:pt x="147954" y="296036"/>
                </a:lnTo>
                <a:lnTo>
                  <a:pt x="74040" y="246760"/>
                </a:lnTo>
                <a:lnTo>
                  <a:pt x="0" y="2467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2891" y="3822572"/>
            <a:ext cx="406400" cy="283210"/>
          </a:xfrm>
          <a:custGeom>
            <a:avLst/>
            <a:gdLst/>
            <a:ahLst/>
            <a:cxnLst/>
            <a:rect l="l" t="t" r="r" b="b"/>
            <a:pathLst>
              <a:path w="406400" h="283210">
                <a:moveTo>
                  <a:pt x="405101" y="243379"/>
                </a:moveTo>
                <a:lnTo>
                  <a:pt x="221599" y="243379"/>
                </a:lnTo>
                <a:lnTo>
                  <a:pt x="227026" y="250696"/>
                </a:lnTo>
                <a:lnTo>
                  <a:pt x="238251" y="269239"/>
                </a:lnTo>
                <a:lnTo>
                  <a:pt x="260171" y="275522"/>
                </a:lnTo>
                <a:lnTo>
                  <a:pt x="280924" y="279018"/>
                </a:lnTo>
                <a:lnTo>
                  <a:pt x="302438" y="280991"/>
                </a:lnTo>
                <a:lnTo>
                  <a:pt x="326644" y="282701"/>
                </a:lnTo>
                <a:lnTo>
                  <a:pt x="342673" y="280213"/>
                </a:lnTo>
                <a:lnTo>
                  <a:pt x="366013" y="275844"/>
                </a:lnTo>
                <a:lnTo>
                  <a:pt x="388401" y="269378"/>
                </a:lnTo>
                <a:lnTo>
                  <a:pt x="401573" y="260603"/>
                </a:lnTo>
                <a:lnTo>
                  <a:pt x="405072" y="253982"/>
                </a:lnTo>
                <a:lnTo>
                  <a:pt x="405004" y="251840"/>
                </a:lnTo>
                <a:lnTo>
                  <a:pt x="404621" y="245618"/>
                </a:lnTo>
                <a:lnTo>
                  <a:pt x="405101" y="243379"/>
                </a:lnTo>
                <a:close/>
              </a:path>
              <a:path w="406400" h="283210">
                <a:moveTo>
                  <a:pt x="194182" y="0"/>
                </a:moveTo>
                <a:lnTo>
                  <a:pt x="152167" y="25405"/>
                </a:lnTo>
                <a:lnTo>
                  <a:pt x="96377" y="70278"/>
                </a:lnTo>
                <a:lnTo>
                  <a:pt x="46468" y="114174"/>
                </a:lnTo>
                <a:lnTo>
                  <a:pt x="18605" y="142517"/>
                </a:lnTo>
                <a:lnTo>
                  <a:pt x="15811" y="156725"/>
                </a:lnTo>
                <a:lnTo>
                  <a:pt x="13461" y="163449"/>
                </a:lnTo>
                <a:lnTo>
                  <a:pt x="10286" y="169037"/>
                </a:lnTo>
                <a:lnTo>
                  <a:pt x="4698" y="172084"/>
                </a:lnTo>
                <a:lnTo>
                  <a:pt x="0" y="176783"/>
                </a:lnTo>
                <a:lnTo>
                  <a:pt x="35385" y="208200"/>
                </a:lnTo>
                <a:lnTo>
                  <a:pt x="75056" y="233806"/>
                </a:lnTo>
                <a:lnTo>
                  <a:pt x="101330" y="243205"/>
                </a:lnTo>
                <a:lnTo>
                  <a:pt x="102899" y="243665"/>
                </a:lnTo>
                <a:lnTo>
                  <a:pt x="114553" y="251840"/>
                </a:lnTo>
                <a:lnTo>
                  <a:pt x="135193" y="253982"/>
                </a:lnTo>
                <a:lnTo>
                  <a:pt x="154701" y="254492"/>
                </a:lnTo>
                <a:lnTo>
                  <a:pt x="174043" y="252501"/>
                </a:lnTo>
                <a:lnTo>
                  <a:pt x="194182" y="247141"/>
                </a:lnTo>
                <a:lnTo>
                  <a:pt x="213481" y="243468"/>
                </a:lnTo>
                <a:lnTo>
                  <a:pt x="221599" y="243379"/>
                </a:lnTo>
                <a:lnTo>
                  <a:pt x="405101" y="243379"/>
                </a:lnTo>
                <a:lnTo>
                  <a:pt x="406145" y="238506"/>
                </a:lnTo>
                <a:lnTo>
                  <a:pt x="398168" y="226153"/>
                </a:lnTo>
                <a:lnTo>
                  <a:pt x="397954" y="225028"/>
                </a:lnTo>
                <a:lnTo>
                  <a:pt x="397359" y="220735"/>
                </a:lnTo>
                <a:lnTo>
                  <a:pt x="388238" y="198881"/>
                </a:lnTo>
                <a:lnTo>
                  <a:pt x="382023" y="186384"/>
                </a:lnTo>
                <a:lnTo>
                  <a:pt x="375284" y="174244"/>
                </a:lnTo>
                <a:lnTo>
                  <a:pt x="368450" y="162198"/>
                </a:lnTo>
                <a:lnTo>
                  <a:pt x="361950" y="149987"/>
                </a:lnTo>
                <a:lnTo>
                  <a:pt x="353111" y="128478"/>
                </a:lnTo>
                <a:lnTo>
                  <a:pt x="346201" y="106029"/>
                </a:lnTo>
                <a:lnTo>
                  <a:pt x="339482" y="83460"/>
                </a:lnTo>
                <a:lnTo>
                  <a:pt x="331215" y="61594"/>
                </a:lnTo>
                <a:lnTo>
                  <a:pt x="323643" y="47946"/>
                </a:lnTo>
                <a:lnTo>
                  <a:pt x="323163" y="47243"/>
                </a:lnTo>
                <a:lnTo>
                  <a:pt x="183895" y="47243"/>
                </a:lnTo>
                <a:lnTo>
                  <a:pt x="180720" y="44195"/>
                </a:lnTo>
                <a:lnTo>
                  <a:pt x="177672" y="41020"/>
                </a:lnTo>
                <a:lnTo>
                  <a:pt x="182371" y="34416"/>
                </a:lnTo>
                <a:lnTo>
                  <a:pt x="185419" y="30860"/>
                </a:lnTo>
                <a:lnTo>
                  <a:pt x="192007" y="25865"/>
                </a:lnTo>
                <a:lnTo>
                  <a:pt x="192801" y="17906"/>
                </a:lnTo>
                <a:lnTo>
                  <a:pt x="193347" y="8762"/>
                </a:lnTo>
                <a:lnTo>
                  <a:pt x="194182" y="0"/>
                </a:lnTo>
                <a:close/>
              </a:path>
              <a:path w="406400" h="283210">
                <a:moveTo>
                  <a:pt x="238251" y="8762"/>
                </a:moveTo>
                <a:lnTo>
                  <a:pt x="229488" y="11810"/>
                </a:lnTo>
                <a:lnTo>
                  <a:pt x="224916" y="13334"/>
                </a:lnTo>
                <a:lnTo>
                  <a:pt x="216548" y="15841"/>
                </a:lnTo>
                <a:lnTo>
                  <a:pt x="205120" y="19573"/>
                </a:lnTo>
                <a:lnTo>
                  <a:pt x="193716" y="24568"/>
                </a:lnTo>
                <a:lnTo>
                  <a:pt x="192007" y="25865"/>
                </a:lnTo>
                <a:lnTo>
                  <a:pt x="191914" y="26789"/>
                </a:lnTo>
                <a:lnTo>
                  <a:pt x="189991" y="35432"/>
                </a:lnTo>
                <a:lnTo>
                  <a:pt x="188975" y="39496"/>
                </a:lnTo>
                <a:lnTo>
                  <a:pt x="183895" y="47243"/>
                </a:lnTo>
                <a:lnTo>
                  <a:pt x="323163" y="47243"/>
                </a:lnTo>
                <a:lnTo>
                  <a:pt x="314261" y="34226"/>
                </a:lnTo>
                <a:lnTo>
                  <a:pt x="305320" y="22097"/>
                </a:lnTo>
                <a:lnTo>
                  <a:pt x="247014" y="22097"/>
                </a:lnTo>
                <a:lnTo>
                  <a:pt x="241807" y="20574"/>
                </a:lnTo>
                <a:lnTo>
                  <a:pt x="241300" y="13334"/>
                </a:lnTo>
                <a:lnTo>
                  <a:pt x="238251" y="8762"/>
                </a:lnTo>
                <a:close/>
              </a:path>
              <a:path w="406400" h="283210">
                <a:moveTo>
                  <a:pt x="295782" y="8762"/>
                </a:moveTo>
                <a:lnTo>
                  <a:pt x="271399" y="17906"/>
                </a:lnTo>
                <a:lnTo>
                  <a:pt x="257671" y="21800"/>
                </a:lnTo>
                <a:lnTo>
                  <a:pt x="247014" y="22097"/>
                </a:lnTo>
                <a:lnTo>
                  <a:pt x="305320" y="22097"/>
                </a:lnTo>
                <a:lnTo>
                  <a:pt x="304498" y="20982"/>
                </a:lnTo>
                <a:lnTo>
                  <a:pt x="295782" y="8762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2891" y="3822572"/>
            <a:ext cx="406400" cy="283210"/>
          </a:xfrm>
          <a:custGeom>
            <a:avLst/>
            <a:gdLst/>
            <a:ahLst/>
            <a:cxnLst/>
            <a:rect l="l" t="t" r="r" b="b"/>
            <a:pathLst>
              <a:path w="406400" h="283210">
                <a:moveTo>
                  <a:pt x="0" y="176783"/>
                </a:moveTo>
                <a:lnTo>
                  <a:pt x="4698" y="172084"/>
                </a:lnTo>
                <a:lnTo>
                  <a:pt x="10286" y="169037"/>
                </a:lnTo>
                <a:lnTo>
                  <a:pt x="13461" y="163449"/>
                </a:lnTo>
                <a:lnTo>
                  <a:pt x="15811" y="156725"/>
                </a:lnTo>
                <a:lnTo>
                  <a:pt x="17017" y="149478"/>
                </a:lnTo>
                <a:lnTo>
                  <a:pt x="18605" y="142517"/>
                </a:lnTo>
                <a:lnTo>
                  <a:pt x="46468" y="114174"/>
                </a:lnTo>
                <a:lnTo>
                  <a:pt x="96377" y="70278"/>
                </a:lnTo>
                <a:lnTo>
                  <a:pt x="152167" y="25405"/>
                </a:lnTo>
                <a:lnTo>
                  <a:pt x="194182" y="0"/>
                </a:lnTo>
                <a:lnTo>
                  <a:pt x="193331" y="8929"/>
                </a:lnTo>
                <a:lnTo>
                  <a:pt x="192801" y="17906"/>
                </a:lnTo>
                <a:lnTo>
                  <a:pt x="191914" y="26789"/>
                </a:lnTo>
                <a:lnTo>
                  <a:pt x="189991" y="35432"/>
                </a:lnTo>
                <a:lnTo>
                  <a:pt x="188975" y="39496"/>
                </a:lnTo>
                <a:lnTo>
                  <a:pt x="183895" y="47243"/>
                </a:lnTo>
                <a:lnTo>
                  <a:pt x="180720" y="44195"/>
                </a:lnTo>
                <a:lnTo>
                  <a:pt x="177672" y="41020"/>
                </a:lnTo>
                <a:lnTo>
                  <a:pt x="182371" y="34416"/>
                </a:lnTo>
                <a:lnTo>
                  <a:pt x="216548" y="15841"/>
                </a:lnTo>
                <a:lnTo>
                  <a:pt x="224916" y="13334"/>
                </a:lnTo>
                <a:lnTo>
                  <a:pt x="229488" y="11810"/>
                </a:lnTo>
                <a:lnTo>
                  <a:pt x="238251" y="8762"/>
                </a:lnTo>
                <a:lnTo>
                  <a:pt x="241300" y="13334"/>
                </a:lnTo>
                <a:lnTo>
                  <a:pt x="241807" y="20574"/>
                </a:lnTo>
                <a:lnTo>
                  <a:pt x="247014" y="22097"/>
                </a:lnTo>
                <a:lnTo>
                  <a:pt x="257671" y="21800"/>
                </a:lnTo>
                <a:lnTo>
                  <a:pt x="271399" y="17906"/>
                </a:lnTo>
                <a:lnTo>
                  <a:pt x="285126" y="12775"/>
                </a:lnTo>
                <a:lnTo>
                  <a:pt x="295782" y="8762"/>
                </a:lnTo>
                <a:lnTo>
                  <a:pt x="304498" y="20982"/>
                </a:lnTo>
                <a:lnTo>
                  <a:pt x="331215" y="61594"/>
                </a:lnTo>
                <a:lnTo>
                  <a:pt x="346201" y="106029"/>
                </a:lnTo>
                <a:lnTo>
                  <a:pt x="353111" y="128478"/>
                </a:lnTo>
                <a:lnTo>
                  <a:pt x="361950" y="149987"/>
                </a:lnTo>
                <a:lnTo>
                  <a:pt x="368450" y="162198"/>
                </a:lnTo>
                <a:lnTo>
                  <a:pt x="375284" y="174244"/>
                </a:lnTo>
                <a:lnTo>
                  <a:pt x="382023" y="186384"/>
                </a:lnTo>
                <a:lnTo>
                  <a:pt x="388238" y="198881"/>
                </a:lnTo>
                <a:lnTo>
                  <a:pt x="397359" y="220735"/>
                </a:lnTo>
                <a:lnTo>
                  <a:pt x="397954" y="225028"/>
                </a:lnTo>
                <a:lnTo>
                  <a:pt x="398168" y="226153"/>
                </a:lnTo>
                <a:lnTo>
                  <a:pt x="406145" y="238506"/>
                </a:lnTo>
                <a:lnTo>
                  <a:pt x="404621" y="245618"/>
                </a:lnTo>
                <a:lnTo>
                  <a:pt x="405129" y="253872"/>
                </a:lnTo>
                <a:lnTo>
                  <a:pt x="366013" y="275844"/>
                </a:lnTo>
                <a:lnTo>
                  <a:pt x="326644" y="282701"/>
                </a:lnTo>
                <a:lnTo>
                  <a:pt x="302438" y="280991"/>
                </a:lnTo>
                <a:lnTo>
                  <a:pt x="280924" y="279018"/>
                </a:lnTo>
                <a:lnTo>
                  <a:pt x="260171" y="275522"/>
                </a:lnTo>
                <a:lnTo>
                  <a:pt x="238251" y="269239"/>
                </a:lnTo>
                <a:lnTo>
                  <a:pt x="227026" y="250696"/>
                </a:lnTo>
                <a:lnTo>
                  <a:pt x="221599" y="243379"/>
                </a:lnTo>
                <a:lnTo>
                  <a:pt x="213481" y="243468"/>
                </a:lnTo>
                <a:lnTo>
                  <a:pt x="194182" y="247141"/>
                </a:lnTo>
                <a:lnTo>
                  <a:pt x="174043" y="252501"/>
                </a:lnTo>
                <a:lnTo>
                  <a:pt x="154701" y="254492"/>
                </a:lnTo>
                <a:lnTo>
                  <a:pt x="135193" y="253982"/>
                </a:lnTo>
                <a:lnTo>
                  <a:pt x="114553" y="251840"/>
                </a:lnTo>
                <a:lnTo>
                  <a:pt x="102899" y="243665"/>
                </a:lnTo>
                <a:lnTo>
                  <a:pt x="101330" y="243205"/>
                </a:lnTo>
                <a:lnTo>
                  <a:pt x="55131" y="222664"/>
                </a:lnTo>
                <a:lnTo>
                  <a:pt x="16710" y="192283"/>
                </a:lnTo>
                <a:lnTo>
                  <a:pt x="0" y="1767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0422" y="1511427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5">
                <a:moveTo>
                  <a:pt x="991364" y="166733"/>
                </a:moveTo>
                <a:lnTo>
                  <a:pt x="987805" y="191897"/>
                </a:lnTo>
                <a:lnTo>
                  <a:pt x="1057910" y="168528"/>
                </a:lnTo>
                <a:lnTo>
                  <a:pt x="1003935" y="168528"/>
                </a:lnTo>
                <a:lnTo>
                  <a:pt x="991364" y="166733"/>
                </a:lnTo>
                <a:close/>
              </a:path>
              <a:path w="1068704" h="192405">
                <a:moveTo>
                  <a:pt x="994920" y="141587"/>
                </a:moveTo>
                <a:lnTo>
                  <a:pt x="991364" y="166733"/>
                </a:lnTo>
                <a:lnTo>
                  <a:pt x="1003935" y="168528"/>
                </a:lnTo>
                <a:lnTo>
                  <a:pt x="1007490" y="143383"/>
                </a:lnTo>
                <a:lnTo>
                  <a:pt x="994920" y="141587"/>
                </a:lnTo>
                <a:close/>
              </a:path>
              <a:path w="1068704" h="192405">
                <a:moveTo>
                  <a:pt x="998474" y="116459"/>
                </a:moveTo>
                <a:lnTo>
                  <a:pt x="994920" y="141587"/>
                </a:lnTo>
                <a:lnTo>
                  <a:pt x="1007490" y="143383"/>
                </a:lnTo>
                <a:lnTo>
                  <a:pt x="1003935" y="168528"/>
                </a:lnTo>
                <a:lnTo>
                  <a:pt x="1057910" y="168528"/>
                </a:lnTo>
                <a:lnTo>
                  <a:pt x="1068577" y="164973"/>
                </a:lnTo>
                <a:lnTo>
                  <a:pt x="998474" y="116459"/>
                </a:lnTo>
                <a:close/>
              </a:path>
              <a:path w="1068704" h="192405">
                <a:moveTo>
                  <a:pt x="3555" y="0"/>
                </a:moveTo>
                <a:lnTo>
                  <a:pt x="0" y="25146"/>
                </a:lnTo>
                <a:lnTo>
                  <a:pt x="991364" y="166733"/>
                </a:lnTo>
                <a:lnTo>
                  <a:pt x="994920" y="141587"/>
                </a:lnTo>
                <a:lnTo>
                  <a:pt x="355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0422" y="1663826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5">
                <a:moveTo>
                  <a:pt x="991364" y="166733"/>
                </a:moveTo>
                <a:lnTo>
                  <a:pt x="987805" y="191897"/>
                </a:lnTo>
                <a:lnTo>
                  <a:pt x="1057910" y="168528"/>
                </a:lnTo>
                <a:lnTo>
                  <a:pt x="1003935" y="168528"/>
                </a:lnTo>
                <a:lnTo>
                  <a:pt x="991364" y="166733"/>
                </a:lnTo>
                <a:close/>
              </a:path>
              <a:path w="1068704" h="192405">
                <a:moveTo>
                  <a:pt x="994920" y="141587"/>
                </a:moveTo>
                <a:lnTo>
                  <a:pt x="991364" y="166733"/>
                </a:lnTo>
                <a:lnTo>
                  <a:pt x="1003935" y="168528"/>
                </a:lnTo>
                <a:lnTo>
                  <a:pt x="1007490" y="143383"/>
                </a:lnTo>
                <a:lnTo>
                  <a:pt x="994920" y="141587"/>
                </a:lnTo>
                <a:close/>
              </a:path>
              <a:path w="1068704" h="192405">
                <a:moveTo>
                  <a:pt x="998474" y="116459"/>
                </a:moveTo>
                <a:lnTo>
                  <a:pt x="994920" y="141587"/>
                </a:lnTo>
                <a:lnTo>
                  <a:pt x="1007490" y="143383"/>
                </a:lnTo>
                <a:lnTo>
                  <a:pt x="1003935" y="168528"/>
                </a:lnTo>
                <a:lnTo>
                  <a:pt x="1057910" y="168528"/>
                </a:lnTo>
                <a:lnTo>
                  <a:pt x="1068577" y="164973"/>
                </a:lnTo>
                <a:lnTo>
                  <a:pt x="998474" y="116459"/>
                </a:lnTo>
                <a:close/>
              </a:path>
              <a:path w="1068704" h="192405">
                <a:moveTo>
                  <a:pt x="3555" y="0"/>
                </a:moveTo>
                <a:lnTo>
                  <a:pt x="0" y="25146"/>
                </a:lnTo>
                <a:lnTo>
                  <a:pt x="991364" y="166733"/>
                </a:lnTo>
                <a:lnTo>
                  <a:pt x="994920" y="141587"/>
                </a:lnTo>
                <a:lnTo>
                  <a:pt x="3555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422" y="1816226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5">
                <a:moveTo>
                  <a:pt x="991364" y="166733"/>
                </a:moveTo>
                <a:lnTo>
                  <a:pt x="987805" y="191897"/>
                </a:lnTo>
                <a:lnTo>
                  <a:pt x="1057910" y="168528"/>
                </a:lnTo>
                <a:lnTo>
                  <a:pt x="1003935" y="168528"/>
                </a:lnTo>
                <a:lnTo>
                  <a:pt x="991364" y="166733"/>
                </a:lnTo>
                <a:close/>
              </a:path>
              <a:path w="1068704" h="192405">
                <a:moveTo>
                  <a:pt x="994920" y="141587"/>
                </a:moveTo>
                <a:lnTo>
                  <a:pt x="991364" y="166733"/>
                </a:lnTo>
                <a:lnTo>
                  <a:pt x="1003935" y="168528"/>
                </a:lnTo>
                <a:lnTo>
                  <a:pt x="1007490" y="143383"/>
                </a:lnTo>
                <a:lnTo>
                  <a:pt x="994920" y="141587"/>
                </a:lnTo>
                <a:close/>
              </a:path>
              <a:path w="1068704" h="192405">
                <a:moveTo>
                  <a:pt x="998474" y="116459"/>
                </a:moveTo>
                <a:lnTo>
                  <a:pt x="994920" y="141587"/>
                </a:lnTo>
                <a:lnTo>
                  <a:pt x="1007490" y="143383"/>
                </a:lnTo>
                <a:lnTo>
                  <a:pt x="1003935" y="168528"/>
                </a:lnTo>
                <a:lnTo>
                  <a:pt x="1057910" y="168528"/>
                </a:lnTo>
                <a:lnTo>
                  <a:pt x="1068577" y="164973"/>
                </a:lnTo>
                <a:lnTo>
                  <a:pt x="998474" y="116459"/>
                </a:lnTo>
                <a:close/>
              </a:path>
              <a:path w="1068704" h="192405">
                <a:moveTo>
                  <a:pt x="3555" y="0"/>
                </a:moveTo>
                <a:lnTo>
                  <a:pt x="0" y="25146"/>
                </a:lnTo>
                <a:lnTo>
                  <a:pt x="991364" y="166733"/>
                </a:lnTo>
                <a:lnTo>
                  <a:pt x="994920" y="141587"/>
                </a:lnTo>
                <a:lnTo>
                  <a:pt x="3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67296" y="2730626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5">
                <a:moveTo>
                  <a:pt x="991364" y="166733"/>
                </a:moveTo>
                <a:lnTo>
                  <a:pt x="987805" y="191897"/>
                </a:lnTo>
                <a:lnTo>
                  <a:pt x="1057910" y="168528"/>
                </a:lnTo>
                <a:lnTo>
                  <a:pt x="1003934" y="168528"/>
                </a:lnTo>
                <a:lnTo>
                  <a:pt x="991364" y="166733"/>
                </a:lnTo>
                <a:close/>
              </a:path>
              <a:path w="1068704" h="192405">
                <a:moveTo>
                  <a:pt x="994920" y="141587"/>
                </a:moveTo>
                <a:lnTo>
                  <a:pt x="991364" y="166733"/>
                </a:lnTo>
                <a:lnTo>
                  <a:pt x="1003934" y="168528"/>
                </a:lnTo>
                <a:lnTo>
                  <a:pt x="1007491" y="143383"/>
                </a:lnTo>
                <a:lnTo>
                  <a:pt x="994920" y="141587"/>
                </a:lnTo>
                <a:close/>
              </a:path>
              <a:path w="1068704" h="192405">
                <a:moveTo>
                  <a:pt x="998474" y="116459"/>
                </a:moveTo>
                <a:lnTo>
                  <a:pt x="994920" y="141587"/>
                </a:lnTo>
                <a:lnTo>
                  <a:pt x="1007491" y="143383"/>
                </a:lnTo>
                <a:lnTo>
                  <a:pt x="1003934" y="168528"/>
                </a:lnTo>
                <a:lnTo>
                  <a:pt x="1057910" y="168528"/>
                </a:lnTo>
                <a:lnTo>
                  <a:pt x="1068577" y="164973"/>
                </a:lnTo>
                <a:lnTo>
                  <a:pt x="998474" y="116459"/>
                </a:lnTo>
                <a:close/>
              </a:path>
              <a:path w="1068704" h="192405">
                <a:moveTo>
                  <a:pt x="3555" y="0"/>
                </a:moveTo>
                <a:lnTo>
                  <a:pt x="0" y="25146"/>
                </a:lnTo>
                <a:lnTo>
                  <a:pt x="991364" y="166733"/>
                </a:lnTo>
                <a:lnTo>
                  <a:pt x="994920" y="141587"/>
                </a:lnTo>
                <a:lnTo>
                  <a:pt x="355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7296" y="2883026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5">
                <a:moveTo>
                  <a:pt x="991364" y="166733"/>
                </a:moveTo>
                <a:lnTo>
                  <a:pt x="987805" y="191897"/>
                </a:lnTo>
                <a:lnTo>
                  <a:pt x="1057910" y="168528"/>
                </a:lnTo>
                <a:lnTo>
                  <a:pt x="1003934" y="168528"/>
                </a:lnTo>
                <a:lnTo>
                  <a:pt x="991364" y="166733"/>
                </a:lnTo>
                <a:close/>
              </a:path>
              <a:path w="1068704" h="192405">
                <a:moveTo>
                  <a:pt x="994920" y="141587"/>
                </a:moveTo>
                <a:lnTo>
                  <a:pt x="991364" y="166733"/>
                </a:lnTo>
                <a:lnTo>
                  <a:pt x="1003934" y="168528"/>
                </a:lnTo>
                <a:lnTo>
                  <a:pt x="1007491" y="143383"/>
                </a:lnTo>
                <a:lnTo>
                  <a:pt x="994920" y="141587"/>
                </a:lnTo>
                <a:close/>
              </a:path>
              <a:path w="1068704" h="192405">
                <a:moveTo>
                  <a:pt x="998474" y="116459"/>
                </a:moveTo>
                <a:lnTo>
                  <a:pt x="994920" y="141587"/>
                </a:lnTo>
                <a:lnTo>
                  <a:pt x="1007491" y="143383"/>
                </a:lnTo>
                <a:lnTo>
                  <a:pt x="1003934" y="168528"/>
                </a:lnTo>
                <a:lnTo>
                  <a:pt x="1057910" y="168528"/>
                </a:lnTo>
                <a:lnTo>
                  <a:pt x="1068577" y="164973"/>
                </a:lnTo>
                <a:lnTo>
                  <a:pt x="998474" y="116459"/>
                </a:lnTo>
                <a:close/>
              </a:path>
              <a:path w="1068704" h="192405">
                <a:moveTo>
                  <a:pt x="3555" y="0"/>
                </a:moveTo>
                <a:lnTo>
                  <a:pt x="0" y="25146"/>
                </a:lnTo>
                <a:lnTo>
                  <a:pt x="991364" y="166733"/>
                </a:lnTo>
                <a:lnTo>
                  <a:pt x="994920" y="141587"/>
                </a:lnTo>
                <a:lnTo>
                  <a:pt x="3555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7296" y="3035426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5">
                <a:moveTo>
                  <a:pt x="991364" y="166733"/>
                </a:moveTo>
                <a:lnTo>
                  <a:pt x="987805" y="191897"/>
                </a:lnTo>
                <a:lnTo>
                  <a:pt x="1057910" y="168528"/>
                </a:lnTo>
                <a:lnTo>
                  <a:pt x="1003934" y="168528"/>
                </a:lnTo>
                <a:lnTo>
                  <a:pt x="991364" y="166733"/>
                </a:lnTo>
                <a:close/>
              </a:path>
              <a:path w="1068704" h="192405">
                <a:moveTo>
                  <a:pt x="994920" y="141587"/>
                </a:moveTo>
                <a:lnTo>
                  <a:pt x="991364" y="166733"/>
                </a:lnTo>
                <a:lnTo>
                  <a:pt x="1003934" y="168528"/>
                </a:lnTo>
                <a:lnTo>
                  <a:pt x="1007491" y="143383"/>
                </a:lnTo>
                <a:lnTo>
                  <a:pt x="994920" y="141587"/>
                </a:lnTo>
                <a:close/>
              </a:path>
              <a:path w="1068704" h="192405">
                <a:moveTo>
                  <a:pt x="998474" y="116459"/>
                </a:moveTo>
                <a:lnTo>
                  <a:pt x="994920" y="141587"/>
                </a:lnTo>
                <a:lnTo>
                  <a:pt x="1007491" y="143383"/>
                </a:lnTo>
                <a:lnTo>
                  <a:pt x="1003934" y="168528"/>
                </a:lnTo>
                <a:lnTo>
                  <a:pt x="1057910" y="168528"/>
                </a:lnTo>
                <a:lnTo>
                  <a:pt x="1068577" y="164973"/>
                </a:lnTo>
                <a:lnTo>
                  <a:pt x="998474" y="116459"/>
                </a:lnTo>
                <a:close/>
              </a:path>
              <a:path w="1068704" h="192405">
                <a:moveTo>
                  <a:pt x="3555" y="0"/>
                </a:moveTo>
                <a:lnTo>
                  <a:pt x="0" y="25146"/>
                </a:lnTo>
                <a:lnTo>
                  <a:pt x="991364" y="166733"/>
                </a:lnTo>
                <a:lnTo>
                  <a:pt x="994920" y="141587"/>
                </a:lnTo>
                <a:lnTo>
                  <a:pt x="3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57696" y="3492627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4">
                <a:moveTo>
                  <a:pt x="991364" y="166733"/>
                </a:moveTo>
                <a:lnTo>
                  <a:pt x="987805" y="191897"/>
                </a:lnTo>
                <a:lnTo>
                  <a:pt x="1057909" y="168529"/>
                </a:lnTo>
                <a:lnTo>
                  <a:pt x="1003934" y="168529"/>
                </a:lnTo>
                <a:lnTo>
                  <a:pt x="991364" y="166733"/>
                </a:lnTo>
                <a:close/>
              </a:path>
              <a:path w="1068704" h="192404">
                <a:moveTo>
                  <a:pt x="994920" y="141587"/>
                </a:moveTo>
                <a:lnTo>
                  <a:pt x="991364" y="166733"/>
                </a:lnTo>
                <a:lnTo>
                  <a:pt x="1003934" y="168529"/>
                </a:lnTo>
                <a:lnTo>
                  <a:pt x="1007491" y="143383"/>
                </a:lnTo>
                <a:lnTo>
                  <a:pt x="994920" y="141587"/>
                </a:lnTo>
                <a:close/>
              </a:path>
              <a:path w="1068704" h="192404">
                <a:moveTo>
                  <a:pt x="998474" y="116459"/>
                </a:moveTo>
                <a:lnTo>
                  <a:pt x="994920" y="141587"/>
                </a:lnTo>
                <a:lnTo>
                  <a:pt x="1007491" y="143383"/>
                </a:lnTo>
                <a:lnTo>
                  <a:pt x="1003934" y="168529"/>
                </a:lnTo>
                <a:lnTo>
                  <a:pt x="1057909" y="168529"/>
                </a:lnTo>
                <a:lnTo>
                  <a:pt x="1068577" y="164973"/>
                </a:lnTo>
                <a:lnTo>
                  <a:pt x="998474" y="116459"/>
                </a:lnTo>
                <a:close/>
              </a:path>
              <a:path w="1068704" h="192404">
                <a:moveTo>
                  <a:pt x="3555" y="0"/>
                </a:moveTo>
                <a:lnTo>
                  <a:pt x="0" y="25146"/>
                </a:lnTo>
                <a:lnTo>
                  <a:pt x="991364" y="166733"/>
                </a:lnTo>
                <a:lnTo>
                  <a:pt x="994920" y="141587"/>
                </a:lnTo>
                <a:lnTo>
                  <a:pt x="355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7696" y="3645027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4">
                <a:moveTo>
                  <a:pt x="991364" y="166733"/>
                </a:moveTo>
                <a:lnTo>
                  <a:pt x="987805" y="191897"/>
                </a:lnTo>
                <a:lnTo>
                  <a:pt x="1057909" y="168529"/>
                </a:lnTo>
                <a:lnTo>
                  <a:pt x="1003934" y="168529"/>
                </a:lnTo>
                <a:lnTo>
                  <a:pt x="991364" y="166733"/>
                </a:lnTo>
                <a:close/>
              </a:path>
              <a:path w="1068704" h="192404">
                <a:moveTo>
                  <a:pt x="994920" y="141587"/>
                </a:moveTo>
                <a:lnTo>
                  <a:pt x="991364" y="166733"/>
                </a:lnTo>
                <a:lnTo>
                  <a:pt x="1003934" y="168529"/>
                </a:lnTo>
                <a:lnTo>
                  <a:pt x="1007491" y="143383"/>
                </a:lnTo>
                <a:lnTo>
                  <a:pt x="994920" y="141587"/>
                </a:lnTo>
                <a:close/>
              </a:path>
              <a:path w="1068704" h="192404">
                <a:moveTo>
                  <a:pt x="998474" y="116459"/>
                </a:moveTo>
                <a:lnTo>
                  <a:pt x="994920" y="141587"/>
                </a:lnTo>
                <a:lnTo>
                  <a:pt x="1007491" y="143383"/>
                </a:lnTo>
                <a:lnTo>
                  <a:pt x="1003934" y="168529"/>
                </a:lnTo>
                <a:lnTo>
                  <a:pt x="1057909" y="168529"/>
                </a:lnTo>
                <a:lnTo>
                  <a:pt x="1068577" y="164973"/>
                </a:lnTo>
                <a:lnTo>
                  <a:pt x="998474" y="116459"/>
                </a:lnTo>
                <a:close/>
              </a:path>
              <a:path w="1068704" h="192404">
                <a:moveTo>
                  <a:pt x="3555" y="0"/>
                </a:moveTo>
                <a:lnTo>
                  <a:pt x="0" y="25146"/>
                </a:lnTo>
                <a:lnTo>
                  <a:pt x="991364" y="166733"/>
                </a:lnTo>
                <a:lnTo>
                  <a:pt x="994920" y="141587"/>
                </a:lnTo>
                <a:lnTo>
                  <a:pt x="3555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57696" y="3797427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4">
                <a:moveTo>
                  <a:pt x="991364" y="166733"/>
                </a:moveTo>
                <a:lnTo>
                  <a:pt x="987805" y="191897"/>
                </a:lnTo>
                <a:lnTo>
                  <a:pt x="1057909" y="168529"/>
                </a:lnTo>
                <a:lnTo>
                  <a:pt x="1003934" y="168529"/>
                </a:lnTo>
                <a:lnTo>
                  <a:pt x="991364" y="166733"/>
                </a:lnTo>
                <a:close/>
              </a:path>
              <a:path w="1068704" h="192404">
                <a:moveTo>
                  <a:pt x="994920" y="141587"/>
                </a:moveTo>
                <a:lnTo>
                  <a:pt x="991364" y="166733"/>
                </a:lnTo>
                <a:lnTo>
                  <a:pt x="1003934" y="168529"/>
                </a:lnTo>
                <a:lnTo>
                  <a:pt x="1007491" y="143383"/>
                </a:lnTo>
                <a:lnTo>
                  <a:pt x="994920" y="141587"/>
                </a:lnTo>
                <a:close/>
              </a:path>
              <a:path w="1068704" h="192404">
                <a:moveTo>
                  <a:pt x="998474" y="116459"/>
                </a:moveTo>
                <a:lnTo>
                  <a:pt x="994920" y="141587"/>
                </a:lnTo>
                <a:lnTo>
                  <a:pt x="1007491" y="143383"/>
                </a:lnTo>
                <a:lnTo>
                  <a:pt x="1003934" y="168529"/>
                </a:lnTo>
                <a:lnTo>
                  <a:pt x="1057909" y="168529"/>
                </a:lnTo>
                <a:lnTo>
                  <a:pt x="1068577" y="164973"/>
                </a:lnTo>
                <a:lnTo>
                  <a:pt x="998474" y="116459"/>
                </a:lnTo>
                <a:close/>
              </a:path>
              <a:path w="1068704" h="192404">
                <a:moveTo>
                  <a:pt x="3555" y="0"/>
                </a:moveTo>
                <a:lnTo>
                  <a:pt x="0" y="25146"/>
                </a:lnTo>
                <a:lnTo>
                  <a:pt x="991364" y="166733"/>
                </a:lnTo>
                <a:lnTo>
                  <a:pt x="994920" y="141587"/>
                </a:lnTo>
                <a:lnTo>
                  <a:pt x="3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6296" y="5245227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4">
                <a:moveTo>
                  <a:pt x="991364" y="166733"/>
                </a:moveTo>
                <a:lnTo>
                  <a:pt x="987805" y="191897"/>
                </a:lnTo>
                <a:lnTo>
                  <a:pt x="1057909" y="168529"/>
                </a:lnTo>
                <a:lnTo>
                  <a:pt x="1003934" y="168529"/>
                </a:lnTo>
                <a:lnTo>
                  <a:pt x="991364" y="166733"/>
                </a:lnTo>
                <a:close/>
              </a:path>
              <a:path w="1068704" h="192404">
                <a:moveTo>
                  <a:pt x="994920" y="141587"/>
                </a:moveTo>
                <a:lnTo>
                  <a:pt x="991364" y="166733"/>
                </a:lnTo>
                <a:lnTo>
                  <a:pt x="1003934" y="168529"/>
                </a:lnTo>
                <a:lnTo>
                  <a:pt x="1007491" y="143383"/>
                </a:lnTo>
                <a:lnTo>
                  <a:pt x="994920" y="141587"/>
                </a:lnTo>
                <a:close/>
              </a:path>
              <a:path w="1068704" h="192404">
                <a:moveTo>
                  <a:pt x="998474" y="116459"/>
                </a:moveTo>
                <a:lnTo>
                  <a:pt x="994920" y="141587"/>
                </a:lnTo>
                <a:lnTo>
                  <a:pt x="1007491" y="143383"/>
                </a:lnTo>
                <a:lnTo>
                  <a:pt x="1003934" y="168529"/>
                </a:lnTo>
                <a:lnTo>
                  <a:pt x="1057909" y="168529"/>
                </a:lnTo>
                <a:lnTo>
                  <a:pt x="1068577" y="164973"/>
                </a:lnTo>
                <a:lnTo>
                  <a:pt x="998474" y="116459"/>
                </a:lnTo>
                <a:close/>
              </a:path>
              <a:path w="1068704" h="192404">
                <a:moveTo>
                  <a:pt x="3555" y="0"/>
                </a:moveTo>
                <a:lnTo>
                  <a:pt x="0" y="25146"/>
                </a:lnTo>
                <a:lnTo>
                  <a:pt x="991364" y="166733"/>
                </a:lnTo>
                <a:lnTo>
                  <a:pt x="994920" y="141587"/>
                </a:lnTo>
                <a:lnTo>
                  <a:pt x="355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86296" y="5397627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4">
                <a:moveTo>
                  <a:pt x="991365" y="166733"/>
                </a:moveTo>
                <a:lnTo>
                  <a:pt x="987805" y="191909"/>
                </a:lnTo>
                <a:lnTo>
                  <a:pt x="1057915" y="168529"/>
                </a:lnTo>
                <a:lnTo>
                  <a:pt x="1003934" y="168529"/>
                </a:lnTo>
                <a:lnTo>
                  <a:pt x="991365" y="166733"/>
                </a:lnTo>
                <a:close/>
              </a:path>
              <a:path w="1068704" h="192404">
                <a:moveTo>
                  <a:pt x="994921" y="141587"/>
                </a:moveTo>
                <a:lnTo>
                  <a:pt x="991365" y="166733"/>
                </a:lnTo>
                <a:lnTo>
                  <a:pt x="1003934" y="168529"/>
                </a:lnTo>
                <a:lnTo>
                  <a:pt x="1007491" y="143383"/>
                </a:lnTo>
                <a:lnTo>
                  <a:pt x="994921" y="141587"/>
                </a:lnTo>
                <a:close/>
              </a:path>
              <a:path w="1068704" h="192404">
                <a:moveTo>
                  <a:pt x="998474" y="116459"/>
                </a:moveTo>
                <a:lnTo>
                  <a:pt x="994921" y="141587"/>
                </a:lnTo>
                <a:lnTo>
                  <a:pt x="1007491" y="143383"/>
                </a:lnTo>
                <a:lnTo>
                  <a:pt x="1003934" y="168529"/>
                </a:lnTo>
                <a:lnTo>
                  <a:pt x="1057915" y="168529"/>
                </a:lnTo>
                <a:lnTo>
                  <a:pt x="1068577" y="164973"/>
                </a:lnTo>
                <a:lnTo>
                  <a:pt x="998474" y="116459"/>
                </a:lnTo>
                <a:close/>
              </a:path>
              <a:path w="1068704" h="192404">
                <a:moveTo>
                  <a:pt x="3555" y="0"/>
                </a:moveTo>
                <a:lnTo>
                  <a:pt x="0" y="25146"/>
                </a:lnTo>
                <a:lnTo>
                  <a:pt x="991365" y="166733"/>
                </a:lnTo>
                <a:lnTo>
                  <a:pt x="994921" y="141587"/>
                </a:lnTo>
                <a:lnTo>
                  <a:pt x="3555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86296" y="5550027"/>
            <a:ext cx="1068705" cy="192405"/>
          </a:xfrm>
          <a:custGeom>
            <a:avLst/>
            <a:gdLst/>
            <a:ahLst/>
            <a:cxnLst/>
            <a:rect l="l" t="t" r="r" b="b"/>
            <a:pathLst>
              <a:path w="1068704" h="192404">
                <a:moveTo>
                  <a:pt x="991360" y="166770"/>
                </a:moveTo>
                <a:lnTo>
                  <a:pt x="987805" y="191909"/>
                </a:lnTo>
                <a:lnTo>
                  <a:pt x="1057800" y="168567"/>
                </a:lnTo>
                <a:lnTo>
                  <a:pt x="1003934" y="168567"/>
                </a:lnTo>
                <a:lnTo>
                  <a:pt x="991360" y="166770"/>
                </a:lnTo>
                <a:close/>
              </a:path>
              <a:path w="1068704" h="192404">
                <a:moveTo>
                  <a:pt x="994916" y="141624"/>
                </a:moveTo>
                <a:lnTo>
                  <a:pt x="991360" y="166770"/>
                </a:lnTo>
                <a:lnTo>
                  <a:pt x="1003934" y="168567"/>
                </a:lnTo>
                <a:lnTo>
                  <a:pt x="1007491" y="143421"/>
                </a:lnTo>
                <a:lnTo>
                  <a:pt x="994916" y="141624"/>
                </a:lnTo>
                <a:close/>
              </a:path>
              <a:path w="1068704" h="192404">
                <a:moveTo>
                  <a:pt x="998474" y="116471"/>
                </a:moveTo>
                <a:lnTo>
                  <a:pt x="994916" y="141624"/>
                </a:lnTo>
                <a:lnTo>
                  <a:pt x="1007491" y="143421"/>
                </a:lnTo>
                <a:lnTo>
                  <a:pt x="1003934" y="168567"/>
                </a:lnTo>
                <a:lnTo>
                  <a:pt x="1057800" y="168567"/>
                </a:lnTo>
                <a:lnTo>
                  <a:pt x="1068577" y="164973"/>
                </a:lnTo>
                <a:lnTo>
                  <a:pt x="998474" y="116471"/>
                </a:lnTo>
                <a:close/>
              </a:path>
              <a:path w="1068704" h="192404">
                <a:moveTo>
                  <a:pt x="3555" y="0"/>
                </a:moveTo>
                <a:lnTo>
                  <a:pt x="0" y="25146"/>
                </a:lnTo>
                <a:lnTo>
                  <a:pt x="991360" y="166770"/>
                </a:lnTo>
                <a:lnTo>
                  <a:pt x="994916" y="141624"/>
                </a:lnTo>
                <a:lnTo>
                  <a:pt x="3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14441" y="2984373"/>
            <a:ext cx="678815" cy="453390"/>
          </a:xfrm>
          <a:custGeom>
            <a:avLst/>
            <a:gdLst/>
            <a:ahLst/>
            <a:cxnLst/>
            <a:rect l="l" t="t" r="r" b="b"/>
            <a:pathLst>
              <a:path w="678814" h="453389">
                <a:moveTo>
                  <a:pt x="141612" y="61753"/>
                </a:moveTo>
                <a:lnTo>
                  <a:pt x="113887" y="104400"/>
                </a:lnTo>
                <a:lnTo>
                  <a:pt x="650748" y="453389"/>
                </a:lnTo>
                <a:lnTo>
                  <a:pt x="678434" y="410717"/>
                </a:lnTo>
                <a:lnTo>
                  <a:pt x="141612" y="61753"/>
                </a:lnTo>
                <a:close/>
              </a:path>
              <a:path w="678814" h="453389">
                <a:moveTo>
                  <a:pt x="0" y="0"/>
                </a:moveTo>
                <a:lnTo>
                  <a:pt x="86233" y="146938"/>
                </a:lnTo>
                <a:lnTo>
                  <a:pt x="113887" y="104400"/>
                </a:lnTo>
                <a:lnTo>
                  <a:pt x="92583" y="90550"/>
                </a:lnTo>
                <a:lnTo>
                  <a:pt x="120269" y="47878"/>
                </a:lnTo>
                <a:lnTo>
                  <a:pt x="150631" y="47878"/>
                </a:lnTo>
                <a:lnTo>
                  <a:pt x="169291" y="19176"/>
                </a:lnTo>
                <a:lnTo>
                  <a:pt x="0" y="0"/>
                </a:lnTo>
                <a:close/>
              </a:path>
              <a:path w="678814" h="453389">
                <a:moveTo>
                  <a:pt x="120269" y="47878"/>
                </a:moveTo>
                <a:lnTo>
                  <a:pt x="92583" y="90550"/>
                </a:lnTo>
                <a:lnTo>
                  <a:pt x="113887" y="104400"/>
                </a:lnTo>
                <a:lnTo>
                  <a:pt x="141612" y="61753"/>
                </a:lnTo>
                <a:lnTo>
                  <a:pt x="120269" y="47878"/>
                </a:lnTo>
                <a:close/>
              </a:path>
              <a:path w="678814" h="453389">
                <a:moveTo>
                  <a:pt x="150631" y="47878"/>
                </a:moveTo>
                <a:lnTo>
                  <a:pt x="120269" y="47878"/>
                </a:lnTo>
                <a:lnTo>
                  <a:pt x="141612" y="61753"/>
                </a:lnTo>
                <a:lnTo>
                  <a:pt x="150631" y="47878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85941" y="2581020"/>
            <a:ext cx="541655" cy="165735"/>
          </a:xfrm>
          <a:custGeom>
            <a:avLst/>
            <a:gdLst/>
            <a:ahLst/>
            <a:cxnLst/>
            <a:rect l="l" t="t" r="r" b="b"/>
            <a:pathLst>
              <a:path w="541654" h="165735">
                <a:moveTo>
                  <a:pt x="76992" y="24684"/>
                </a:moveTo>
                <a:lnTo>
                  <a:pt x="70809" y="49331"/>
                </a:lnTo>
                <a:lnTo>
                  <a:pt x="535051" y="165607"/>
                </a:lnTo>
                <a:lnTo>
                  <a:pt x="541147" y="140969"/>
                </a:lnTo>
                <a:lnTo>
                  <a:pt x="76992" y="24684"/>
                </a:lnTo>
                <a:close/>
              </a:path>
              <a:path w="541654" h="165735">
                <a:moveTo>
                  <a:pt x="83185" y="0"/>
                </a:moveTo>
                <a:lnTo>
                  <a:pt x="0" y="18414"/>
                </a:lnTo>
                <a:lnTo>
                  <a:pt x="64643" y="73913"/>
                </a:lnTo>
                <a:lnTo>
                  <a:pt x="70809" y="49331"/>
                </a:lnTo>
                <a:lnTo>
                  <a:pt x="58420" y="46227"/>
                </a:lnTo>
                <a:lnTo>
                  <a:pt x="64643" y="21589"/>
                </a:lnTo>
                <a:lnTo>
                  <a:pt x="77768" y="21589"/>
                </a:lnTo>
                <a:lnTo>
                  <a:pt x="83185" y="0"/>
                </a:lnTo>
                <a:close/>
              </a:path>
              <a:path w="541654" h="165735">
                <a:moveTo>
                  <a:pt x="64643" y="21589"/>
                </a:moveTo>
                <a:lnTo>
                  <a:pt x="58420" y="46227"/>
                </a:lnTo>
                <a:lnTo>
                  <a:pt x="70809" y="49331"/>
                </a:lnTo>
                <a:lnTo>
                  <a:pt x="76992" y="24684"/>
                </a:lnTo>
                <a:lnTo>
                  <a:pt x="64643" y="21589"/>
                </a:lnTo>
                <a:close/>
              </a:path>
              <a:path w="541654" h="165735">
                <a:moveTo>
                  <a:pt x="77768" y="21589"/>
                </a:moveTo>
                <a:lnTo>
                  <a:pt x="64643" y="21589"/>
                </a:lnTo>
                <a:lnTo>
                  <a:pt x="76992" y="24684"/>
                </a:lnTo>
                <a:lnTo>
                  <a:pt x="77768" y="21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80861" y="2428748"/>
            <a:ext cx="541655" cy="165735"/>
          </a:xfrm>
          <a:custGeom>
            <a:avLst/>
            <a:gdLst/>
            <a:ahLst/>
            <a:cxnLst/>
            <a:rect l="l" t="t" r="r" b="b"/>
            <a:pathLst>
              <a:path w="541654" h="165735">
                <a:moveTo>
                  <a:pt x="77040" y="24664"/>
                </a:moveTo>
                <a:lnTo>
                  <a:pt x="70896" y="49322"/>
                </a:lnTo>
                <a:lnTo>
                  <a:pt x="535051" y="165607"/>
                </a:lnTo>
                <a:lnTo>
                  <a:pt x="541274" y="140969"/>
                </a:lnTo>
                <a:lnTo>
                  <a:pt x="77040" y="24664"/>
                </a:lnTo>
                <a:close/>
              </a:path>
              <a:path w="541654" h="165735">
                <a:moveTo>
                  <a:pt x="83185" y="0"/>
                </a:moveTo>
                <a:lnTo>
                  <a:pt x="0" y="18414"/>
                </a:lnTo>
                <a:lnTo>
                  <a:pt x="64770" y="73913"/>
                </a:lnTo>
                <a:lnTo>
                  <a:pt x="70896" y="49322"/>
                </a:lnTo>
                <a:lnTo>
                  <a:pt x="58547" y="46227"/>
                </a:lnTo>
                <a:lnTo>
                  <a:pt x="64770" y="21589"/>
                </a:lnTo>
                <a:lnTo>
                  <a:pt x="77806" y="21589"/>
                </a:lnTo>
                <a:lnTo>
                  <a:pt x="83185" y="0"/>
                </a:lnTo>
                <a:close/>
              </a:path>
              <a:path w="541654" h="165735">
                <a:moveTo>
                  <a:pt x="64770" y="21589"/>
                </a:moveTo>
                <a:lnTo>
                  <a:pt x="58547" y="46227"/>
                </a:lnTo>
                <a:lnTo>
                  <a:pt x="70896" y="49322"/>
                </a:lnTo>
                <a:lnTo>
                  <a:pt x="77040" y="24664"/>
                </a:lnTo>
                <a:lnTo>
                  <a:pt x="64770" y="21589"/>
                </a:lnTo>
                <a:close/>
              </a:path>
              <a:path w="541654" h="165735">
                <a:moveTo>
                  <a:pt x="77806" y="21589"/>
                </a:moveTo>
                <a:lnTo>
                  <a:pt x="64770" y="21589"/>
                </a:lnTo>
                <a:lnTo>
                  <a:pt x="77040" y="24664"/>
                </a:lnTo>
                <a:lnTo>
                  <a:pt x="77806" y="21589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75909" y="2276475"/>
            <a:ext cx="541655" cy="165735"/>
          </a:xfrm>
          <a:custGeom>
            <a:avLst/>
            <a:gdLst/>
            <a:ahLst/>
            <a:cxnLst/>
            <a:rect l="l" t="t" r="r" b="b"/>
            <a:pathLst>
              <a:path w="541654" h="165735">
                <a:moveTo>
                  <a:pt x="77022" y="24566"/>
                </a:moveTo>
                <a:lnTo>
                  <a:pt x="70846" y="49185"/>
                </a:lnTo>
                <a:lnTo>
                  <a:pt x="535051" y="165608"/>
                </a:lnTo>
                <a:lnTo>
                  <a:pt x="541274" y="140970"/>
                </a:lnTo>
                <a:lnTo>
                  <a:pt x="77022" y="24566"/>
                </a:lnTo>
                <a:close/>
              </a:path>
              <a:path w="541654" h="165735">
                <a:moveTo>
                  <a:pt x="83185" y="0"/>
                </a:moveTo>
                <a:lnTo>
                  <a:pt x="0" y="18414"/>
                </a:lnTo>
                <a:lnTo>
                  <a:pt x="64642" y="73913"/>
                </a:lnTo>
                <a:lnTo>
                  <a:pt x="70846" y="49185"/>
                </a:lnTo>
                <a:lnTo>
                  <a:pt x="58546" y="46100"/>
                </a:lnTo>
                <a:lnTo>
                  <a:pt x="64642" y="21462"/>
                </a:lnTo>
                <a:lnTo>
                  <a:pt x="77800" y="21462"/>
                </a:lnTo>
                <a:lnTo>
                  <a:pt x="83185" y="0"/>
                </a:lnTo>
                <a:close/>
              </a:path>
              <a:path w="541654" h="165735">
                <a:moveTo>
                  <a:pt x="64642" y="21462"/>
                </a:moveTo>
                <a:lnTo>
                  <a:pt x="58546" y="46100"/>
                </a:lnTo>
                <a:lnTo>
                  <a:pt x="70846" y="49185"/>
                </a:lnTo>
                <a:lnTo>
                  <a:pt x="77022" y="24566"/>
                </a:lnTo>
                <a:lnTo>
                  <a:pt x="64642" y="21462"/>
                </a:lnTo>
                <a:close/>
              </a:path>
              <a:path w="541654" h="165735">
                <a:moveTo>
                  <a:pt x="77800" y="21462"/>
                </a:moveTo>
                <a:lnTo>
                  <a:pt x="64642" y="21462"/>
                </a:lnTo>
                <a:lnTo>
                  <a:pt x="77022" y="24566"/>
                </a:lnTo>
                <a:lnTo>
                  <a:pt x="7780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94766" y="194309"/>
            <a:ext cx="773049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9900"/>
                </a:solidFill>
              </a:rPr>
              <a:t>S</a:t>
            </a:r>
            <a:r>
              <a:rPr sz="3200" dirty="0">
                <a:solidFill>
                  <a:srgbClr val="009900"/>
                </a:solidFill>
              </a:rPr>
              <a:t>I</a:t>
            </a:r>
            <a:r>
              <a:rPr sz="3200" spc="-10" dirty="0">
                <a:solidFill>
                  <a:srgbClr val="009900"/>
                </a:solidFill>
              </a:rPr>
              <a:t>X</a:t>
            </a:r>
            <a:r>
              <a:rPr sz="3200" spc="40" dirty="0">
                <a:solidFill>
                  <a:srgbClr val="009900"/>
                </a:solidFill>
              </a:rPr>
              <a:t> </a:t>
            </a:r>
            <a:r>
              <a:rPr sz="3200" spc="-20" dirty="0">
                <a:solidFill>
                  <a:srgbClr val="009900"/>
                </a:solidFill>
              </a:rPr>
              <a:t>S</a:t>
            </a:r>
            <a:r>
              <a:rPr sz="3200" spc="-5" dirty="0">
                <a:solidFill>
                  <a:srgbClr val="009900"/>
                </a:solidFill>
              </a:rPr>
              <a:t>TAG</a:t>
            </a:r>
            <a:r>
              <a:rPr sz="3200" dirty="0">
                <a:solidFill>
                  <a:srgbClr val="009900"/>
                </a:solidFill>
              </a:rPr>
              <a:t>E</a:t>
            </a:r>
            <a:r>
              <a:rPr sz="3200" spc="-5" dirty="0">
                <a:solidFill>
                  <a:srgbClr val="009900"/>
                </a:solidFill>
              </a:rPr>
              <a:t>S</a:t>
            </a:r>
            <a:r>
              <a:rPr sz="3200" spc="40" dirty="0">
                <a:solidFill>
                  <a:srgbClr val="009900"/>
                </a:solidFill>
              </a:rPr>
              <a:t> </a:t>
            </a:r>
            <a:r>
              <a:rPr sz="3200" dirty="0">
                <a:solidFill>
                  <a:srgbClr val="009900"/>
                </a:solidFill>
              </a:rPr>
              <a:t>I</a:t>
            </a:r>
            <a:r>
              <a:rPr sz="3200" spc="-10" dirty="0">
                <a:solidFill>
                  <a:srgbClr val="009900"/>
                </a:solidFill>
              </a:rPr>
              <a:t>N</a:t>
            </a:r>
            <a:r>
              <a:rPr sz="3200" spc="15" dirty="0">
                <a:solidFill>
                  <a:srgbClr val="009900"/>
                </a:solidFill>
              </a:rPr>
              <a:t> </a:t>
            </a:r>
            <a:r>
              <a:rPr sz="3200" spc="-10" dirty="0">
                <a:solidFill>
                  <a:srgbClr val="009900"/>
                </a:solidFill>
              </a:rPr>
              <a:t>REMO</a:t>
            </a:r>
            <a:r>
              <a:rPr sz="3200" dirty="0">
                <a:solidFill>
                  <a:srgbClr val="009900"/>
                </a:solidFill>
              </a:rPr>
              <a:t>T</a:t>
            </a:r>
            <a:r>
              <a:rPr sz="3200" spc="-5" dirty="0">
                <a:solidFill>
                  <a:srgbClr val="009900"/>
                </a:solidFill>
              </a:rPr>
              <a:t>E</a:t>
            </a:r>
            <a:r>
              <a:rPr sz="3200" spc="60" dirty="0">
                <a:solidFill>
                  <a:srgbClr val="009900"/>
                </a:solidFill>
              </a:rPr>
              <a:t> </a:t>
            </a:r>
            <a:r>
              <a:rPr sz="3200" spc="-20" dirty="0">
                <a:solidFill>
                  <a:srgbClr val="009900"/>
                </a:solidFill>
              </a:rPr>
              <a:t>S</a:t>
            </a:r>
            <a:r>
              <a:rPr sz="3200" spc="-10" dirty="0">
                <a:solidFill>
                  <a:srgbClr val="009900"/>
                </a:solidFill>
              </a:rPr>
              <a:t>E</a:t>
            </a:r>
            <a:r>
              <a:rPr sz="3200" dirty="0">
                <a:solidFill>
                  <a:srgbClr val="009900"/>
                </a:solidFill>
              </a:rPr>
              <a:t>N</a:t>
            </a:r>
            <a:r>
              <a:rPr sz="3200" spc="-20" dirty="0">
                <a:solidFill>
                  <a:srgbClr val="009900"/>
                </a:solidFill>
              </a:rPr>
              <a:t>S</a:t>
            </a:r>
            <a:r>
              <a:rPr sz="3200" dirty="0">
                <a:solidFill>
                  <a:srgbClr val="009900"/>
                </a:solidFill>
              </a:rPr>
              <a:t>I</a:t>
            </a:r>
            <a:r>
              <a:rPr sz="3200" spc="-10" dirty="0">
                <a:solidFill>
                  <a:srgbClr val="009900"/>
                </a:solidFill>
              </a:rPr>
              <a:t>NG</a:t>
            </a:r>
            <a:endParaRPr sz="3200"/>
          </a:p>
        </p:txBody>
      </p:sp>
      <p:sp>
        <p:nvSpPr>
          <p:cNvPr id="33" name="object 33"/>
          <p:cNvSpPr txBox="1"/>
          <p:nvPr/>
        </p:nvSpPr>
        <p:spPr>
          <a:xfrm>
            <a:off x="307340" y="4766436"/>
            <a:ext cx="542988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St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DB809"/>
                </a:solidFill>
                <a:latin typeface="Arial"/>
                <a:cs typeface="Arial"/>
              </a:rPr>
              <a:t>-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3300"/>
                </a:solidFill>
                <a:latin typeface="Arial"/>
                <a:cs typeface="Arial"/>
              </a:rPr>
              <a:t>.</a:t>
            </a:r>
            <a:r>
              <a:rPr sz="1800" b="1" spc="-2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So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rce</a:t>
            </a:r>
            <a:r>
              <a:rPr sz="18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1800" b="1" spc="10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rgy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St</a:t>
            </a:r>
            <a:r>
              <a:rPr sz="1800" b="1" spc="10" dirty="0">
                <a:solidFill>
                  <a:srgbClr val="FDB809"/>
                </a:solidFill>
                <a:latin typeface="Arial"/>
                <a:cs typeface="Arial"/>
              </a:rPr>
              <a:t>a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e-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.</a:t>
            </a:r>
            <a:r>
              <a:rPr sz="1800" b="1" spc="-20" dirty="0">
                <a:solidFill>
                  <a:srgbClr val="FDB809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ansm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sz="1800" b="1" spc="10" dirty="0">
                <a:solidFill>
                  <a:srgbClr val="FF0066"/>
                </a:solidFill>
                <a:latin typeface="Arial"/>
                <a:cs typeface="Arial"/>
              </a:rPr>
              <a:t>s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1800" b="1" spc="-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f</a:t>
            </a:r>
            <a:r>
              <a:rPr sz="18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spc="10" dirty="0">
                <a:solidFill>
                  <a:srgbClr val="FF0066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 t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o</a:t>
            </a:r>
            <a:r>
              <a:rPr sz="1800" b="1" spc="35" dirty="0">
                <a:solidFill>
                  <a:srgbClr val="FF0066"/>
                </a:solidFill>
                <a:latin typeface="Arial"/>
                <a:cs typeface="Arial"/>
              </a:rPr>
              <a:t>w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rds</a:t>
            </a:r>
            <a:r>
              <a:rPr sz="1800" b="1" spc="-6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Ob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jec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7340" y="5315077"/>
            <a:ext cx="470408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St</a:t>
            </a:r>
            <a:r>
              <a:rPr sz="1800" b="1" spc="10" dirty="0">
                <a:solidFill>
                  <a:srgbClr val="FDB809"/>
                </a:solidFill>
                <a:latin typeface="Arial"/>
                <a:cs typeface="Arial"/>
              </a:rPr>
              <a:t>a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e-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.</a:t>
            </a:r>
            <a:r>
              <a:rPr sz="1800" b="1" spc="-20" dirty="0">
                <a:solidFill>
                  <a:srgbClr val="FDB80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ac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1800" b="1" spc="-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f</a:t>
            </a:r>
            <a:r>
              <a:rPr sz="18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spc="10" dirty="0">
                <a:solidFill>
                  <a:srgbClr val="FF0066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 </a:t>
            </a:r>
            <a:r>
              <a:rPr sz="1800" b="1" spc="40" dirty="0">
                <a:solidFill>
                  <a:srgbClr val="FF0066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ith</a:t>
            </a:r>
            <a:r>
              <a:rPr sz="1800" b="1" spc="-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66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j</a:t>
            </a:r>
            <a:r>
              <a:rPr sz="1800" b="1" spc="10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7340" y="5589727"/>
            <a:ext cx="58083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St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DB809"/>
                </a:solidFill>
                <a:latin typeface="Arial"/>
                <a:cs typeface="Arial"/>
              </a:rPr>
              <a:t>-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.</a:t>
            </a:r>
            <a:r>
              <a:rPr sz="1800" b="1" spc="-25" dirty="0">
                <a:solidFill>
                  <a:srgbClr val="FDB809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ran</a:t>
            </a:r>
            <a:r>
              <a:rPr sz="1800" b="1" spc="10" dirty="0">
                <a:solidFill>
                  <a:srgbClr val="FF0066"/>
                </a:solidFill>
                <a:latin typeface="Arial"/>
                <a:cs typeface="Arial"/>
              </a:rPr>
              <a:t>s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ss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1800" b="1" spc="-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ra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d</a:t>
            </a:r>
            <a:r>
              <a:rPr sz="18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spc="10" dirty="0">
                <a:solidFill>
                  <a:srgbClr val="FF0066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to</a:t>
            </a:r>
            <a:r>
              <a:rPr sz="1800" b="1" spc="40" dirty="0">
                <a:solidFill>
                  <a:srgbClr val="FF0066"/>
                </a:solidFill>
                <a:latin typeface="Arial"/>
                <a:cs typeface="Arial"/>
              </a:rPr>
              <a:t>w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rds</a:t>
            </a:r>
            <a:r>
              <a:rPr sz="1800" b="1" spc="-6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7340" y="5864047"/>
            <a:ext cx="525145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S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enso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St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DB809"/>
                </a:solidFill>
                <a:latin typeface="Arial"/>
                <a:cs typeface="Arial"/>
              </a:rPr>
              <a:t>-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003300"/>
                </a:solidFill>
                <a:latin typeface="Arial"/>
                <a:cs typeface="Arial"/>
              </a:rPr>
              <a:t>.</a:t>
            </a:r>
            <a:r>
              <a:rPr sz="1800" b="1" spc="-2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Re</a:t>
            </a:r>
            <a:r>
              <a:rPr sz="1800" b="1" spc="10" dirty="0">
                <a:solidFill>
                  <a:srgbClr val="FF0066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or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g</a:t>
            </a:r>
            <a:r>
              <a:rPr sz="1800" b="1" spc="-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of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r>
              <a:rPr sz="18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ma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ge</a:t>
            </a:r>
            <a:r>
              <a:rPr sz="18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by</a:t>
            </a:r>
            <a:r>
              <a:rPr sz="18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r>
              <a:rPr sz="18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Det</a:t>
            </a:r>
            <a:r>
              <a:rPr sz="1800" b="1" spc="10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St</a:t>
            </a:r>
            <a:r>
              <a:rPr sz="1800" b="1" spc="10" dirty="0">
                <a:solidFill>
                  <a:srgbClr val="FDB809"/>
                </a:solidFill>
                <a:latin typeface="Arial"/>
                <a:cs typeface="Arial"/>
              </a:rPr>
              <a:t>a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e-</a:t>
            </a:r>
            <a:r>
              <a:rPr sz="1800" b="1" spc="5" dirty="0">
                <a:solidFill>
                  <a:srgbClr val="FDB809"/>
                </a:solidFill>
                <a:latin typeface="Arial"/>
                <a:cs typeface="Arial"/>
              </a:rPr>
              <a:t>6</a:t>
            </a:r>
            <a:r>
              <a:rPr sz="1800" b="1" dirty="0">
                <a:solidFill>
                  <a:srgbClr val="FDB809"/>
                </a:solidFill>
                <a:latin typeface="Arial"/>
                <a:cs typeface="Arial"/>
              </a:rPr>
              <a:t>.</a:t>
            </a:r>
            <a:r>
              <a:rPr sz="1800" b="1" spc="-95" dirty="0">
                <a:solidFill>
                  <a:srgbClr val="FDB809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FF0066"/>
                </a:solidFill>
                <a:latin typeface="Arial"/>
                <a:cs typeface="Arial"/>
              </a:rPr>
              <a:t>A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na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l</a:t>
            </a:r>
            <a:r>
              <a:rPr sz="1800" b="1" spc="-85" dirty="0">
                <a:solidFill>
                  <a:srgbClr val="FF0066"/>
                </a:solidFill>
                <a:latin typeface="Arial"/>
                <a:cs typeface="Arial"/>
              </a:rPr>
              <a:t>y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is</a:t>
            </a:r>
            <a:r>
              <a:rPr sz="1800" b="1" spc="8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f t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sz="1800" b="1" spc="10" dirty="0">
                <a:solidFill>
                  <a:srgbClr val="FF0066"/>
                </a:solidFill>
                <a:latin typeface="Arial"/>
                <a:cs typeface="Arial"/>
              </a:rPr>
              <a:t>m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age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91553" y="3694429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2444" y="915034"/>
            <a:ext cx="5728335" cy="178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ts val="2780"/>
              </a:lnSpc>
            </a:pPr>
            <a:r>
              <a:rPr sz="2400" b="1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R="494030" algn="ctr">
              <a:lnSpc>
                <a:spcPts val="2780"/>
              </a:lnSpc>
            </a:pPr>
            <a:r>
              <a:rPr sz="2400" b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700">
              <a:latin typeface="Times New Roman"/>
              <a:cs typeface="Times New Roman"/>
            </a:endParaRPr>
          </a:p>
          <a:p>
            <a:pPr marR="5080" algn="r">
              <a:lnSpc>
                <a:spcPts val="2635"/>
              </a:lnSpc>
            </a:pPr>
            <a:r>
              <a:rPr sz="2400" b="1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35"/>
              </a:lnSpc>
            </a:pPr>
            <a:r>
              <a:rPr sz="2400" b="1" dirty="0">
                <a:latin typeface="Arial"/>
                <a:cs typeface="Arial"/>
              </a:rPr>
              <a:t>5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</a:t>
            </a:r>
            <a:r>
              <a:rPr sz="2400" b="1" dirty="0">
                <a:latin typeface="Arial"/>
                <a:cs typeface="Arial"/>
              </a:rPr>
              <a:t>Film)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57400" y="2667000"/>
            <a:ext cx="1219200" cy="198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182880" algn="r">
              <a:lnSpc>
                <a:spcPct val="100000"/>
              </a:lnSpc>
              <a:spcBef>
                <a:spcPts val="1570"/>
              </a:spcBef>
            </a:pPr>
            <a:r>
              <a:rPr sz="2400" b="1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88530" y="5525719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69783" y="2855976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85917" y="2627121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2000" y="1749044"/>
            <a:ext cx="462915" cy="689610"/>
          </a:xfrm>
          <a:custGeom>
            <a:avLst/>
            <a:gdLst/>
            <a:ahLst/>
            <a:cxnLst/>
            <a:rect l="l" t="t" r="r" b="b"/>
            <a:pathLst>
              <a:path w="462915" h="689610">
                <a:moveTo>
                  <a:pt x="10566" y="604773"/>
                </a:moveTo>
                <a:lnTo>
                  <a:pt x="0" y="689355"/>
                </a:lnTo>
                <a:lnTo>
                  <a:pt x="73964" y="647064"/>
                </a:lnTo>
                <a:lnTo>
                  <a:pt x="63493" y="640079"/>
                </a:lnTo>
                <a:lnTo>
                  <a:pt x="40500" y="640079"/>
                </a:lnTo>
                <a:lnTo>
                  <a:pt x="29933" y="632967"/>
                </a:lnTo>
                <a:lnTo>
                  <a:pt x="36982" y="622395"/>
                </a:lnTo>
                <a:lnTo>
                  <a:pt x="10566" y="604773"/>
                </a:lnTo>
                <a:close/>
              </a:path>
              <a:path w="462915" h="689610">
                <a:moveTo>
                  <a:pt x="36982" y="622395"/>
                </a:moveTo>
                <a:lnTo>
                  <a:pt x="29933" y="632967"/>
                </a:lnTo>
                <a:lnTo>
                  <a:pt x="40500" y="640079"/>
                </a:lnTo>
                <a:lnTo>
                  <a:pt x="47578" y="629463"/>
                </a:lnTo>
                <a:lnTo>
                  <a:pt x="36982" y="622395"/>
                </a:lnTo>
                <a:close/>
              </a:path>
              <a:path w="462915" h="689610">
                <a:moveTo>
                  <a:pt x="47578" y="629463"/>
                </a:moveTo>
                <a:lnTo>
                  <a:pt x="40500" y="640079"/>
                </a:lnTo>
                <a:lnTo>
                  <a:pt x="63493" y="640079"/>
                </a:lnTo>
                <a:lnTo>
                  <a:pt x="47578" y="629463"/>
                </a:lnTo>
                <a:close/>
              </a:path>
              <a:path w="462915" h="689610">
                <a:moveTo>
                  <a:pt x="451916" y="0"/>
                </a:moveTo>
                <a:lnTo>
                  <a:pt x="36982" y="622395"/>
                </a:lnTo>
                <a:lnTo>
                  <a:pt x="47578" y="629463"/>
                </a:lnTo>
                <a:lnTo>
                  <a:pt x="462483" y="7111"/>
                </a:lnTo>
                <a:lnTo>
                  <a:pt x="45191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849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3480" y="5175377"/>
            <a:ext cx="7589520" cy="0"/>
          </a:xfrm>
          <a:custGeom>
            <a:avLst/>
            <a:gdLst/>
            <a:ahLst/>
            <a:cxnLst/>
            <a:rect l="l" t="t" r="r" b="b"/>
            <a:pathLst>
              <a:path w="7589520">
                <a:moveTo>
                  <a:pt x="0" y="0"/>
                </a:moveTo>
                <a:lnTo>
                  <a:pt x="758951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9825" y="5632577"/>
            <a:ext cx="2136775" cy="0"/>
          </a:xfrm>
          <a:custGeom>
            <a:avLst/>
            <a:gdLst/>
            <a:ahLst/>
            <a:cxnLst/>
            <a:rect l="l" t="t" r="r" b="b"/>
            <a:pathLst>
              <a:path w="2136775">
                <a:moveTo>
                  <a:pt x="0" y="0"/>
                </a:moveTo>
                <a:lnTo>
                  <a:pt x="213664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0" y="1231010"/>
            <a:ext cx="7620000" cy="534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en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se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s)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esi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 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100"/>
              </a:lnSpc>
            </a:pP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ns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</a:t>
            </a:r>
            <a:r>
              <a:rPr sz="2000" spc="-15" dirty="0">
                <a:latin typeface="Times New Roman"/>
                <a:cs typeface="Times New Roman"/>
              </a:rPr>
              <a:t>un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2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pr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ci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un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10" dirty="0">
                <a:latin typeface="Times New Roman"/>
                <a:cs typeface="Times New Roman"/>
              </a:rPr>
              <a:t>l</a:t>
            </a:r>
            <a:r>
              <a:rPr sz="2000" spc="-40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op</a:t>
            </a:r>
            <a:r>
              <a:rPr sz="2000" spc="-25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ati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s 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ens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itical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po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-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et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ct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2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ep</a:t>
            </a:r>
            <a:r>
              <a:rPr sz="2000" spc="-5" dirty="0">
                <a:latin typeface="Times New Roman"/>
                <a:cs typeface="Times New Roman"/>
              </a:rPr>
              <a:t>t 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el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ct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ic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f</a:t>
            </a:r>
            <a:r>
              <a:rPr sz="2000" spc="-2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</a:t>
            </a:r>
            <a:r>
              <a:rPr sz="2000" spc="-4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y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w</a:t>
            </a:r>
            <a:r>
              <a:rPr sz="2000" spc="-5" dirty="0">
                <a:latin typeface="Times New Roman"/>
                <a:cs typeface="Times New Roman"/>
              </a:rPr>
              <a:t>ill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spc="-5" dirty="0">
                <a:latin typeface="Times New Roman"/>
                <a:cs typeface="Times New Roman"/>
              </a:rPr>
              <a:t>ati</a:t>
            </a:r>
            <a:r>
              <a:rPr sz="2000" spc="-15" dirty="0">
                <a:latin typeface="Times New Roman"/>
                <a:cs typeface="Times New Roman"/>
              </a:rPr>
              <a:t>v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ticles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el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-25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ro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s)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egati</a:t>
            </a:r>
            <a:r>
              <a:rPr sz="2000" spc="-15" dirty="0">
                <a:latin typeface="Times New Roman"/>
                <a:cs typeface="Times New Roman"/>
              </a:rPr>
              <a:t>v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2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</a:t>
            </a:r>
            <a:r>
              <a:rPr sz="2000" spc="-4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spc="-5" dirty="0">
                <a:latin typeface="Times New Roman"/>
                <a:cs typeface="Times New Roman"/>
              </a:rPr>
              <a:t>ed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late 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pro</a:t>
            </a:r>
            <a:r>
              <a:rPr sz="2000" spc="-15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15" dirty="0">
                <a:latin typeface="Times New Roman"/>
                <a:cs typeface="Times New Roman"/>
              </a:rPr>
              <a:t>ht</a:t>
            </a:r>
            <a:r>
              <a:rPr sz="2000" spc="-20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ti</a:t>
            </a:r>
            <a:r>
              <a:rPr sz="2000" spc="-20" dirty="0">
                <a:latin typeface="Times New Roman"/>
                <a:cs typeface="Times New Roman"/>
              </a:rPr>
              <a:t>v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 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10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of p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ct</a:t>
            </a:r>
            <a:r>
              <a:rPr sz="2000" spc="0" dirty="0">
                <a:latin typeface="Times New Roman"/>
                <a:cs typeface="Times New Roman"/>
              </a:rPr>
              <a:t>ro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spc="2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2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late,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llect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, 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un</a:t>
            </a:r>
            <a:r>
              <a:rPr sz="2000" spc="-5" dirty="0">
                <a:latin typeface="Times New Roman"/>
                <a:cs typeface="Times New Roman"/>
              </a:rPr>
              <a:t>ted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ign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u="sng" spc="-5" dirty="0">
                <a:latin typeface="Times New Roman"/>
                <a:cs typeface="Times New Roman"/>
              </a:rPr>
              <a:t>.</a:t>
            </a:r>
            <a:r>
              <a:rPr sz="2000" u="sng" spc="30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latin typeface="Times New Roman"/>
                <a:cs typeface="Times New Roman"/>
              </a:rPr>
              <a:t>A</a:t>
            </a:r>
            <a:r>
              <a:rPr sz="2000" u="sng" spc="-95" dirty="0">
                <a:latin typeface="Times New Roman"/>
                <a:cs typeface="Times New Roman"/>
              </a:rPr>
              <a:t> </a:t>
            </a:r>
            <a:r>
              <a:rPr sz="2000" u="sng" spc="-15" dirty="0">
                <a:latin typeface="Times New Roman"/>
                <a:cs typeface="Times New Roman"/>
              </a:rPr>
              <a:t>k</a:t>
            </a:r>
            <a:r>
              <a:rPr sz="2000" u="sng" spc="20" dirty="0">
                <a:latin typeface="Times New Roman"/>
                <a:cs typeface="Times New Roman"/>
              </a:rPr>
              <a:t>e</a:t>
            </a:r>
            <a:r>
              <a:rPr sz="2000" u="sng" spc="-5" dirty="0">
                <a:latin typeface="Times New Roman"/>
                <a:cs typeface="Times New Roman"/>
              </a:rPr>
              <a:t>y</a:t>
            </a:r>
            <a:r>
              <a:rPr sz="2000" u="sng" spc="15" dirty="0">
                <a:latin typeface="Times New Roman"/>
                <a:cs typeface="Times New Roman"/>
              </a:rPr>
              <a:t> </a:t>
            </a:r>
            <a:r>
              <a:rPr sz="2000" u="sng" spc="0" dirty="0">
                <a:latin typeface="Times New Roman"/>
                <a:cs typeface="Times New Roman"/>
              </a:rPr>
              <a:t>po</a:t>
            </a:r>
            <a:r>
              <a:rPr sz="2000" u="sng" spc="-5" dirty="0">
                <a:latin typeface="Times New Roman"/>
                <a:cs typeface="Times New Roman"/>
              </a:rPr>
              <a:t>i</a:t>
            </a:r>
            <a:r>
              <a:rPr sz="2000" u="sng" spc="-20" dirty="0">
                <a:latin typeface="Times New Roman"/>
                <a:cs typeface="Times New Roman"/>
              </a:rPr>
              <a:t>n</a:t>
            </a:r>
            <a:r>
              <a:rPr sz="2000" u="sng" spc="-10" dirty="0">
                <a:latin typeface="Times New Roman"/>
                <a:cs typeface="Times New Roman"/>
              </a:rPr>
              <a:t>t</a:t>
            </a:r>
            <a:r>
              <a:rPr sz="2000" u="sng" spc="-5" dirty="0">
                <a:latin typeface="Times New Roman"/>
                <a:cs typeface="Times New Roman"/>
              </a:rPr>
              <a:t>:</a:t>
            </a:r>
            <a:r>
              <a:rPr sz="2000" u="sng" dirty="0">
                <a:latin typeface="Times New Roman"/>
                <a:cs typeface="Times New Roman"/>
              </a:rPr>
              <a:t> </a:t>
            </a:r>
            <a:r>
              <a:rPr sz="2000" u="sng" spc="25" dirty="0">
                <a:latin typeface="Times New Roman"/>
                <a:cs typeface="Times New Roman"/>
              </a:rPr>
              <a:t>T</a:t>
            </a:r>
            <a:r>
              <a:rPr sz="2000" u="sng" spc="-15" dirty="0">
                <a:latin typeface="Times New Roman"/>
                <a:cs typeface="Times New Roman"/>
              </a:rPr>
              <a:t>h</a:t>
            </a:r>
            <a:r>
              <a:rPr sz="2000" u="sng" spc="-5" dirty="0">
                <a:latin typeface="Times New Roman"/>
                <a:cs typeface="Times New Roman"/>
              </a:rPr>
              <a:t>e</a:t>
            </a:r>
            <a:r>
              <a:rPr sz="2000" u="sng" spc="25" dirty="0">
                <a:latin typeface="Times New Roman"/>
                <a:cs typeface="Times New Roman"/>
              </a:rPr>
              <a:t> </a:t>
            </a:r>
            <a:r>
              <a:rPr sz="2000" u="sng" spc="-45" dirty="0">
                <a:latin typeface="Times New Roman"/>
                <a:cs typeface="Times New Roman"/>
              </a:rPr>
              <a:t>m</a:t>
            </a:r>
            <a:r>
              <a:rPr sz="2000" u="sng" spc="-5" dirty="0">
                <a:latin typeface="Times New Roman"/>
                <a:cs typeface="Times New Roman"/>
              </a:rPr>
              <a:t>a</a:t>
            </a:r>
            <a:r>
              <a:rPr sz="2000" u="sng" spc="5" dirty="0">
                <a:latin typeface="Times New Roman"/>
                <a:cs typeface="Times New Roman"/>
              </a:rPr>
              <a:t>g</a:t>
            </a:r>
            <a:r>
              <a:rPr sz="2000" u="sng" spc="-15" dirty="0">
                <a:latin typeface="Times New Roman"/>
                <a:cs typeface="Times New Roman"/>
              </a:rPr>
              <a:t>n</a:t>
            </a:r>
            <a:r>
              <a:rPr sz="2000" u="sng" spc="-5" dirty="0">
                <a:latin typeface="Times New Roman"/>
                <a:cs typeface="Times New Roman"/>
              </a:rPr>
              <a:t>it</a:t>
            </a:r>
            <a:r>
              <a:rPr sz="2000" u="sng" spc="-25" dirty="0">
                <a:latin typeface="Times New Roman"/>
                <a:cs typeface="Times New Roman"/>
              </a:rPr>
              <a:t>u</a:t>
            </a:r>
            <a:r>
              <a:rPr sz="2000" u="sng" spc="0" dirty="0">
                <a:latin typeface="Times New Roman"/>
                <a:cs typeface="Times New Roman"/>
              </a:rPr>
              <a:t>d</a:t>
            </a:r>
            <a:r>
              <a:rPr sz="2000" u="sng" spc="-5" dirty="0">
                <a:latin typeface="Times New Roman"/>
                <a:cs typeface="Times New Roman"/>
              </a:rPr>
              <a:t>e</a:t>
            </a:r>
            <a:r>
              <a:rPr sz="2000" u="sng" spc="20" dirty="0">
                <a:latin typeface="Times New Roman"/>
                <a:cs typeface="Times New Roman"/>
              </a:rPr>
              <a:t> </a:t>
            </a:r>
            <a:r>
              <a:rPr sz="2000" u="sng" spc="0" dirty="0">
                <a:latin typeface="Times New Roman"/>
                <a:cs typeface="Times New Roman"/>
              </a:rPr>
              <a:t>o</a:t>
            </a:r>
            <a:r>
              <a:rPr sz="2000" u="sng" spc="-5" dirty="0">
                <a:latin typeface="Times New Roman"/>
                <a:cs typeface="Times New Roman"/>
              </a:rPr>
              <a:t>f</a:t>
            </a:r>
            <a:r>
              <a:rPr sz="2000" u="sng" spc="5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latin typeface="Times New Roman"/>
                <a:cs typeface="Times New Roman"/>
              </a:rPr>
              <a:t>t</a:t>
            </a:r>
            <a:r>
              <a:rPr sz="2000" u="sng" spc="-20" dirty="0">
                <a:latin typeface="Times New Roman"/>
                <a:cs typeface="Times New Roman"/>
              </a:rPr>
              <a:t>h</a:t>
            </a:r>
            <a:r>
              <a:rPr sz="2000" u="sng" spc="-5" dirty="0">
                <a:latin typeface="Times New Roman"/>
                <a:cs typeface="Times New Roman"/>
              </a:rPr>
              <a:t>e</a:t>
            </a:r>
            <a:r>
              <a:rPr sz="2000" u="sng" spc="25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latin typeface="Times New Roman"/>
                <a:cs typeface="Times New Roman"/>
              </a:rPr>
              <a:t>el</a:t>
            </a:r>
            <a:r>
              <a:rPr sz="2000" u="sng" dirty="0">
                <a:latin typeface="Times New Roman"/>
                <a:cs typeface="Times New Roman"/>
              </a:rPr>
              <a:t>e</a:t>
            </a:r>
            <a:r>
              <a:rPr sz="2000" u="sng" spc="-5" dirty="0">
                <a:latin typeface="Times New Roman"/>
                <a:cs typeface="Times New Roman"/>
              </a:rPr>
              <a:t>ct</a:t>
            </a:r>
            <a:r>
              <a:rPr sz="2000" u="sng" spc="0" dirty="0">
                <a:latin typeface="Times New Roman"/>
                <a:cs typeface="Times New Roman"/>
              </a:rPr>
              <a:t>r</a:t>
            </a:r>
            <a:r>
              <a:rPr sz="2000" u="sng" spc="-5" dirty="0">
                <a:latin typeface="Times New Roman"/>
                <a:cs typeface="Times New Roman"/>
              </a:rPr>
              <a:t>ic</a:t>
            </a:r>
            <a:r>
              <a:rPr sz="2000" u="sng" spc="20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latin typeface="Times New Roman"/>
                <a:cs typeface="Times New Roman"/>
              </a:rPr>
              <a:t>cur</a:t>
            </a:r>
            <a:r>
              <a:rPr sz="2000" u="sng" spc="0" dirty="0">
                <a:latin typeface="Times New Roman"/>
                <a:cs typeface="Times New Roman"/>
              </a:rPr>
              <a:t>r</a:t>
            </a:r>
            <a:r>
              <a:rPr sz="2000" u="sng" spc="-5" dirty="0">
                <a:latin typeface="Times New Roman"/>
                <a:cs typeface="Times New Roman"/>
              </a:rPr>
              <a:t>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prod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(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er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el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ct</a:t>
            </a:r>
            <a:r>
              <a:rPr sz="2000" spc="0" dirty="0">
                <a:latin typeface="Times New Roman"/>
                <a:cs typeface="Times New Roman"/>
              </a:rPr>
              <a:t>ro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er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un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e)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tly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propor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al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ten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170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hu</a:t>
            </a:r>
            <a:r>
              <a:rPr sz="2000" spc="-5" dirty="0">
                <a:latin typeface="Times New Roman"/>
                <a:cs typeface="Times New Roman"/>
              </a:rPr>
              <a:t>s,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ct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ic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ent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sed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ng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0" dirty="0">
                <a:latin typeface="Times New Roman"/>
                <a:cs typeface="Times New Roman"/>
              </a:rPr>
              <a:t>nu</a:t>
            </a:r>
            <a:r>
              <a:rPr sz="2000" spc="-4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40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late </a:t>
            </a:r>
            <a:r>
              <a:rPr sz="2000" spc="0" dirty="0">
                <a:latin typeface="Times New Roman"/>
                <a:cs typeface="Times New Roman"/>
              </a:rPr>
              <a:t>(d</a:t>
            </a:r>
            <a:r>
              <a:rPr sz="2000" spc="-5" dirty="0">
                <a:latin typeface="Times New Roman"/>
                <a:cs typeface="Times New Roman"/>
              </a:rPr>
              <a:t>et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ct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v</a:t>
            </a:r>
            <a:r>
              <a:rPr sz="2000" spc="-5" dirty="0">
                <a:latin typeface="Times New Roman"/>
                <a:cs typeface="Times New Roman"/>
              </a:rPr>
              <a:t>en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v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16991"/>
            <a:ext cx="5004816" cy="795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9328" y="316991"/>
            <a:ext cx="597408" cy="795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4460" y="432942"/>
            <a:ext cx="45167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</a:t>
            </a:r>
            <a:r>
              <a:rPr spc="-5" dirty="0"/>
              <a:t>u</a:t>
            </a:r>
            <a:r>
              <a:rPr dirty="0"/>
              <a:t>ndam</a:t>
            </a:r>
            <a:r>
              <a:rPr spc="10" dirty="0"/>
              <a:t>e</a:t>
            </a:r>
            <a:r>
              <a:rPr dirty="0"/>
              <a:t>n</a:t>
            </a:r>
            <a:r>
              <a:rPr spc="-20" dirty="0"/>
              <a:t>t</a:t>
            </a:r>
            <a:r>
              <a:rPr dirty="0"/>
              <a:t>al Pri</a:t>
            </a:r>
            <a:r>
              <a:rPr spc="-10" dirty="0"/>
              <a:t>n</a:t>
            </a:r>
            <a:r>
              <a:rPr spc="-5" dirty="0"/>
              <a:t>ci</a:t>
            </a:r>
            <a:r>
              <a:rPr spc="10" dirty="0"/>
              <a:t>p</a:t>
            </a:r>
            <a:r>
              <a:rPr dirty="0"/>
              <a:t>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251" rIns="0" bIns="0" rtlCol="0">
            <a:spAutoFit/>
          </a:bodyPr>
          <a:lstStyle/>
          <a:p>
            <a:pPr marL="1574165">
              <a:lnSpc>
                <a:spcPct val="100000"/>
              </a:lnSpc>
            </a:pPr>
            <a:r>
              <a:rPr spc="5" dirty="0"/>
              <a:t>Typ</a:t>
            </a:r>
            <a:r>
              <a:rPr spc="10" dirty="0"/>
              <a:t>e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10" dirty="0"/>
              <a:t> R</a:t>
            </a:r>
            <a:r>
              <a:rPr spc="5" dirty="0"/>
              <a:t>S</a:t>
            </a:r>
            <a:r>
              <a:rPr spc="-25" dirty="0"/>
              <a:t> </a:t>
            </a:r>
            <a:r>
              <a:rPr spc="-5" dirty="0"/>
              <a:t>s</a:t>
            </a:r>
            <a:r>
              <a:rPr spc="5" dirty="0"/>
              <a:t>y</a:t>
            </a:r>
            <a:r>
              <a:rPr spc="-10" dirty="0"/>
              <a:t>st</a:t>
            </a:r>
            <a:r>
              <a:rPr dirty="0"/>
              <a:t>em</a:t>
            </a:r>
          </a:p>
        </p:txBody>
      </p:sp>
      <p:sp>
        <p:nvSpPr>
          <p:cNvPr id="3" name="object 3"/>
          <p:cNvSpPr/>
          <p:nvPr/>
        </p:nvSpPr>
        <p:spPr>
          <a:xfrm>
            <a:off x="2066544" y="435863"/>
            <a:ext cx="2042159" cy="950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00" y="478281"/>
            <a:ext cx="1831339" cy="748030"/>
          </a:xfrm>
          <a:custGeom>
            <a:avLst/>
            <a:gdLst/>
            <a:ahLst/>
            <a:cxnLst/>
            <a:rect l="l" t="t" r="r" b="b"/>
            <a:pathLst>
              <a:path w="1831339" h="748030">
                <a:moveTo>
                  <a:pt x="56514" y="677163"/>
                </a:moveTo>
                <a:lnTo>
                  <a:pt x="0" y="740917"/>
                </a:lnTo>
                <a:lnTo>
                  <a:pt x="84962" y="747902"/>
                </a:lnTo>
                <a:lnTo>
                  <a:pt x="75003" y="723138"/>
                </a:lnTo>
                <a:lnTo>
                  <a:pt x="61341" y="723138"/>
                </a:lnTo>
                <a:lnTo>
                  <a:pt x="56514" y="711326"/>
                </a:lnTo>
                <a:lnTo>
                  <a:pt x="68342" y="706573"/>
                </a:lnTo>
                <a:lnTo>
                  <a:pt x="56514" y="677163"/>
                </a:lnTo>
                <a:close/>
              </a:path>
              <a:path w="1831339" h="748030">
                <a:moveTo>
                  <a:pt x="68342" y="706573"/>
                </a:moveTo>
                <a:lnTo>
                  <a:pt x="56514" y="711326"/>
                </a:lnTo>
                <a:lnTo>
                  <a:pt x="61341" y="723138"/>
                </a:lnTo>
                <a:lnTo>
                  <a:pt x="73102" y="718410"/>
                </a:lnTo>
                <a:lnTo>
                  <a:pt x="68342" y="706573"/>
                </a:lnTo>
                <a:close/>
              </a:path>
              <a:path w="1831339" h="748030">
                <a:moveTo>
                  <a:pt x="73102" y="718410"/>
                </a:moveTo>
                <a:lnTo>
                  <a:pt x="61341" y="723138"/>
                </a:lnTo>
                <a:lnTo>
                  <a:pt x="75003" y="723138"/>
                </a:lnTo>
                <a:lnTo>
                  <a:pt x="73102" y="718410"/>
                </a:lnTo>
                <a:close/>
              </a:path>
              <a:path w="1831339" h="748030">
                <a:moveTo>
                  <a:pt x="1826387" y="0"/>
                </a:moveTo>
                <a:lnTo>
                  <a:pt x="68342" y="706573"/>
                </a:lnTo>
                <a:lnTo>
                  <a:pt x="73102" y="718410"/>
                </a:lnTo>
                <a:lnTo>
                  <a:pt x="1831213" y="11810"/>
                </a:lnTo>
                <a:lnTo>
                  <a:pt x="1826387" y="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4296" y="472440"/>
            <a:ext cx="181356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1859" y="514858"/>
            <a:ext cx="1602740" cy="709295"/>
          </a:xfrm>
          <a:custGeom>
            <a:avLst/>
            <a:gdLst/>
            <a:ahLst/>
            <a:cxnLst/>
            <a:rect l="l" t="t" r="r" b="b"/>
            <a:pathLst>
              <a:path w="1602739" h="709294">
                <a:moveTo>
                  <a:pt x="1530349" y="679683"/>
                </a:moveTo>
                <a:lnTo>
                  <a:pt x="1517650" y="708787"/>
                </a:lnTo>
                <a:lnTo>
                  <a:pt x="1602739" y="704341"/>
                </a:lnTo>
                <a:lnTo>
                  <a:pt x="1586410" y="684783"/>
                </a:lnTo>
                <a:lnTo>
                  <a:pt x="1542034" y="684783"/>
                </a:lnTo>
                <a:lnTo>
                  <a:pt x="1530349" y="679683"/>
                </a:lnTo>
                <a:close/>
              </a:path>
              <a:path w="1602739" h="709294">
                <a:moveTo>
                  <a:pt x="1535445" y="668006"/>
                </a:moveTo>
                <a:lnTo>
                  <a:pt x="1530349" y="679683"/>
                </a:lnTo>
                <a:lnTo>
                  <a:pt x="1542034" y="684783"/>
                </a:lnTo>
                <a:lnTo>
                  <a:pt x="1547114" y="673100"/>
                </a:lnTo>
                <a:lnTo>
                  <a:pt x="1535445" y="668006"/>
                </a:lnTo>
                <a:close/>
              </a:path>
              <a:path w="1602739" h="709294">
                <a:moveTo>
                  <a:pt x="1548129" y="638937"/>
                </a:moveTo>
                <a:lnTo>
                  <a:pt x="1535445" y="668006"/>
                </a:lnTo>
                <a:lnTo>
                  <a:pt x="1547114" y="673100"/>
                </a:lnTo>
                <a:lnTo>
                  <a:pt x="1542034" y="684783"/>
                </a:lnTo>
                <a:lnTo>
                  <a:pt x="1586410" y="684783"/>
                </a:lnTo>
                <a:lnTo>
                  <a:pt x="1548129" y="638937"/>
                </a:lnTo>
                <a:close/>
              </a:path>
              <a:path w="1602739" h="709294">
                <a:moveTo>
                  <a:pt x="5079" y="0"/>
                </a:moveTo>
                <a:lnTo>
                  <a:pt x="0" y="11683"/>
                </a:lnTo>
                <a:lnTo>
                  <a:pt x="1530349" y="679683"/>
                </a:lnTo>
                <a:lnTo>
                  <a:pt x="1535445" y="668006"/>
                </a:lnTo>
                <a:lnTo>
                  <a:pt x="5079" y="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3647" y="1188719"/>
            <a:ext cx="2432304" cy="96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8927" y="1152144"/>
            <a:ext cx="1837944" cy="1139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1235075"/>
            <a:ext cx="2286000" cy="822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1235075"/>
            <a:ext cx="2286000" cy="822325"/>
          </a:xfrm>
          <a:prstGeom prst="rect">
            <a:avLst/>
          </a:prstGeom>
          <a:ln w="9525">
            <a:solidFill>
              <a:srgbClr val="FDB80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18820" marR="497840" indent="-21082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 RS s</a:t>
            </a:r>
            <a:r>
              <a:rPr sz="2400" spc="-6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13247" y="1249680"/>
            <a:ext cx="2432304" cy="966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6711" y="1210055"/>
            <a:ext cx="1938528" cy="1139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0" y="1295400"/>
            <a:ext cx="2286000" cy="822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86400" y="1295400"/>
            <a:ext cx="2286000" cy="822325"/>
          </a:xfrm>
          <a:prstGeom prst="rect">
            <a:avLst/>
          </a:prstGeom>
          <a:ln w="9525">
            <a:solidFill>
              <a:srgbClr val="FDB80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20090" marR="447040" indent="-262255">
              <a:lnSpc>
                <a:spcPct val="100000"/>
              </a:lnSpc>
              <a:spcBef>
                <a:spcPts val="254"/>
              </a:spcBef>
            </a:pP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RS s</a:t>
            </a:r>
            <a:r>
              <a:rPr sz="2400" spc="-7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4144" y="2167127"/>
            <a:ext cx="286512" cy="11247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19300" y="2209800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31750" y="838200"/>
                </a:moveTo>
                <a:lnTo>
                  <a:pt x="0" y="838200"/>
                </a:lnTo>
                <a:lnTo>
                  <a:pt x="38100" y="914400"/>
                </a:lnTo>
                <a:lnTo>
                  <a:pt x="69850" y="850900"/>
                </a:lnTo>
                <a:lnTo>
                  <a:pt x="31750" y="850900"/>
                </a:lnTo>
                <a:lnTo>
                  <a:pt x="31750" y="838200"/>
                </a:lnTo>
                <a:close/>
              </a:path>
              <a:path w="76200" h="914400">
                <a:moveTo>
                  <a:pt x="44450" y="0"/>
                </a:moveTo>
                <a:lnTo>
                  <a:pt x="31750" y="0"/>
                </a:lnTo>
                <a:lnTo>
                  <a:pt x="31750" y="850900"/>
                </a:lnTo>
                <a:lnTo>
                  <a:pt x="44450" y="850900"/>
                </a:lnTo>
                <a:lnTo>
                  <a:pt x="44450" y="0"/>
                </a:lnTo>
                <a:close/>
              </a:path>
              <a:path w="76200" h="914400">
                <a:moveTo>
                  <a:pt x="76200" y="838200"/>
                </a:moveTo>
                <a:lnTo>
                  <a:pt x="44450" y="838200"/>
                </a:lnTo>
                <a:lnTo>
                  <a:pt x="44450" y="850900"/>
                </a:lnTo>
                <a:lnTo>
                  <a:pt x="69850" y="850900"/>
                </a:lnTo>
                <a:lnTo>
                  <a:pt x="76200" y="8382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33744" y="2167127"/>
            <a:ext cx="286511" cy="11247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38900" y="2209800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31750" y="838200"/>
                </a:moveTo>
                <a:lnTo>
                  <a:pt x="0" y="838200"/>
                </a:lnTo>
                <a:lnTo>
                  <a:pt x="38100" y="914400"/>
                </a:lnTo>
                <a:lnTo>
                  <a:pt x="69850" y="850900"/>
                </a:lnTo>
                <a:lnTo>
                  <a:pt x="31750" y="850900"/>
                </a:lnTo>
                <a:lnTo>
                  <a:pt x="31750" y="838200"/>
                </a:lnTo>
                <a:close/>
              </a:path>
              <a:path w="76200" h="914400">
                <a:moveTo>
                  <a:pt x="44450" y="0"/>
                </a:moveTo>
                <a:lnTo>
                  <a:pt x="31750" y="0"/>
                </a:lnTo>
                <a:lnTo>
                  <a:pt x="31750" y="850900"/>
                </a:lnTo>
                <a:lnTo>
                  <a:pt x="44450" y="850900"/>
                </a:lnTo>
                <a:lnTo>
                  <a:pt x="44450" y="0"/>
                </a:lnTo>
                <a:close/>
              </a:path>
              <a:path w="76200" h="914400">
                <a:moveTo>
                  <a:pt x="76200" y="838200"/>
                </a:moveTo>
                <a:lnTo>
                  <a:pt x="44450" y="838200"/>
                </a:lnTo>
                <a:lnTo>
                  <a:pt x="44450" y="850900"/>
                </a:lnTo>
                <a:lnTo>
                  <a:pt x="69850" y="850900"/>
                </a:lnTo>
                <a:lnTo>
                  <a:pt x="76200" y="8382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3647" y="3383279"/>
            <a:ext cx="2432304" cy="9662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2688" y="3343655"/>
            <a:ext cx="2639567" cy="11399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6800" y="3429000"/>
            <a:ext cx="2286000" cy="8223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6800" y="3429000"/>
            <a:ext cx="2286000" cy="822325"/>
          </a:xfrm>
          <a:prstGeom prst="rect">
            <a:avLst/>
          </a:prstGeom>
          <a:ln w="9525">
            <a:solidFill>
              <a:srgbClr val="FDB80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ti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ici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 En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sour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37047" y="3459479"/>
            <a:ext cx="2432304" cy="9662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9720" y="3419855"/>
            <a:ext cx="2438400" cy="11399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0200" y="3505200"/>
            <a:ext cx="2286000" cy="822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0200" y="3505200"/>
            <a:ext cx="2286000" cy="822325"/>
          </a:xfrm>
          <a:prstGeom prst="rect">
            <a:avLst/>
          </a:prstGeom>
          <a:ln w="9525">
            <a:solidFill>
              <a:srgbClr val="FDB80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tur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 En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sour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90344" y="4529328"/>
            <a:ext cx="286512" cy="896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95500" y="45720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1750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1750" y="622300"/>
                </a:lnTo>
                <a:lnTo>
                  <a:pt x="31750" y="609600"/>
                </a:lnTo>
                <a:close/>
              </a:path>
              <a:path w="76200" h="685800">
                <a:moveTo>
                  <a:pt x="4445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44450" y="622300"/>
                </a:lnTo>
                <a:lnTo>
                  <a:pt x="44450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4450" y="609600"/>
                </a:lnTo>
                <a:lnTo>
                  <a:pt x="44450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7544" y="4605528"/>
            <a:ext cx="286511" cy="896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62700" y="46482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1750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1750" y="622300"/>
                </a:lnTo>
                <a:lnTo>
                  <a:pt x="31750" y="609600"/>
                </a:lnTo>
                <a:close/>
              </a:path>
              <a:path w="76200" h="685800">
                <a:moveTo>
                  <a:pt x="4445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44450" y="622300"/>
                </a:lnTo>
                <a:lnTo>
                  <a:pt x="44450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4450" y="609600"/>
                </a:lnTo>
                <a:lnTo>
                  <a:pt x="44450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7447" y="5516879"/>
            <a:ext cx="2737104" cy="11490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7927" y="5477254"/>
            <a:ext cx="2749296" cy="13228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0600" y="5562600"/>
            <a:ext cx="2590800" cy="1004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0600" y="5562600"/>
            <a:ext cx="2590800" cy="1005205"/>
          </a:xfrm>
          <a:custGeom>
            <a:avLst/>
            <a:gdLst/>
            <a:ahLst/>
            <a:cxnLst/>
            <a:rect l="l" t="t" r="r" b="b"/>
            <a:pathLst>
              <a:path w="2590800" h="1005204">
                <a:moveTo>
                  <a:pt x="0" y="1004887"/>
                </a:moveTo>
                <a:lnTo>
                  <a:pt x="2590800" y="1004887"/>
                </a:lnTo>
                <a:lnTo>
                  <a:pt x="2590800" y="0"/>
                </a:lnTo>
                <a:lnTo>
                  <a:pt x="0" y="0"/>
                </a:lnTo>
                <a:lnTo>
                  <a:pt x="0" y="1004887"/>
                </a:lnTo>
                <a:close/>
              </a:path>
            </a:pathLst>
          </a:custGeom>
          <a:ln w="9525">
            <a:solidFill>
              <a:srgbClr val="FDB8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86383" y="5601919"/>
            <a:ext cx="2202180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dar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ms</a:t>
            </a:r>
            <a:endParaRPr sz="24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1440"/>
              </a:spcBef>
            </a:pP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AR,</a:t>
            </a:r>
            <a:r>
              <a:rPr sz="2400" spc="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37047" y="5364479"/>
            <a:ext cx="2279904" cy="1341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37047" y="5324854"/>
            <a:ext cx="2356104" cy="15057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0200" y="5410200"/>
            <a:ext cx="2133600" cy="11969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10200" y="5410200"/>
            <a:ext cx="2133600" cy="1196975"/>
          </a:xfrm>
          <a:prstGeom prst="rect">
            <a:avLst/>
          </a:prstGeom>
          <a:ln w="9525">
            <a:solidFill>
              <a:srgbClr val="FDB80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74625" marR="157480" algn="ctr">
              <a:lnSpc>
                <a:spcPct val="100000"/>
              </a:lnSpc>
              <a:spcBef>
                <a:spcPts val="270"/>
              </a:spcBef>
            </a:pP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.sensors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satel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5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ndsat,</a:t>
            </a:r>
            <a:r>
              <a:rPr sz="2400" spc="1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OT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849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313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849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1557" y="15494"/>
            <a:ext cx="4349750" cy="570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3300"/>
                </a:solidFill>
                <a:latin typeface="Arial Black"/>
                <a:cs typeface="Arial Black"/>
              </a:rPr>
              <a:t>Senso</a:t>
            </a:r>
            <a:r>
              <a:rPr sz="3600" b="1" dirty="0">
                <a:solidFill>
                  <a:srgbClr val="FF3300"/>
                </a:solidFill>
                <a:latin typeface="Arial Black"/>
                <a:cs typeface="Arial Black"/>
              </a:rPr>
              <a:t>r</a:t>
            </a:r>
            <a:r>
              <a:rPr sz="3600" b="1" spc="10" dirty="0">
                <a:solidFill>
                  <a:srgbClr val="FF3300"/>
                </a:solidFill>
                <a:latin typeface="Arial Black"/>
                <a:cs typeface="Arial Black"/>
              </a:rPr>
              <a:t> </a:t>
            </a:r>
            <a:r>
              <a:rPr sz="3600" b="1" dirty="0">
                <a:solidFill>
                  <a:srgbClr val="FF3300"/>
                </a:solidFill>
                <a:latin typeface="Arial Black"/>
                <a:cs typeface="Arial Black"/>
              </a:rPr>
              <a:t>De</a:t>
            </a:r>
            <a:r>
              <a:rPr sz="3600" b="1" spc="10" dirty="0">
                <a:solidFill>
                  <a:srgbClr val="FF3300"/>
                </a:solidFill>
                <a:latin typeface="Arial Black"/>
                <a:cs typeface="Arial Black"/>
              </a:rPr>
              <a:t>t</a:t>
            </a:r>
            <a:r>
              <a:rPr sz="3600" b="1" dirty="0">
                <a:solidFill>
                  <a:srgbClr val="FF3300"/>
                </a:solidFill>
                <a:latin typeface="Arial Black"/>
                <a:cs typeface="Arial Black"/>
              </a:rPr>
              <a:t>ection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" y="1870964"/>
            <a:ext cx="176784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2937764"/>
            <a:ext cx="176784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4004436"/>
            <a:ext cx="176784" cy="176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5528500"/>
            <a:ext cx="176784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6244" y="1034288"/>
            <a:ext cx="7964805" cy="520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1. </a:t>
            </a:r>
            <a:r>
              <a:rPr sz="2800" b="1" spc="-55" dirty="0">
                <a:solidFill>
                  <a:srgbClr val="0000FF"/>
                </a:solidFill>
                <a:latin typeface="Arial Black"/>
                <a:cs typeface="Arial Black"/>
              </a:rPr>
              <a:t>P</a:t>
            </a:r>
            <a:r>
              <a:rPr sz="2800" b="1" spc="5" dirty="0">
                <a:solidFill>
                  <a:srgbClr val="0000FF"/>
                </a:solidFill>
                <a:latin typeface="Arial Black"/>
                <a:cs typeface="Arial Black"/>
              </a:rPr>
              <a:t>a</a:t>
            </a:r>
            <a:r>
              <a:rPr sz="2800" b="1" spc="-15" dirty="0">
                <a:solidFill>
                  <a:srgbClr val="0000FF"/>
                </a:solidFill>
                <a:latin typeface="Arial Black"/>
                <a:cs typeface="Arial Black"/>
              </a:rPr>
              <a:t>ss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i</a:t>
            </a:r>
            <a:r>
              <a:rPr sz="2800" b="1" spc="-85" dirty="0">
                <a:solidFill>
                  <a:srgbClr val="0000FF"/>
                </a:solidFill>
                <a:latin typeface="Arial Black"/>
                <a:cs typeface="Arial Black"/>
              </a:rPr>
              <a:t>v</a:t>
            </a:r>
            <a:r>
              <a:rPr sz="2800" b="1" spc="5" dirty="0">
                <a:solidFill>
                  <a:srgbClr val="0000FF"/>
                </a:solidFill>
                <a:latin typeface="Arial Black"/>
                <a:cs typeface="Arial Black"/>
              </a:rPr>
              <a:t>e</a:t>
            </a:r>
            <a:r>
              <a:rPr sz="2800" b="1" spc="25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 Black"/>
                <a:cs typeface="Arial Black"/>
              </a:rPr>
              <a:t>Detection</a:t>
            </a:r>
            <a:endParaRPr sz="2800">
              <a:latin typeface="Arial Black"/>
              <a:cs typeface="Arial Black"/>
            </a:endParaRPr>
          </a:p>
          <a:p>
            <a:pPr marL="356870" marR="902335">
              <a:lnSpc>
                <a:spcPct val="150100"/>
              </a:lnSpc>
              <a:spcBef>
                <a:spcPts val="1400"/>
              </a:spcBef>
            </a:pPr>
            <a:r>
              <a:rPr sz="2000" spc="-75" dirty="0">
                <a:latin typeface="Georgia"/>
                <a:cs typeface="Georgia"/>
              </a:rPr>
              <a:t>S</a:t>
            </a:r>
            <a:r>
              <a:rPr sz="2000" spc="-20" dirty="0">
                <a:latin typeface="Georgia"/>
                <a:cs typeface="Georgia"/>
              </a:rPr>
              <a:t>en</a:t>
            </a:r>
            <a:r>
              <a:rPr sz="2000" spc="-25" dirty="0">
                <a:latin typeface="Georgia"/>
                <a:cs typeface="Georgia"/>
              </a:rPr>
              <a:t>s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30" dirty="0">
                <a:latin typeface="Georgia"/>
                <a:cs typeface="Georgia"/>
              </a:rPr>
              <a:t>rs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me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5" dirty="0">
                <a:latin typeface="Georgia"/>
                <a:cs typeface="Georgia"/>
              </a:rPr>
              <a:t>u</a:t>
            </a:r>
            <a:r>
              <a:rPr sz="2000" spc="-25" dirty="0">
                <a:latin typeface="Georgia"/>
                <a:cs typeface="Georgia"/>
              </a:rPr>
              <a:t>re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lev</a:t>
            </a:r>
            <a:r>
              <a:rPr sz="2000" spc="-10" dirty="0">
                <a:latin typeface="Georgia"/>
                <a:cs typeface="Georgia"/>
              </a:rPr>
              <a:t>els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10" dirty="0">
                <a:latin typeface="Georgia"/>
                <a:cs typeface="Georgia"/>
              </a:rPr>
              <a:t>f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25" dirty="0">
                <a:latin typeface="Georgia"/>
                <a:cs typeface="Georgia"/>
              </a:rPr>
              <a:t>e</a:t>
            </a:r>
            <a:r>
              <a:rPr sz="2000" spc="-15" dirty="0">
                <a:latin typeface="Georgia"/>
                <a:cs typeface="Georgia"/>
              </a:rPr>
              <a:t>r</a:t>
            </a:r>
            <a:r>
              <a:rPr sz="2000" spc="105" dirty="0">
                <a:latin typeface="Georgia"/>
                <a:cs typeface="Georgia"/>
              </a:rPr>
              <a:t>gy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spc="-40" dirty="0">
                <a:latin typeface="Georgia"/>
                <a:cs typeface="Georgia"/>
              </a:rPr>
              <a:t>h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40" dirty="0">
                <a:latin typeface="Georgia"/>
                <a:cs typeface="Georgia"/>
              </a:rPr>
              <a:t>t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25" dirty="0">
                <a:latin typeface="Georgia"/>
                <a:cs typeface="Georgia"/>
              </a:rPr>
              <a:t>re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tur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l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spc="125" dirty="0">
                <a:latin typeface="Georgia"/>
                <a:cs typeface="Georgia"/>
              </a:rPr>
              <a:t>y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em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20" dirty="0">
                <a:latin typeface="Georgia"/>
                <a:cs typeface="Georgia"/>
              </a:rPr>
              <a:t>tted,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re</a:t>
            </a: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-5" dirty="0">
                <a:latin typeface="Georgia"/>
                <a:cs typeface="Georgia"/>
              </a:rPr>
              <a:t>lecte</a:t>
            </a:r>
            <a:r>
              <a:rPr sz="2000" dirty="0">
                <a:latin typeface="Georgia"/>
                <a:cs typeface="Georgia"/>
              </a:rPr>
              <a:t>d</a:t>
            </a:r>
            <a:r>
              <a:rPr sz="2000" spc="-45" dirty="0">
                <a:latin typeface="Georgia"/>
                <a:cs typeface="Georgia"/>
              </a:rPr>
              <a:t>,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35" dirty="0">
                <a:latin typeface="Georgia"/>
                <a:cs typeface="Georgia"/>
              </a:rPr>
              <a:t>r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tr</a:t>
            </a:r>
            <a:r>
              <a:rPr sz="2000" spc="-25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10" dirty="0">
                <a:latin typeface="Georgia"/>
                <a:cs typeface="Georgia"/>
              </a:rPr>
              <a:t>s</a:t>
            </a:r>
            <a:r>
              <a:rPr sz="2000" spc="-30" dirty="0">
                <a:latin typeface="Georgia"/>
                <a:cs typeface="Georgia"/>
              </a:rPr>
              <a:t>m</a:t>
            </a:r>
            <a:r>
              <a:rPr sz="2000" spc="-25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te</a:t>
            </a:r>
            <a:r>
              <a:rPr sz="2000" spc="5" dirty="0">
                <a:latin typeface="Georgia"/>
                <a:cs typeface="Georgia"/>
              </a:rPr>
              <a:t>d</a:t>
            </a:r>
            <a:r>
              <a:rPr sz="2000" spc="50" dirty="0">
                <a:latin typeface="Georgia"/>
                <a:cs typeface="Georgia"/>
              </a:rPr>
              <a:t> by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spc="-40" dirty="0">
                <a:latin typeface="Georgia"/>
                <a:cs typeface="Georgia"/>
              </a:rPr>
              <a:t>h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t</a:t>
            </a:r>
            <a:r>
              <a:rPr sz="2000" spc="-2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rget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95" dirty="0">
                <a:latin typeface="Georgia"/>
                <a:cs typeface="Georgia"/>
              </a:rPr>
              <a:t>b</a:t>
            </a:r>
            <a:r>
              <a:rPr sz="2000" spc="-60" dirty="0">
                <a:latin typeface="Georgia"/>
                <a:cs typeface="Georgia"/>
              </a:rPr>
              <a:t>j</a:t>
            </a:r>
            <a:r>
              <a:rPr sz="2000" spc="-20" dirty="0">
                <a:latin typeface="Georgia"/>
                <a:cs typeface="Georgia"/>
              </a:rPr>
              <a:t>e</a:t>
            </a:r>
            <a:r>
              <a:rPr sz="2000" spc="-15" dirty="0">
                <a:latin typeface="Georgia"/>
                <a:cs typeface="Georgia"/>
              </a:rPr>
              <a:t>c</a:t>
            </a:r>
            <a:r>
              <a:rPr sz="2000" spc="-50" dirty="0">
                <a:latin typeface="Georgia"/>
                <a:cs typeface="Georgia"/>
              </a:rPr>
              <a:t>t.</a:t>
            </a:r>
            <a:endParaRPr sz="2000">
              <a:latin typeface="Georgia"/>
              <a:cs typeface="Georgia"/>
            </a:endParaRPr>
          </a:p>
          <a:p>
            <a:pPr marL="356870" marR="5080">
              <a:lnSpc>
                <a:spcPct val="150100"/>
              </a:lnSpc>
              <a:spcBef>
                <a:spcPts val="1200"/>
              </a:spcBef>
            </a:pPr>
            <a:r>
              <a:rPr sz="2000" b="1" spc="-5" dirty="0">
                <a:latin typeface="Palatino Linotype"/>
                <a:cs typeface="Palatino Linotype"/>
              </a:rPr>
              <a:t>P</a:t>
            </a:r>
            <a:r>
              <a:rPr sz="2000" b="1" spc="0" dirty="0">
                <a:latin typeface="Palatino Linotype"/>
                <a:cs typeface="Palatino Linotype"/>
              </a:rPr>
              <a:t>a</a:t>
            </a:r>
            <a:r>
              <a:rPr sz="2000" b="1" spc="-5" dirty="0">
                <a:latin typeface="Palatino Linotype"/>
                <a:cs typeface="Palatino Linotype"/>
              </a:rPr>
              <a:t>s</a:t>
            </a:r>
            <a:r>
              <a:rPr sz="2000" b="1" dirty="0">
                <a:latin typeface="Palatino Linotype"/>
                <a:cs typeface="Palatino Linotype"/>
              </a:rPr>
              <a:t>si</a:t>
            </a:r>
            <a:r>
              <a:rPr sz="2000" b="1" spc="-10" dirty="0">
                <a:latin typeface="Palatino Linotype"/>
                <a:cs typeface="Palatino Linotype"/>
              </a:rPr>
              <a:t>v</a:t>
            </a:r>
            <a:r>
              <a:rPr sz="2000" b="1" spc="-5" dirty="0">
                <a:latin typeface="Palatino Linotype"/>
                <a:cs typeface="Palatino Linotype"/>
              </a:rPr>
              <a:t>e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b="1" spc="-5" dirty="0">
                <a:latin typeface="Palatino Linotype"/>
                <a:cs typeface="Palatino Linotype"/>
              </a:rPr>
              <a:t>s</a:t>
            </a:r>
            <a:r>
              <a:rPr sz="2000" b="1" spc="0" dirty="0">
                <a:latin typeface="Palatino Linotype"/>
                <a:cs typeface="Palatino Linotype"/>
              </a:rPr>
              <a:t>e</a:t>
            </a:r>
            <a:r>
              <a:rPr sz="2000" b="1" spc="-5" dirty="0">
                <a:latin typeface="Palatino Linotype"/>
                <a:cs typeface="Palatino Linotype"/>
              </a:rPr>
              <a:t>nso</a:t>
            </a:r>
            <a:r>
              <a:rPr sz="2000" b="1" spc="-15" dirty="0">
                <a:latin typeface="Palatino Linotype"/>
                <a:cs typeface="Palatino Linotype"/>
              </a:rPr>
              <a:t>r</a:t>
            </a:r>
            <a:r>
              <a:rPr sz="2000" b="1" spc="-5" dirty="0">
                <a:latin typeface="Palatino Linotype"/>
                <a:cs typeface="Palatino Linotype"/>
              </a:rPr>
              <a:t>s</a:t>
            </a:r>
            <a:r>
              <a:rPr sz="2000" b="1" spc="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25" dirty="0">
                <a:latin typeface="Georgia"/>
                <a:cs typeface="Georgia"/>
              </a:rPr>
              <a:t>re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spc="-40" dirty="0">
                <a:latin typeface="Georgia"/>
                <a:cs typeface="Georgia"/>
              </a:rPr>
              <a:t>h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20" dirty="0">
                <a:latin typeface="Georgia"/>
                <a:cs typeface="Georgia"/>
              </a:rPr>
              <a:t>se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100" dirty="0">
                <a:latin typeface="Georgia"/>
                <a:cs typeface="Georgia"/>
              </a:rPr>
              <a:t>w</a:t>
            </a:r>
            <a:r>
              <a:rPr sz="2000" spc="65" dirty="0">
                <a:latin typeface="Georgia"/>
                <a:cs typeface="Georgia"/>
              </a:rPr>
              <a:t>h</a:t>
            </a:r>
            <a:r>
              <a:rPr sz="2000" spc="-15" dirty="0">
                <a:latin typeface="Georgia"/>
                <a:cs typeface="Georgia"/>
              </a:rPr>
              <a:t>ich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d</a:t>
            </a:r>
            <a:r>
              <a:rPr sz="2000" spc="-25" dirty="0">
                <a:latin typeface="Georgia"/>
                <a:cs typeface="Georgia"/>
              </a:rPr>
              <a:t>et</a:t>
            </a:r>
            <a:r>
              <a:rPr sz="2000" spc="-20" dirty="0">
                <a:latin typeface="Georgia"/>
                <a:cs typeface="Georgia"/>
              </a:rPr>
              <a:t>e</a:t>
            </a:r>
            <a:r>
              <a:rPr sz="2000" spc="-30" dirty="0">
                <a:latin typeface="Georgia"/>
                <a:cs typeface="Georgia"/>
              </a:rPr>
              <a:t>cts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tur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l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spc="120" dirty="0">
                <a:latin typeface="Georgia"/>
                <a:cs typeface="Georgia"/>
              </a:rPr>
              <a:t>y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c</a:t>
            </a:r>
            <a:r>
              <a:rPr sz="2000" spc="-20" dirty="0">
                <a:latin typeface="Georgia"/>
                <a:cs typeface="Georgia"/>
              </a:rPr>
              <a:t>c</a:t>
            </a:r>
            <a:r>
              <a:rPr sz="2000" spc="-10" dirty="0">
                <a:latin typeface="Georgia"/>
                <a:cs typeface="Georgia"/>
              </a:rPr>
              <a:t>ur</a:t>
            </a:r>
            <a:r>
              <a:rPr sz="2000" dirty="0">
                <a:latin typeface="Georgia"/>
                <a:cs typeface="Georgia"/>
              </a:rPr>
              <a:t>r</a:t>
            </a:r>
            <a:r>
              <a:rPr sz="2000" spc="-10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85" dirty="0">
                <a:latin typeface="Georgia"/>
                <a:cs typeface="Georgia"/>
              </a:rPr>
              <a:t>g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ene</a:t>
            </a:r>
            <a:r>
              <a:rPr sz="2000" spc="-15" dirty="0">
                <a:latin typeface="Georgia"/>
                <a:cs typeface="Georgia"/>
              </a:rPr>
              <a:t>r</a:t>
            </a:r>
            <a:r>
              <a:rPr sz="2000" spc="100" dirty="0">
                <a:latin typeface="Georgia"/>
                <a:cs typeface="Georgia"/>
              </a:rPr>
              <a:t>g</a:t>
            </a:r>
            <a:r>
              <a:rPr sz="2000" spc="95" dirty="0">
                <a:latin typeface="Georgia"/>
                <a:cs typeface="Georgia"/>
              </a:rPr>
              <a:t>y</a:t>
            </a:r>
            <a:r>
              <a:rPr sz="2000" spc="-45" dirty="0">
                <a:latin typeface="Georgia"/>
                <a:cs typeface="Georgia"/>
              </a:rPr>
              <a:t>.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30" dirty="0">
                <a:latin typeface="Georgia"/>
                <a:cs typeface="Georgia"/>
              </a:rPr>
              <a:t>st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-40" dirty="0">
                <a:latin typeface="Georgia"/>
                <a:cs typeface="Georgia"/>
              </a:rPr>
              <a:t>ten</a:t>
            </a:r>
            <a:r>
              <a:rPr sz="2000" spc="-20" dirty="0">
                <a:latin typeface="Georgia"/>
                <a:cs typeface="Georgia"/>
              </a:rPr>
              <a:t>,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spc="-40" dirty="0">
                <a:latin typeface="Georgia"/>
                <a:cs typeface="Georgia"/>
              </a:rPr>
              <a:t>h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-25" dirty="0">
                <a:latin typeface="Georgia"/>
                <a:cs typeface="Georgia"/>
              </a:rPr>
              <a:t>o</a:t>
            </a:r>
            <a:r>
              <a:rPr sz="2000" spc="-5" dirty="0">
                <a:latin typeface="Georgia"/>
                <a:cs typeface="Georgia"/>
              </a:rPr>
              <a:t>ur</a:t>
            </a:r>
            <a:r>
              <a:rPr sz="2000" dirty="0">
                <a:latin typeface="Georgia"/>
                <a:cs typeface="Georgia"/>
              </a:rPr>
              <a:t>c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10" dirty="0">
                <a:latin typeface="Georgia"/>
                <a:cs typeface="Georgia"/>
              </a:rPr>
              <a:t>f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r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65" dirty="0">
                <a:latin typeface="Georgia"/>
                <a:cs typeface="Georgia"/>
              </a:rPr>
              <a:t>d</a:t>
            </a:r>
            <a:r>
              <a:rPr sz="2000" dirty="0">
                <a:latin typeface="Georgia"/>
                <a:cs typeface="Georgia"/>
              </a:rPr>
              <a:t>i</a:t>
            </a:r>
            <a:r>
              <a:rPr sz="2000" spc="-15" dirty="0">
                <a:latin typeface="Georgia"/>
                <a:cs typeface="Georgia"/>
              </a:rPr>
              <a:t>o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ctive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ene</a:t>
            </a:r>
            <a:r>
              <a:rPr sz="2000" spc="-15" dirty="0">
                <a:latin typeface="Georgia"/>
                <a:cs typeface="Georgia"/>
              </a:rPr>
              <a:t>r</a:t>
            </a:r>
            <a:r>
              <a:rPr sz="2000" spc="100" dirty="0">
                <a:latin typeface="Georgia"/>
                <a:cs typeface="Georgia"/>
              </a:rPr>
              <a:t>g</a:t>
            </a:r>
            <a:r>
              <a:rPr sz="2000" spc="105" dirty="0">
                <a:latin typeface="Georgia"/>
                <a:cs typeface="Georgia"/>
              </a:rPr>
              <a:t>y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is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spc="-40" dirty="0">
                <a:latin typeface="Georgia"/>
                <a:cs typeface="Georgia"/>
              </a:rPr>
              <a:t>h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su</a:t>
            </a:r>
            <a:r>
              <a:rPr sz="2000" spc="-15" dirty="0">
                <a:latin typeface="Georgia"/>
                <a:cs typeface="Georgia"/>
              </a:rPr>
              <a:t>n</a:t>
            </a:r>
            <a:r>
              <a:rPr sz="2000" spc="-4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 marL="356870" marR="31750">
              <a:lnSpc>
                <a:spcPct val="150100"/>
              </a:lnSpc>
              <a:spcBef>
                <a:spcPts val="1195"/>
              </a:spcBef>
            </a:pPr>
            <a:r>
              <a:rPr sz="2000" spc="-10" dirty="0">
                <a:latin typeface="Georgia"/>
                <a:cs typeface="Georgia"/>
              </a:rPr>
              <a:t>Dete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-15" dirty="0">
                <a:latin typeface="Georgia"/>
                <a:cs typeface="Georgia"/>
              </a:rPr>
              <a:t>ti</a:t>
            </a:r>
            <a:r>
              <a:rPr sz="2000" spc="-3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10" dirty="0">
                <a:latin typeface="Georgia"/>
                <a:cs typeface="Georgia"/>
              </a:rPr>
              <a:t>f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-20" dirty="0">
                <a:latin typeface="Georgia"/>
                <a:cs typeface="Georgia"/>
              </a:rPr>
              <a:t>lect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65" dirty="0">
                <a:latin typeface="Georgia"/>
                <a:cs typeface="Georgia"/>
              </a:rPr>
              <a:t>d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-25" dirty="0">
                <a:latin typeface="Georgia"/>
                <a:cs typeface="Georgia"/>
              </a:rPr>
              <a:t>o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r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ene</a:t>
            </a:r>
            <a:r>
              <a:rPr sz="2000" spc="-15" dirty="0">
                <a:latin typeface="Georgia"/>
                <a:cs typeface="Georgia"/>
              </a:rPr>
              <a:t>r</a:t>
            </a:r>
            <a:r>
              <a:rPr sz="2000" spc="100" dirty="0">
                <a:latin typeface="Georgia"/>
                <a:cs typeface="Georgia"/>
              </a:rPr>
              <a:t>g</a:t>
            </a:r>
            <a:r>
              <a:rPr sz="2000" spc="95" dirty="0">
                <a:latin typeface="Georgia"/>
                <a:cs typeface="Georgia"/>
              </a:rPr>
              <a:t>y</a:t>
            </a:r>
            <a:r>
              <a:rPr sz="2000" spc="-45" dirty="0">
                <a:latin typeface="Georgia"/>
                <a:cs typeface="Georgia"/>
              </a:rPr>
              <a:t>,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35" dirty="0">
                <a:latin typeface="Georgia"/>
                <a:cs typeface="Georgia"/>
              </a:rPr>
              <a:t>r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5" dirty="0">
                <a:latin typeface="Georgia"/>
                <a:cs typeface="Georgia"/>
              </a:rPr>
              <a:t>x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ple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5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c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25" dirty="0">
                <a:latin typeface="Georgia"/>
                <a:cs typeface="Georgia"/>
              </a:rPr>
              <a:t>n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65" dirty="0">
                <a:latin typeface="Georgia"/>
                <a:cs typeface="Georgia"/>
              </a:rPr>
              <a:t>ly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p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20" dirty="0">
                <a:latin typeface="Georgia"/>
                <a:cs typeface="Georgia"/>
              </a:rPr>
              <a:t>c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25" dirty="0">
                <a:latin typeface="Georgia"/>
                <a:cs typeface="Georgia"/>
              </a:rPr>
              <a:t>ed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100" dirty="0">
                <a:latin typeface="Georgia"/>
                <a:cs typeface="Georgia"/>
              </a:rPr>
              <a:t>w</a:t>
            </a:r>
            <a:r>
              <a:rPr sz="2000" spc="65" dirty="0">
                <a:latin typeface="Georgia"/>
                <a:cs typeface="Georgia"/>
              </a:rPr>
              <a:t>h</a:t>
            </a:r>
            <a:r>
              <a:rPr sz="2000" spc="-20" dirty="0">
                <a:latin typeface="Georgia"/>
                <a:cs typeface="Georgia"/>
              </a:rPr>
              <a:t>en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spc="-40" dirty="0">
                <a:latin typeface="Georgia"/>
                <a:cs typeface="Georgia"/>
              </a:rPr>
              <a:t>h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ta</a:t>
            </a:r>
            <a:r>
              <a:rPr sz="2000" spc="10" dirty="0">
                <a:latin typeface="Georgia"/>
                <a:cs typeface="Georgia"/>
              </a:rPr>
              <a:t>rg</a:t>
            </a:r>
            <a:r>
              <a:rPr sz="2000" spc="20" dirty="0">
                <a:latin typeface="Georgia"/>
                <a:cs typeface="Georgia"/>
              </a:rPr>
              <a:t>e</a:t>
            </a:r>
            <a:r>
              <a:rPr sz="2000" spc="-45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is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l</a:t>
            </a:r>
            <a:r>
              <a:rPr sz="2000" spc="10" dirty="0">
                <a:latin typeface="Georgia"/>
                <a:cs typeface="Georgia"/>
              </a:rPr>
              <a:t>lum</a:t>
            </a:r>
            <a:r>
              <a:rPr sz="2000" spc="-10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te</a:t>
            </a:r>
            <a:r>
              <a:rPr sz="2000" spc="5" dirty="0">
                <a:latin typeface="Georgia"/>
                <a:cs typeface="Georgia"/>
              </a:rPr>
              <a:t>d</a:t>
            </a:r>
            <a:r>
              <a:rPr sz="2000" spc="100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b</a:t>
            </a:r>
            <a:r>
              <a:rPr sz="2000" spc="45" dirty="0">
                <a:latin typeface="Georgia"/>
                <a:cs typeface="Georgia"/>
              </a:rPr>
              <a:t>y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th</a:t>
            </a:r>
            <a:r>
              <a:rPr sz="2000" spc="-20" dirty="0">
                <a:latin typeface="Georgia"/>
                <a:cs typeface="Georgia"/>
              </a:rPr>
              <a:t>e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su</a:t>
            </a:r>
            <a:r>
              <a:rPr sz="2000" spc="-15" dirty="0">
                <a:latin typeface="Georgia"/>
                <a:cs typeface="Georgia"/>
              </a:rPr>
              <a:t>n</a:t>
            </a:r>
            <a:r>
              <a:rPr sz="2000" spc="-45" dirty="0">
                <a:latin typeface="Georgia"/>
                <a:cs typeface="Georgia"/>
              </a:rPr>
              <a:t>,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spc="-40" dirty="0">
                <a:latin typeface="Georgia"/>
                <a:cs typeface="Georgia"/>
              </a:rPr>
              <a:t>h</a:t>
            </a:r>
            <a:r>
              <a:rPr sz="2000" spc="10" dirty="0">
                <a:latin typeface="Georgia"/>
                <a:cs typeface="Georgia"/>
              </a:rPr>
              <a:t>us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</a:t>
            </a:r>
            <a:r>
              <a:rPr sz="2000" spc="-10" dirty="0">
                <a:latin typeface="Georgia"/>
                <a:cs typeface="Georgia"/>
              </a:rPr>
              <a:t>i</a:t>
            </a: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-20" dirty="0">
                <a:latin typeface="Georgia"/>
                <a:cs typeface="Georgia"/>
              </a:rPr>
              <a:t>it</a:t>
            </a:r>
            <a:r>
              <a:rPr sz="2000" spc="-30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85" dirty="0">
                <a:latin typeface="Georgia"/>
                <a:cs typeface="Georgia"/>
              </a:rPr>
              <a:t>g </a:t>
            </a:r>
            <a:r>
              <a:rPr sz="2000" spc="25" dirty="0">
                <a:latin typeface="Georgia"/>
                <a:cs typeface="Georgia"/>
              </a:rPr>
              <a:t>vis</a:t>
            </a:r>
            <a:r>
              <a:rPr sz="2000" spc="5" dirty="0">
                <a:latin typeface="Georgia"/>
                <a:cs typeface="Georgia"/>
              </a:rPr>
              <a:t>i</a:t>
            </a:r>
            <a:r>
              <a:rPr sz="2000" spc="-15" dirty="0">
                <a:latin typeface="Georgia"/>
                <a:cs typeface="Georgia"/>
              </a:rPr>
              <a:t>bl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</a:t>
            </a:r>
            <a:r>
              <a:rPr sz="2000" spc="-10" dirty="0">
                <a:latin typeface="Georgia"/>
                <a:cs typeface="Georgia"/>
              </a:rPr>
              <a:t>i</a:t>
            </a:r>
            <a:r>
              <a:rPr sz="2000" spc="30" dirty="0">
                <a:latin typeface="Georgia"/>
                <a:cs typeface="Georgia"/>
              </a:rPr>
              <a:t>g</a:t>
            </a:r>
            <a:r>
              <a:rPr sz="2000" spc="35" dirty="0">
                <a:latin typeface="Georgia"/>
                <a:cs typeface="Georgia"/>
              </a:rPr>
              <a:t>h</a:t>
            </a:r>
            <a:r>
              <a:rPr sz="2000" spc="-45" dirty="0">
                <a:latin typeface="Georgia"/>
                <a:cs typeface="Georgia"/>
              </a:rPr>
              <a:t>t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se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-20" dirty="0">
                <a:latin typeface="Georgia"/>
                <a:cs typeface="Georgia"/>
              </a:rPr>
              <a:t>o</a:t>
            </a:r>
            <a:r>
              <a:rPr sz="2000" spc="-30" dirty="0">
                <a:latin typeface="Georgia"/>
                <a:cs typeface="Georgia"/>
              </a:rPr>
              <a:t>rs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satel</a:t>
            </a:r>
            <a:r>
              <a:rPr sz="2000" spc="-20" dirty="0">
                <a:latin typeface="Georgia"/>
                <a:cs typeface="Georgia"/>
              </a:rPr>
              <a:t>l</a:t>
            </a:r>
            <a:r>
              <a:rPr sz="2000" spc="-25" dirty="0">
                <a:latin typeface="Georgia"/>
                <a:cs typeface="Georgia"/>
              </a:rPr>
              <a:t>i</a:t>
            </a:r>
            <a:r>
              <a:rPr sz="2000" spc="-35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es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f</a:t>
            </a:r>
            <a:r>
              <a:rPr sz="2000" spc="-10" dirty="0">
                <a:latin typeface="Georgia"/>
                <a:cs typeface="Georgia"/>
              </a:rPr>
              <a:t>rom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b</a:t>
            </a:r>
            <a:r>
              <a:rPr sz="2000" spc="-15" dirty="0">
                <a:latin typeface="Georgia"/>
                <a:cs typeface="Georgia"/>
              </a:rPr>
              <a:t>ei</a:t>
            </a:r>
            <a:r>
              <a:rPr sz="2000" spc="-30" dirty="0">
                <a:latin typeface="Georgia"/>
                <a:cs typeface="Georgia"/>
              </a:rPr>
              <a:t>n</a:t>
            </a:r>
            <a:r>
              <a:rPr sz="2000" spc="90" dirty="0">
                <a:latin typeface="Georgia"/>
                <a:cs typeface="Georgia"/>
              </a:rPr>
              <a:t>g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u</a:t>
            </a:r>
            <a:r>
              <a:rPr sz="2000" dirty="0">
                <a:latin typeface="Georgia"/>
                <a:cs typeface="Georgia"/>
              </a:rPr>
              <a:t>s</a:t>
            </a:r>
            <a:r>
              <a:rPr sz="2000" spc="25" dirty="0">
                <a:latin typeface="Georgia"/>
                <a:cs typeface="Georgia"/>
              </a:rPr>
              <a:t>ed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75" dirty="0">
                <a:latin typeface="Georgia"/>
                <a:cs typeface="Georgia"/>
              </a:rPr>
              <a:t>d</a:t>
            </a:r>
            <a:r>
              <a:rPr sz="2000" spc="-5" dirty="0">
                <a:latin typeface="Georgia"/>
                <a:cs typeface="Georgia"/>
              </a:rPr>
              <a:t>uri</a:t>
            </a:r>
            <a:r>
              <a:rPr sz="2000" spc="-20" dirty="0">
                <a:latin typeface="Georgia"/>
                <a:cs typeface="Georgia"/>
              </a:rPr>
              <a:t>n</a:t>
            </a:r>
            <a:r>
              <a:rPr sz="2000" spc="90" dirty="0">
                <a:latin typeface="Georgia"/>
                <a:cs typeface="Georgia"/>
              </a:rPr>
              <a:t>g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a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ni</a:t>
            </a:r>
            <a:r>
              <a:rPr sz="2000" spc="35" dirty="0">
                <a:latin typeface="Georgia"/>
                <a:cs typeface="Georgia"/>
              </a:rPr>
              <a:t>g</a:t>
            </a:r>
            <a:r>
              <a:rPr sz="2000" spc="30" dirty="0">
                <a:latin typeface="Georgia"/>
                <a:cs typeface="Georgia"/>
              </a:rPr>
              <a:t>h</a:t>
            </a:r>
            <a:r>
              <a:rPr sz="2000" spc="-35" dirty="0">
                <a:latin typeface="Georgia"/>
                <a:cs typeface="Georgia"/>
              </a:rPr>
              <a:t>tt</a:t>
            </a:r>
            <a:r>
              <a:rPr sz="2000" spc="-40" dirty="0">
                <a:latin typeface="Georgia"/>
                <a:cs typeface="Georgia"/>
              </a:rPr>
              <a:t>i</a:t>
            </a:r>
            <a:r>
              <a:rPr sz="2000" spc="-15" dirty="0">
                <a:latin typeface="Georgia"/>
                <a:cs typeface="Georgia"/>
              </a:rPr>
              <a:t>me</a:t>
            </a:r>
            <a:r>
              <a:rPr sz="2000" spc="9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p</a:t>
            </a:r>
            <a:r>
              <a:rPr sz="2000" spc="25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s</a:t>
            </a:r>
            <a:r>
              <a:rPr sz="2000" spc="-35" dirty="0">
                <a:latin typeface="Georgia"/>
                <a:cs typeface="Georgia"/>
              </a:rPr>
              <a:t>s</a:t>
            </a:r>
            <a:r>
              <a:rPr sz="2000" spc="-4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 marL="356870" marR="33655">
              <a:lnSpc>
                <a:spcPct val="150000"/>
              </a:lnSpc>
              <a:spcBef>
                <a:spcPts val="1200"/>
              </a:spcBef>
            </a:pPr>
            <a:r>
              <a:rPr sz="2000" spc="-15" dirty="0">
                <a:latin typeface="Georgia"/>
                <a:cs typeface="Georgia"/>
              </a:rPr>
              <a:t>The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Thema</a:t>
            </a:r>
            <a:r>
              <a:rPr sz="2000" spc="-30" dirty="0">
                <a:latin typeface="Georgia"/>
                <a:cs typeface="Georgia"/>
              </a:rPr>
              <a:t>tic</a:t>
            </a:r>
            <a:r>
              <a:rPr sz="2000" spc="40" dirty="0">
                <a:latin typeface="Georgia"/>
                <a:cs typeface="Georgia"/>
              </a:rPr>
              <a:t> M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25" dirty="0">
                <a:latin typeface="Georgia"/>
                <a:cs typeface="Georgia"/>
              </a:rPr>
              <a:t>pp</a:t>
            </a:r>
            <a:r>
              <a:rPr sz="2000" spc="35" dirty="0">
                <a:latin typeface="Georgia"/>
                <a:cs typeface="Georgia"/>
              </a:rPr>
              <a:t>e</a:t>
            </a:r>
            <a:r>
              <a:rPr sz="2000" spc="-40" dirty="0">
                <a:latin typeface="Georgia"/>
                <a:cs typeface="Georgia"/>
              </a:rPr>
              <a:t>r,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spc="-40" dirty="0">
                <a:latin typeface="Georgia"/>
                <a:cs typeface="Georgia"/>
              </a:rPr>
              <a:t>h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p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i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45" dirty="0">
                <a:latin typeface="Georgia"/>
                <a:cs typeface="Georgia"/>
              </a:rPr>
              <a:t>ry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se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-25" dirty="0">
                <a:latin typeface="Georgia"/>
                <a:cs typeface="Georgia"/>
              </a:rPr>
              <a:t>o</a:t>
            </a:r>
            <a:r>
              <a:rPr sz="2000" spc="-35" dirty="0">
                <a:latin typeface="Georgia"/>
                <a:cs typeface="Georgia"/>
              </a:rPr>
              <a:t>r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25" dirty="0">
                <a:latin typeface="Georgia"/>
                <a:cs typeface="Georgia"/>
              </a:rPr>
              <a:t>n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t</a:t>
            </a:r>
            <a:r>
              <a:rPr sz="2000" spc="-40" dirty="0">
                <a:latin typeface="Georgia"/>
                <a:cs typeface="Georgia"/>
              </a:rPr>
              <a:t>h</a:t>
            </a:r>
            <a:r>
              <a:rPr sz="2000" spc="-15" dirty="0">
                <a:latin typeface="Georgia"/>
                <a:cs typeface="Georgia"/>
              </a:rPr>
              <a:t>e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L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65" dirty="0">
                <a:latin typeface="Georgia"/>
                <a:cs typeface="Georgia"/>
              </a:rPr>
              <a:t>d</a:t>
            </a:r>
            <a:r>
              <a:rPr sz="2000" spc="-15" dirty="0">
                <a:latin typeface="Georgia"/>
                <a:cs typeface="Georgia"/>
              </a:rPr>
              <a:t>sa</a:t>
            </a:r>
            <a:r>
              <a:rPr sz="2000" spc="-45" dirty="0">
                <a:latin typeface="Georgia"/>
                <a:cs typeface="Georgia"/>
              </a:rPr>
              <a:t>t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s</a:t>
            </a:r>
            <a:r>
              <a:rPr sz="2000" spc="-10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telli</a:t>
            </a:r>
            <a:r>
              <a:rPr sz="2000" spc="-35" dirty="0">
                <a:latin typeface="Georgia"/>
                <a:cs typeface="Georgia"/>
              </a:rPr>
              <a:t>tes,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is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g</a:t>
            </a:r>
            <a:r>
              <a:rPr sz="2000" spc="35" dirty="0">
                <a:latin typeface="Georgia"/>
                <a:cs typeface="Georgia"/>
              </a:rPr>
              <a:t>o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65" dirty="0">
                <a:latin typeface="Georgia"/>
                <a:cs typeface="Georgia"/>
              </a:rPr>
              <a:t>d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5" dirty="0">
                <a:latin typeface="Georgia"/>
                <a:cs typeface="Georgia"/>
              </a:rPr>
              <a:t>x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10" dirty="0">
                <a:latin typeface="Georgia"/>
                <a:cs typeface="Georgia"/>
              </a:rPr>
              <a:t>pl</a:t>
            </a:r>
            <a:r>
              <a:rPr sz="2000" spc="15" dirty="0">
                <a:latin typeface="Georgia"/>
                <a:cs typeface="Georgia"/>
              </a:rPr>
              <a:t>e</a:t>
            </a:r>
            <a:r>
              <a:rPr sz="2000" spc="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10" dirty="0">
                <a:latin typeface="Georgia"/>
                <a:cs typeface="Georgia"/>
              </a:rPr>
              <a:t>f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p</a:t>
            </a:r>
            <a:r>
              <a:rPr sz="2000" spc="25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s</a:t>
            </a:r>
            <a:r>
              <a:rPr sz="2000" spc="-30" dirty="0">
                <a:latin typeface="Georgia"/>
                <a:cs typeface="Georgia"/>
              </a:rPr>
              <a:t>s</a:t>
            </a:r>
            <a:r>
              <a:rPr sz="2000" spc="35" dirty="0">
                <a:latin typeface="Georgia"/>
                <a:cs typeface="Georgia"/>
              </a:rPr>
              <a:t>ive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se</a:t>
            </a:r>
            <a:r>
              <a:rPr sz="2000" spc="-3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-25" dirty="0">
                <a:latin typeface="Georgia"/>
                <a:cs typeface="Georgia"/>
              </a:rPr>
              <a:t>o</a:t>
            </a:r>
            <a:r>
              <a:rPr sz="2000" spc="-40" dirty="0">
                <a:latin typeface="Georgia"/>
                <a:cs typeface="Georgia"/>
              </a:rPr>
              <a:t>r.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849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400558"/>
            <a:ext cx="371729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5" dirty="0">
                <a:latin typeface="Arial Black"/>
                <a:cs typeface="Arial Black"/>
              </a:rPr>
              <a:t>2. Acti</a:t>
            </a:r>
            <a:r>
              <a:rPr b="1" spc="-90" dirty="0">
                <a:latin typeface="Arial Black"/>
                <a:cs typeface="Arial Black"/>
              </a:rPr>
              <a:t>v</a:t>
            </a:r>
            <a:r>
              <a:rPr b="1" spc="5" dirty="0">
                <a:latin typeface="Arial Black"/>
                <a:cs typeface="Arial Black"/>
              </a:rPr>
              <a:t>e</a:t>
            </a:r>
            <a:r>
              <a:rPr b="1" spc="-25" dirty="0">
                <a:latin typeface="Arial Black"/>
                <a:cs typeface="Arial Black"/>
              </a:rPr>
              <a:t> </a:t>
            </a:r>
            <a:r>
              <a:rPr b="1" spc="5" dirty="0">
                <a:latin typeface="Arial Black"/>
                <a:cs typeface="Arial Black"/>
              </a:rPr>
              <a:t>dete</a:t>
            </a:r>
            <a:r>
              <a:rPr b="1" spc="-10" dirty="0">
                <a:latin typeface="Arial Black"/>
                <a:cs typeface="Arial Black"/>
              </a:rPr>
              <a:t>c</a:t>
            </a:r>
            <a:r>
              <a:rPr b="1" spc="5" dirty="0">
                <a:latin typeface="Arial Black"/>
                <a:cs typeface="Arial Black"/>
              </a:rPr>
              <a:t>tion</a:t>
            </a:r>
          </a:p>
        </p:txBody>
      </p:sp>
      <p:sp>
        <p:nvSpPr>
          <p:cNvPr id="6" name="object 6"/>
          <p:cNvSpPr/>
          <p:nvPr/>
        </p:nvSpPr>
        <p:spPr>
          <a:xfrm>
            <a:off x="91439" y="1490472"/>
            <a:ext cx="152400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39" y="2724911"/>
            <a:ext cx="152400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39" y="3547871"/>
            <a:ext cx="152400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9" y="4370832"/>
            <a:ext cx="152400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39" y="6016752"/>
            <a:ext cx="152400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5252" y="1421003"/>
            <a:ext cx="7791450" cy="482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180" dirty="0">
                <a:latin typeface="Georgia"/>
                <a:cs typeface="Georgia"/>
              </a:rPr>
              <a:t>A</a:t>
            </a:r>
            <a:r>
              <a:rPr sz="1800" spc="-30" dirty="0">
                <a:latin typeface="Georgia"/>
                <a:cs typeface="Georgia"/>
              </a:rPr>
              <a:t>c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35" dirty="0">
                <a:latin typeface="Georgia"/>
                <a:cs typeface="Georgia"/>
              </a:rPr>
              <a:t>ive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75" dirty="0">
                <a:latin typeface="Georgia"/>
                <a:cs typeface="Georgia"/>
              </a:rPr>
              <a:t>S</a:t>
            </a:r>
            <a:r>
              <a:rPr sz="1800" spc="-15" dirty="0">
                <a:latin typeface="Georgia"/>
                <a:cs typeface="Georgia"/>
              </a:rPr>
              <a:t>e</a:t>
            </a:r>
            <a:r>
              <a:rPr sz="1800" spc="-10" dirty="0">
                <a:latin typeface="Georgia"/>
                <a:cs typeface="Georgia"/>
              </a:rPr>
              <a:t>n</a:t>
            </a:r>
            <a:r>
              <a:rPr sz="1800" spc="-5" dirty="0">
                <a:latin typeface="Georgia"/>
                <a:cs typeface="Georgia"/>
              </a:rPr>
              <a:t>so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-15" dirty="0">
                <a:latin typeface="Georgia"/>
                <a:cs typeface="Georgia"/>
              </a:rPr>
              <a:t>s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p</a:t>
            </a:r>
            <a:r>
              <a:rPr sz="1800" spc="15" dirty="0">
                <a:latin typeface="Georgia"/>
                <a:cs typeface="Georgia"/>
              </a:rPr>
              <a:t>r</a:t>
            </a:r>
            <a:r>
              <a:rPr sz="1800" spc="70" dirty="0">
                <a:latin typeface="Georgia"/>
                <a:cs typeface="Georgia"/>
              </a:rPr>
              <a:t>o</a:t>
            </a:r>
            <a:r>
              <a:rPr sz="1800" spc="50" dirty="0">
                <a:latin typeface="Georgia"/>
                <a:cs typeface="Georgia"/>
              </a:rPr>
              <a:t>v</a:t>
            </a:r>
            <a:r>
              <a:rPr sz="1800" spc="20" dirty="0">
                <a:latin typeface="Georgia"/>
                <a:cs typeface="Georgia"/>
              </a:rPr>
              <a:t>i</a:t>
            </a:r>
            <a:r>
              <a:rPr sz="1800" spc="45" dirty="0">
                <a:latin typeface="Georgia"/>
                <a:cs typeface="Georgia"/>
              </a:rPr>
              <a:t>d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ei</a:t>
            </a:r>
            <a:r>
              <a:rPr sz="1800" spc="-30" dirty="0">
                <a:latin typeface="Georgia"/>
                <a:cs typeface="Georgia"/>
              </a:rPr>
              <a:t>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o</a:t>
            </a:r>
            <a:r>
              <a:rPr sz="1800" spc="114" dirty="0">
                <a:latin typeface="Georgia"/>
                <a:cs typeface="Georgia"/>
              </a:rPr>
              <a:t>w</a:t>
            </a:r>
            <a:r>
              <a:rPr sz="1800" spc="-20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e</a:t>
            </a:r>
            <a:r>
              <a:rPr sz="1800" spc="-15" dirty="0">
                <a:latin typeface="Georgia"/>
                <a:cs typeface="Georgia"/>
              </a:rPr>
              <a:t>n</a:t>
            </a:r>
            <a:r>
              <a:rPr sz="1800" spc="-20" dirty="0">
                <a:latin typeface="Georgia"/>
                <a:cs typeface="Georgia"/>
              </a:rPr>
              <a:t>e</a:t>
            </a:r>
            <a:r>
              <a:rPr sz="1800" spc="-15" dirty="0">
                <a:latin typeface="Georgia"/>
                <a:cs typeface="Georgia"/>
              </a:rPr>
              <a:t>r</a:t>
            </a:r>
            <a:r>
              <a:rPr sz="1800" spc="60" dirty="0">
                <a:latin typeface="Georgia"/>
                <a:cs typeface="Georgia"/>
              </a:rPr>
              <a:t>g</a:t>
            </a:r>
            <a:r>
              <a:rPr sz="1800" spc="114" dirty="0">
                <a:latin typeface="Georgia"/>
                <a:cs typeface="Georgia"/>
              </a:rPr>
              <a:t>y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source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 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</a:t>
            </a:r>
            <a:r>
              <a:rPr sz="1800" spc="5" dirty="0">
                <a:latin typeface="Georgia"/>
                <a:cs typeface="Georgia"/>
              </a:rPr>
              <a:t>l</a:t>
            </a:r>
            <a:r>
              <a:rPr sz="1800" spc="15" dirty="0">
                <a:latin typeface="Georgia"/>
                <a:cs typeface="Georgia"/>
              </a:rPr>
              <a:t>l</a:t>
            </a:r>
            <a:r>
              <a:rPr sz="1800" spc="5" dirty="0">
                <a:latin typeface="Georgia"/>
                <a:cs typeface="Georgia"/>
              </a:rPr>
              <a:t>u</a:t>
            </a:r>
            <a:r>
              <a:rPr sz="1800" spc="-5" dirty="0">
                <a:latin typeface="Georgia"/>
                <a:cs typeface="Georgia"/>
              </a:rPr>
              <a:t>m</a:t>
            </a:r>
            <a:r>
              <a:rPr sz="1800" spc="-10" dirty="0">
                <a:latin typeface="Georgia"/>
                <a:cs typeface="Georgia"/>
              </a:rPr>
              <a:t>i</a:t>
            </a:r>
            <a:r>
              <a:rPr sz="1800" spc="-5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io</a:t>
            </a:r>
            <a:r>
              <a:rPr sz="1800" spc="-20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of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spc="-25" dirty="0">
                <a:latin typeface="Georgia"/>
                <a:cs typeface="Georgia"/>
              </a:rPr>
              <a:t>et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b</a:t>
            </a:r>
            <a:r>
              <a:rPr sz="1800" spc="45" dirty="0">
                <a:latin typeface="Georgia"/>
                <a:cs typeface="Georgia"/>
              </a:rPr>
              <a:t>y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d</a:t>
            </a:r>
            <a:r>
              <a:rPr sz="1800" spc="25" dirty="0">
                <a:latin typeface="Georgia"/>
                <a:cs typeface="Georgia"/>
              </a:rPr>
              <a:t>i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-15" dirty="0">
                <a:latin typeface="Georgia"/>
                <a:cs typeface="Georgia"/>
              </a:rPr>
              <a:t>e</a:t>
            </a:r>
            <a:r>
              <a:rPr sz="1800" spc="-25" dirty="0">
                <a:latin typeface="Georgia"/>
                <a:cs typeface="Georgia"/>
              </a:rPr>
              <a:t>c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10" dirty="0">
                <a:latin typeface="Georgia"/>
                <a:cs typeface="Georgia"/>
              </a:rPr>
              <a:t>i</a:t>
            </a:r>
            <a:r>
              <a:rPr sz="1800" spc="-5" dirty="0">
                <a:latin typeface="Georgia"/>
                <a:cs typeface="Georgia"/>
              </a:rPr>
              <a:t>n</a:t>
            </a:r>
            <a:r>
              <a:rPr sz="1800" spc="80" dirty="0">
                <a:latin typeface="Georgia"/>
                <a:cs typeface="Georgia"/>
              </a:rPr>
              <a:t>g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b</a:t>
            </a:r>
            <a:r>
              <a:rPr sz="1800" dirty="0">
                <a:latin typeface="Georgia"/>
                <a:cs typeface="Georgia"/>
              </a:rPr>
              <a:t>ur</a:t>
            </a:r>
            <a:r>
              <a:rPr sz="1800" spc="5" dirty="0">
                <a:latin typeface="Georgia"/>
                <a:cs typeface="Georgia"/>
              </a:rPr>
              <a:t>s</a:t>
            </a:r>
            <a:r>
              <a:rPr sz="1800" spc="-35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 of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40" dirty="0">
                <a:latin typeface="Georgia"/>
                <a:cs typeface="Georgia"/>
              </a:rPr>
              <a:t>d</a:t>
            </a:r>
            <a:r>
              <a:rPr sz="1800" dirty="0">
                <a:latin typeface="Georgia"/>
                <a:cs typeface="Georgia"/>
              </a:rPr>
              <a:t>ia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io</a:t>
            </a:r>
            <a:r>
              <a:rPr sz="1800" spc="-20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a</a:t>
            </a:r>
            <a:r>
              <a:rPr sz="1800" spc="-20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r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spc="-25" dirty="0">
                <a:latin typeface="Georgia"/>
                <a:cs typeface="Georgia"/>
              </a:rPr>
              <a:t>et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15" dirty="0">
                <a:latin typeface="Georgia"/>
                <a:cs typeface="Georgia"/>
              </a:rPr>
              <a:t>n</a:t>
            </a:r>
            <a:r>
              <a:rPr sz="1800" spc="65" dirty="0">
                <a:latin typeface="Georgia"/>
                <a:cs typeface="Georgia"/>
              </a:rPr>
              <a:t>d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 use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s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-15" dirty="0">
                <a:latin typeface="Georgia"/>
                <a:cs typeface="Georgia"/>
              </a:rPr>
              <a:t>n</a:t>
            </a:r>
            <a:r>
              <a:rPr sz="1800" spc="-5" dirty="0">
                <a:latin typeface="Georgia"/>
                <a:cs typeface="Georgia"/>
              </a:rPr>
              <a:t>so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-15" dirty="0">
                <a:latin typeface="Georgia"/>
                <a:cs typeface="Georgia"/>
              </a:rPr>
              <a:t>s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to</a:t>
            </a:r>
            <a:endParaRPr sz="18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Georgia"/>
                <a:cs typeface="Georgia"/>
              </a:rPr>
              <a:t>m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dirty="0">
                <a:latin typeface="Georgia"/>
                <a:cs typeface="Georgia"/>
              </a:rPr>
              <a:t>sure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95" dirty="0">
                <a:latin typeface="Georgia"/>
                <a:cs typeface="Georgia"/>
              </a:rPr>
              <a:t>ow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spc="-20" dirty="0">
                <a:latin typeface="Georgia"/>
                <a:cs typeface="Georgia"/>
              </a:rPr>
              <a:t>et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20" dirty="0">
                <a:latin typeface="Georgia"/>
                <a:cs typeface="Georgia"/>
              </a:rPr>
              <a:t>e</a:t>
            </a:r>
            <a:r>
              <a:rPr sz="1800" spc="-10" dirty="0">
                <a:latin typeface="Georgia"/>
                <a:cs typeface="Georgia"/>
              </a:rPr>
              <a:t>r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spc="-30" dirty="0">
                <a:latin typeface="Georgia"/>
                <a:cs typeface="Georgia"/>
              </a:rPr>
              <a:t>c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15" dirty="0">
                <a:latin typeface="Georgia"/>
                <a:cs typeface="Georgia"/>
              </a:rPr>
              <a:t>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180" dirty="0">
                <a:latin typeface="Georgia"/>
                <a:cs typeface="Georgia"/>
              </a:rPr>
              <a:t>w</a:t>
            </a:r>
            <a:r>
              <a:rPr sz="1800" spc="-20" dirty="0">
                <a:latin typeface="Georgia"/>
                <a:cs typeface="Georgia"/>
              </a:rPr>
              <a:t>i</a:t>
            </a:r>
            <a:r>
              <a:rPr sz="1800" spc="-30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h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en</a:t>
            </a:r>
            <a:r>
              <a:rPr sz="1800" spc="-20" dirty="0">
                <a:latin typeface="Georgia"/>
                <a:cs typeface="Georgia"/>
              </a:rPr>
              <a:t>e</a:t>
            </a:r>
            <a:r>
              <a:rPr sz="1800" spc="-10" dirty="0">
                <a:latin typeface="Georgia"/>
                <a:cs typeface="Georgia"/>
              </a:rPr>
              <a:t>r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spc="125" dirty="0">
                <a:latin typeface="Georgia"/>
                <a:cs typeface="Georgia"/>
              </a:rPr>
              <a:t>y</a:t>
            </a:r>
            <a:r>
              <a:rPr sz="1800" spc="-40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 marL="12700" marR="5080" algn="just">
              <a:lnSpc>
                <a:spcPts val="3240"/>
              </a:lnSpc>
              <a:spcBef>
                <a:spcPts val="285"/>
              </a:spcBef>
            </a:pPr>
            <a:r>
              <a:rPr sz="1800" spc="10" dirty="0">
                <a:latin typeface="Georgia"/>
                <a:cs typeface="Georgia"/>
              </a:rPr>
              <a:t>Mos</a:t>
            </a:r>
            <a:r>
              <a:rPr sz="1800" spc="-35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-15" dirty="0">
                <a:latin typeface="Georgia"/>
                <a:cs typeface="Georgia"/>
              </a:rPr>
              <a:t>ten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s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-15" dirty="0">
                <a:latin typeface="Georgia"/>
                <a:cs typeface="Georgia"/>
              </a:rPr>
              <a:t>n</a:t>
            </a:r>
            <a:r>
              <a:rPr sz="1800" spc="-5" dirty="0">
                <a:latin typeface="Georgia"/>
                <a:cs typeface="Georgia"/>
              </a:rPr>
              <a:t>so</a:t>
            </a:r>
            <a:r>
              <a:rPr sz="1800" spc="-30" dirty="0">
                <a:latin typeface="Georgia"/>
                <a:cs typeface="Georgia"/>
              </a:rPr>
              <a:t>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de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15" dirty="0">
                <a:latin typeface="Georgia"/>
                <a:cs typeface="Georgia"/>
              </a:rPr>
              <a:t>e</a:t>
            </a:r>
            <a:r>
              <a:rPr sz="1800" spc="-25" dirty="0">
                <a:latin typeface="Georgia"/>
                <a:cs typeface="Georgia"/>
              </a:rPr>
              <a:t>c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15" dirty="0">
                <a:latin typeface="Georgia"/>
                <a:cs typeface="Georgia"/>
              </a:rPr>
              <a:t>s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5" dirty="0">
                <a:latin typeface="Georgia"/>
                <a:cs typeface="Georgia"/>
              </a:rPr>
              <a:t>efl</a:t>
            </a:r>
            <a:r>
              <a:rPr sz="1800" spc="-15" dirty="0">
                <a:latin typeface="Georgia"/>
                <a:cs typeface="Georgia"/>
              </a:rPr>
              <a:t>e</a:t>
            </a:r>
            <a:r>
              <a:rPr sz="1800" spc="-25" dirty="0">
                <a:latin typeface="Georgia"/>
                <a:cs typeface="Georgia"/>
              </a:rPr>
              <a:t>c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io</a:t>
            </a:r>
            <a:r>
              <a:rPr sz="1800" spc="-20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of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e</a:t>
            </a:r>
            <a:r>
              <a:rPr sz="1800" spc="-10" dirty="0">
                <a:latin typeface="Georgia"/>
                <a:cs typeface="Georgia"/>
              </a:rPr>
              <a:t>n</a:t>
            </a:r>
            <a:r>
              <a:rPr sz="1800" spc="-20" dirty="0">
                <a:latin typeface="Georgia"/>
                <a:cs typeface="Georgia"/>
              </a:rPr>
              <a:t>e</a:t>
            </a:r>
            <a:r>
              <a:rPr sz="1800" spc="-15" dirty="0">
                <a:latin typeface="Georgia"/>
                <a:cs typeface="Georgia"/>
              </a:rPr>
              <a:t>r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spc="120" dirty="0">
                <a:latin typeface="Georgia"/>
                <a:cs typeface="Georgia"/>
              </a:rPr>
              <a:t>y</a:t>
            </a:r>
            <a:r>
              <a:rPr sz="1800" spc="-40" dirty="0">
                <a:latin typeface="Georgia"/>
                <a:cs typeface="Georgia"/>
              </a:rPr>
              <a:t>,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asu</a:t>
            </a:r>
            <a:r>
              <a:rPr sz="1800" spc="5" dirty="0">
                <a:latin typeface="Georgia"/>
                <a:cs typeface="Georgia"/>
              </a:rPr>
              <a:t>r</a:t>
            </a:r>
            <a:r>
              <a:rPr sz="1800" spc="-10" dirty="0">
                <a:latin typeface="Georgia"/>
                <a:cs typeface="Georgia"/>
              </a:rPr>
              <a:t>i</a:t>
            </a:r>
            <a:r>
              <a:rPr sz="1800" spc="-5" dirty="0">
                <a:latin typeface="Georgia"/>
                <a:cs typeface="Georgia"/>
              </a:rPr>
              <a:t>n</a:t>
            </a:r>
            <a:r>
              <a:rPr sz="1800" spc="80" dirty="0">
                <a:latin typeface="Georgia"/>
                <a:cs typeface="Georgia"/>
              </a:rPr>
              <a:t>g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15" dirty="0">
                <a:latin typeface="Georgia"/>
                <a:cs typeface="Georgia"/>
              </a:rPr>
              <a:t>n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dirty="0">
                <a:latin typeface="Georgia"/>
                <a:cs typeface="Georgia"/>
              </a:rPr>
              <a:t>le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of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5" dirty="0">
                <a:latin typeface="Georgia"/>
                <a:cs typeface="Georgia"/>
              </a:rPr>
              <a:t>efl</a:t>
            </a:r>
            <a:r>
              <a:rPr sz="1800" spc="-15" dirty="0">
                <a:latin typeface="Georgia"/>
                <a:cs typeface="Georgia"/>
              </a:rPr>
              <a:t>e</a:t>
            </a:r>
            <a:r>
              <a:rPr sz="1800" spc="-25" dirty="0">
                <a:latin typeface="Georgia"/>
                <a:cs typeface="Georgia"/>
              </a:rPr>
              <a:t>c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io</a:t>
            </a:r>
            <a:r>
              <a:rPr sz="1800" spc="-20" dirty="0">
                <a:latin typeface="Georgia"/>
                <a:cs typeface="Georgia"/>
              </a:rPr>
              <a:t>n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or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" dirty="0">
                <a:latin typeface="Georgia"/>
                <a:cs typeface="Georgia"/>
              </a:rPr>
              <a:t>m</a:t>
            </a:r>
            <a:r>
              <a:rPr sz="1800" dirty="0">
                <a:latin typeface="Georgia"/>
                <a:cs typeface="Georgia"/>
              </a:rPr>
              <a:t>ount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of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5" dirty="0">
                <a:latin typeface="Georgia"/>
                <a:cs typeface="Georgia"/>
              </a:rPr>
              <a:t>ime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it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20" dirty="0">
                <a:latin typeface="Georgia"/>
                <a:cs typeface="Georgia"/>
              </a:rPr>
              <a:t>ook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e</a:t>
            </a:r>
            <a:r>
              <a:rPr sz="1800" spc="-10" dirty="0">
                <a:latin typeface="Georgia"/>
                <a:cs typeface="Georgia"/>
              </a:rPr>
              <a:t>n</a:t>
            </a:r>
            <a:r>
              <a:rPr sz="1800" spc="-20" dirty="0">
                <a:latin typeface="Georgia"/>
                <a:cs typeface="Georgia"/>
              </a:rPr>
              <a:t>e</a:t>
            </a:r>
            <a:r>
              <a:rPr sz="1800" spc="-15" dirty="0">
                <a:latin typeface="Georgia"/>
                <a:cs typeface="Georgia"/>
              </a:rPr>
              <a:t>r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spc="114" dirty="0">
                <a:latin typeface="Georgia"/>
                <a:cs typeface="Georgia"/>
              </a:rPr>
              <a:t>y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</a:t>
            </a:r>
            <a:r>
              <a:rPr sz="1800" spc="-15" dirty="0">
                <a:latin typeface="Georgia"/>
                <a:cs typeface="Georgia"/>
              </a:rPr>
              <a:t>o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re</a:t>
            </a:r>
            <a:r>
              <a:rPr sz="1800" spc="-30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ur</a:t>
            </a:r>
            <a:r>
              <a:rPr sz="1800" spc="15" dirty="0">
                <a:latin typeface="Georgia"/>
                <a:cs typeface="Georgia"/>
              </a:rPr>
              <a:t>n</a:t>
            </a:r>
            <a:r>
              <a:rPr sz="1800" spc="-40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790"/>
              </a:spcBef>
            </a:pPr>
            <a:r>
              <a:rPr sz="1800" spc="175" dirty="0">
                <a:latin typeface="Georgia"/>
                <a:cs typeface="Georgia"/>
              </a:rPr>
              <a:t>A</a:t>
            </a:r>
            <a:r>
              <a:rPr sz="1800" spc="-30" dirty="0">
                <a:latin typeface="Georgia"/>
                <a:cs typeface="Georgia"/>
              </a:rPr>
              <a:t>c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40" dirty="0">
                <a:latin typeface="Georgia"/>
                <a:cs typeface="Georgia"/>
              </a:rPr>
              <a:t>i</a:t>
            </a:r>
            <a:r>
              <a:rPr sz="1800" spc="65" dirty="0">
                <a:latin typeface="Georgia"/>
                <a:cs typeface="Georgia"/>
              </a:rPr>
              <a:t>v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se</a:t>
            </a:r>
            <a:r>
              <a:rPr sz="1800" spc="-10" dirty="0">
                <a:latin typeface="Georgia"/>
                <a:cs typeface="Georgia"/>
              </a:rPr>
              <a:t>nso</a:t>
            </a:r>
            <a:r>
              <a:rPr sz="1800" dirty="0">
                <a:latin typeface="Georgia"/>
                <a:cs typeface="Georgia"/>
              </a:rPr>
              <a:t>r</a:t>
            </a:r>
            <a:r>
              <a:rPr sz="1800" spc="-15" dirty="0">
                <a:latin typeface="Georgia"/>
                <a:cs typeface="Georgia"/>
              </a:rPr>
              <a:t>s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35" dirty="0">
                <a:latin typeface="Georgia"/>
                <a:cs typeface="Georgia"/>
              </a:rPr>
              <a:t>prov</a:t>
            </a:r>
            <a:r>
              <a:rPr sz="1800" spc="30" dirty="0">
                <a:latin typeface="Georgia"/>
                <a:cs typeface="Georgia"/>
              </a:rPr>
              <a:t>id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c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spc="20" dirty="0">
                <a:latin typeface="Georgia"/>
                <a:cs typeface="Georgia"/>
              </a:rPr>
              <a:t>p</a:t>
            </a:r>
            <a:r>
              <a:rPr sz="1800" spc="25" dirty="0">
                <a:latin typeface="Georgia"/>
                <a:cs typeface="Georgia"/>
              </a:rPr>
              <a:t>a</a:t>
            </a:r>
            <a:r>
              <a:rPr sz="1800" spc="-30" dirty="0">
                <a:latin typeface="Georgia"/>
                <a:cs typeface="Georgia"/>
              </a:rPr>
              <a:t>b</a:t>
            </a:r>
            <a:r>
              <a:rPr sz="1800" dirty="0">
                <a:latin typeface="Georgia"/>
                <a:cs typeface="Georgia"/>
              </a:rPr>
              <a:t>i</a:t>
            </a:r>
            <a:r>
              <a:rPr sz="1800" spc="5" dirty="0">
                <a:latin typeface="Georgia"/>
                <a:cs typeface="Georgia"/>
              </a:rPr>
              <a:t>l</a:t>
            </a:r>
            <a:r>
              <a:rPr sz="1800" spc="-20" dirty="0">
                <a:latin typeface="Georgia"/>
                <a:cs typeface="Georgia"/>
              </a:rPr>
              <a:t>i</a:t>
            </a:r>
            <a:r>
              <a:rPr sz="1800" spc="-30" dirty="0">
                <a:latin typeface="Georgia"/>
                <a:cs typeface="Georgia"/>
              </a:rPr>
              <a:t>t</a:t>
            </a:r>
            <a:r>
              <a:rPr sz="1800" spc="114" dirty="0">
                <a:latin typeface="Georgia"/>
                <a:cs typeface="Georgia"/>
              </a:rPr>
              <a:t>y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7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</a:t>
            </a:r>
            <a:r>
              <a:rPr sz="1800" spc="-15" dirty="0">
                <a:latin typeface="Georgia"/>
                <a:cs typeface="Georgia"/>
              </a:rPr>
              <a:t>o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</a:t>
            </a:r>
            <a:r>
              <a:rPr sz="1800" spc="-15" dirty="0">
                <a:latin typeface="Georgia"/>
                <a:cs typeface="Georgia"/>
              </a:rPr>
              <a:t>b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spc="-10" dirty="0">
                <a:latin typeface="Georgia"/>
                <a:cs typeface="Georgia"/>
              </a:rPr>
              <a:t>in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7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dirty="0">
                <a:latin typeface="Georgia"/>
                <a:cs typeface="Georgia"/>
              </a:rPr>
              <a:t>sur</a:t>
            </a:r>
            <a:r>
              <a:rPr sz="1800" spc="-20" dirty="0">
                <a:latin typeface="Georgia"/>
                <a:cs typeface="Georgia"/>
              </a:rPr>
              <a:t>e</a:t>
            </a:r>
            <a:r>
              <a:rPr sz="1800" spc="-5" dirty="0">
                <a:latin typeface="Georgia"/>
                <a:cs typeface="Georgia"/>
              </a:rPr>
              <a:t>m</a:t>
            </a:r>
            <a:r>
              <a:rPr sz="1800" spc="-10" dirty="0">
                <a:latin typeface="Georgia"/>
                <a:cs typeface="Georgia"/>
              </a:rPr>
              <a:t>en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15" dirty="0">
                <a:latin typeface="Georgia"/>
                <a:cs typeface="Georgia"/>
              </a:rPr>
              <a:t>s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7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spc="-10" dirty="0">
                <a:latin typeface="Georgia"/>
                <a:cs typeface="Georgia"/>
              </a:rPr>
              <a:t>n</a:t>
            </a:r>
            <a:r>
              <a:rPr sz="1800" spc="114" dirty="0">
                <a:latin typeface="Georgia"/>
                <a:cs typeface="Georgia"/>
              </a:rPr>
              <a:t>y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10" dirty="0">
                <a:latin typeface="Georgia"/>
                <a:cs typeface="Georgia"/>
              </a:rPr>
              <a:t>ime,</a:t>
            </a:r>
            <a:endParaRPr sz="18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35" dirty="0">
                <a:latin typeface="Georgia"/>
                <a:cs typeface="Georgia"/>
              </a:rPr>
              <a:t>e</a:t>
            </a:r>
            <a:r>
              <a:rPr sz="1800" spc="40" dirty="0">
                <a:latin typeface="Georgia"/>
                <a:cs typeface="Georgia"/>
              </a:rPr>
              <a:t>g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50" dirty="0">
                <a:latin typeface="Georgia"/>
                <a:cs typeface="Georgia"/>
              </a:rPr>
              <a:t>d</a:t>
            </a:r>
            <a:r>
              <a:rPr sz="1800" spc="30" dirty="0">
                <a:latin typeface="Georgia"/>
                <a:cs typeface="Georgia"/>
              </a:rPr>
              <a:t>l</a:t>
            </a:r>
            <a:r>
              <a:rPr sz="1800" spc="-15" dirty="0">
                <a:latin typeface="Georgia"/>
                <a:cs typeface="Georgia"/>
              </a:rPr>
              <a:t>e</a:t>
            </a:r>
            <a:r>
              <a:rPr sz="1800" spc="-10" dirty="0">
                <a:latin typeface="Georgia"/>
                <a:cs typeface="Georgia"/>
              </a:rPr>
              <a:t>s</a:t>
            </a:r>
            <a:r>
              <a:rPr sz="1800" spc="-15" dirty="0">
                <a:latin typeface="Georgia"/>
                <a:cs typeface="Georgia"/>
              </a:rPr>
              <a:t>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of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5" dirty="0">
                <a:latin typeface="Georgia"/>
                <a:cs typeface="Georgia"/>
              </a:rPr>
              <a:t>ime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of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d</a:t>
            </a:r>
            <a:r>
              <a:rPr sz="1800" spc="35" dirty="0">
                <a:latin typeface="Georgia"/>
                <a:cs typeface="Georgia"/>
              </a:rPr>
              <a:t>a</a:t>
            </a:r>
            <a:r>
              <a:rPr sz="1800" spc="114" dirty="0">
                <a:latin typeface="Georgia"/>
                <a:cs typeface="Georgia"/>
              </a:rPr>
              <a:t>y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or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s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" dirty="0">
                <a:latin typeface="Georgia"/>
                <a:cs typeface="Georgia"/>
              </a:rPr>
              <a:t>son</a:t>
            </a:r>
            <a:r>
              <a:rPr sz="1800" spc="-40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 marL="12700" marR="5715" algn="just">
              <a:lnSpc>
                <a:spcPct val="150100"/>
              </a:lnSpc>
            </a:pPr>
            <a:r>
              <a:rPr sz="1800" spc="-5" dirty="0">
                <a:latin typeface="Georgia"/>
                <a:cs typeface="Georgia"/>
              </a:rPr>
              <a:t>Th</a:t>
            </a:r>
            <a:r>
              <a:rPr sz="1800" spc="55" dirty="0">
                <a:latin typeface="Georgia"/>
                <a:cs typeface="Georgia"/>
              </a:rPr>
              <a:t>ey 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c</a:t>
            </a:r>
            <a:r>
              <a:rPr sz="1800" spc="-25" dirty="0">
                <a:latin typeface="Georgia"/>
                <a:cs typeface="Georgia"/>
              </a:rPr>
              <a:t>a</a:t>
            </a:r>
            <a:r>
              <a:rPr sz="1800" spc="-15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b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40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u</a:t>
            </a:r>
            <a:r>
              <a:rPr sz="1800" spc="15" dirty="0">
                <a:latin typeface="Georgia"/>
                <a:cs typeface="Georgia"/>
              </a:rPr>
              <a:t>sed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</a:t>
            </a:r>
            <a:r>
              <a:rPr sz="1800" dirty="0">
                <a:latin typeface="Georgia"/>
                <a:cs typeface="Georgia"/>
              </a:rPr>
              <a:t>r 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e</a:t>
            </a:r>
            <a:r>
              <a:rPr sz="1800" spc="-15" dirty="0">
                <a:latin typeface="Georgia"/>
                <a:cs typeface="Georgia"/>
              </a:rPr>
              <a:t>x</a:t>
            </a:r>
            <a:r>
              <a:rPr sz="1800" spc="-5" dirty="0">
                <a:latin typeface="Georgia"/>
                <a:cs typeface="Georgia"/>
              </a:rPr>
              <a:t>am</a:t>
            </a:r>
            <a:r>
              <a:rPr sz="1800" spc="-25" dirty="0">
                <a:latin typeface="Georgia"/>
                <a:cs typeface="Georgia"/>
              </a:rPr>
              <a:t>i</a:t>
            </a:r>
            <a:r>
              <a:rPr sz="1800" spc="-10" dirty="0">
                <a:latin typeface="Georgia"/>
                <a:cs typeface="Georgia"/>
              </a:rPr>
              <a:t>nin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e</a:t>
            </a:r>
            <a:r>
              <a:rPr sz="1800" spc="-10" dirty="0">
                <a:latin typeface="Georgia"/>
                <a:cs typeface="Georgia"/>
              </a:rPr>
              <a:t>n</a:t>
            </a:r>
            <a:r>
              <a:rPr sz="1800" spc="-20" dirty="0">
                <a:latin typeface="Georgia"/>
                <a:cs typeface="Georgia"/>
              </a:rPr>
              <a:t>e</a:t>
            </a:r>
            <a:r>
              <a:rPr sz="1800" spc="-10" dirty="0">
                <a:latin typeface="Georgia"/>
                <a:cs typeface="Georgia"/>
              </a:rPr>
              <a:t>r</a:t>
            </a:r>
            <a:r>
              <a:rPr sz="1800" spc="65" dirty="0">
                <a:latin typeface="Georgia"/>
                <a:cs typeface="Georgia"/>
              </a:rPr>
              <a:t>g</a:t>
            </a:r>
            <a:r>
              <a:rPr sz="1800" spc="114" dirty="0">
                <a:latin typeface="Georgia"/>
                <a:cs typeface="Georgia"/>
              </a:rPr>
              <a:t>y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114" dirty="0">
                <a:latin typeface="Georgia"/>
                <a:cs typeface="Georgia"/>
              </a:rPr>
              <a:t>y</a:t>
            </a:r>
            <a:r>
              <a:rPr sz="1800" spc="5" dirty="0">
                <a:latin typeface="Georgia"/>
                <a:cs typeface="Georgia"/>
              </a:rPr>
              <a:t>pe</a:t>
            </a:r>
            <a:r>
              <a:rPr sz="1800" spc="10" dirty="0">
                <a:latin typeface="Georgia"/>
                <a:cs typeface="Georgia"/>
              </a:rPr>
              <a:t>s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4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not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suffi</a:t>
            </a:r>
            <a:r>
              <a:rPr sz="1800" spc="-5" dirty="0">
                <a:latin typeface="Georgia"/>
                <a:cs typeface="Georgia"/>
              </a:rPr>
              <a:t>c</a:t>
            </a:r>
            <a:r>
              <a:rPr sz="1800" spc="-10" dirty="0">
                <a:latin typeface="Georgia"/>
                <a:cs typeface="Georgia"/>
              </a:rPr>
              <a:t>ien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60" dirty="0">
                <a:latin typeface="Georgia"/>
                <a:cs typeface="Georgia"/>
              </a:rPr>
              <a:t>ly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p</a:t>
            </a:r>
            <a:r>
              <a:rPr sz="1800" spc="15" dirty="0">
                <a:latin typeface="Georgia"/>
                <a:cs typeface="Georgia"/>
              </a:rPr>
              <a:t>r</a:t>
            </a:r>
            <a:r>
              <a:rPr sz="1800" spc="70" dirty="0">
                <a:latin typeface="Georgia"/>
                <a:cs typeface="Georgia"/>
              </a:rPr>
              <a:t>o</a:t>
            </a:r>
            <a:r>
              <a:rPr sz="1800" spc="50" dirty="0">
                <a:latin typeface="Georgia"/>
                <a:cs typeface="Georgia"/>
              </a:rPr>
              <a:t>v</a:t>
            </a:r>
            <a:r>
              <a:rPr sz="1800" spc="20" dirty="0">
                <a:latin typeface="Georgia"/>
                <a:cs typeface="Georgia"/>
              </a:rPr>
              <a:t>i</a:t>
            </a:r>
            <a:r>
              <a:rPr sz="1800" spc="45" dirty="0">
                <a:latin typeface="Georgia"/>
                <a:cs typeface="Georgia"/>
              </a:rPr>
              <a:t>d</a:t>
            </a:r>
            <a:r>
              <a:rPr sz="1800" spc="25" dirty="0">
                <a:latin typeface="Georgia"/>
                <a:cs typeface="Georgia"/>
              </a:rPr>
              <a:t>ed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b</a:t>
            </a:r>
            <a:r>
              <a:rPr sz="1800" spc="45" dirty="0">
                <a:latin typeface="Georgia"/>
                <a:cs typeface="Georgia"/>
              </a:rPr>
              <a:t>y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su</a:t>
            </a:r>
            <a:r>
              <a:rPr sz="1800" spc="10" dirty="0">
                <a:latin typeface="Georgia"/>
                <a:cs typeface="Georgia"/>
              </a:rPr>
              <a:t>n</a:t>
            </a:r>
            <a:r>
              <a:rPr sz="1800" spc="-40" dirty="0">
                <a:latin typeface="Georgia"/>
                <a:cs typeface="Georgia"/>
              </a:rPr>
              <a:t>,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su</a:t>
            </a:r>
            <a:r>
              <a:rPr sz="1800" spc="-5" dirty="0">
                <a:latin typeface="Georgia"/>
                <a:cs typeface="Georgia"/>
              </a:rPr>
              <a:t>c</a:t>
            </a:r>
            <a:r>
              <a:rPr sz="1800" dirty="0">
                <a:latin typeface="Georgia"/>
                <a:cs typeface="Georgia"/>
              </a:rPr>
              <a:t>h 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spc="-15" dirty="0">
                <a:latin typeface="Georgia"/>
                <a:cs typeface="Georgia"/>
              </a:rPr>
              <a:t>s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</a:t>
            </a:r>
            <a:r>
              <a:rPr sz="1800" spc="-20" dirty="0">
                <a:latin typeface="Georgia"/>
                <a:cs typeface="Georgia"/>
              </a:rPr>
              <a:t>icr</a:t>
            </a:r>
            <a:r>
              <a:rPr sz="1800" spc="75" dirty="0">
                <a:latin typeface="Georgia"/>
                <a:cs typeface="Georgia"/>
              </a:rPr>
              <a:t>o</a:t>
            </a:r>
            <a:r>
              <a:rPr sz="1800" spc="90" dirty="0">
                <a:latin typeface="Georgia"/>
                <a:cs typeface="Georgia"/>
              </a:rPr>
              <a:t>w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10" dirty="0">
                <a:latin typeface="Georgia"/>
                <a:cs typeface="Georgia"/>
              </a:rPr>
              <a:t>v</a:t>
            </a:r>
            <a:r>
              <a:rPr sz="1800" spc="-15" dirty="0">
                <a:latin typeface="Georgia"/>
                <a:cs typeface="Georgia"/>
              </a:rPr>
              <a:t>e</a:t>
            </a:r>
            <a:r>
              <a:rPr sz="1800" spc="-10" dirty="0">
                <a:latin typeface="Georgia"/>
                <a:cs typeface="Georgia"/>
              </a:rPr>
              <a:t>s</a:t>
            </a:r>
            <a:r>
              <a:rPr sz="1800" spc="-40" dirty="0">
                <a:latin typeface="Georgia"/>
                <a:cs typeface="Georgia"/>
              </a:rPr>
              <a:t>,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or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</a:t>
            </a:r>
            <a:r>
              <a:rPr sz="1800" spc="-15" dirty="0">
                <a:latin typeface="Georgia"/>
                <a:cs typeface="Georgia"/>
              </a:rPr>
              <a:t>o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b</a:t>
            </a:r>
            <a:r>
              <a:rPr sz="1800" spc="-25" dirty="0">
                <a:latin typeface="Georgia"/>
                <a:cs typeface="Georgia"/>
              </a:rPr>
              <a:t>e</a:t>
            </a:r>
            <a:r>
              <a:rPr sz="1800" spc="-30" dirty="0">
                <a:latin typeface="Georgia"/>
                <a:cs typeface="Georgia"/>
              </a:rPr>
              <a:t>t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20" dirty="0">
                <a:latin typeface="Georgia"/>
                <a:cs typeface="Georgia"/>
              </a:rPr>
              <a:t>er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c</a:t>
            </a:r>
            <a:r>
              <a:rPr sz="1800" spc="-5" dirty="0">
                <a:latin typeface="Georgia"/>
                <a:cs typeface="Georgia"/>
              </a:rPr>
              <a:t>o</a:t>
            </a:r>
            <a:r>
              <a:rPr sz="1800" dirty="0">
                <a:latin typeface="Georgia"/>
                <a:cs typeface="Georgia"/>
              </a:rPr>
              <a:t>n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10" dirty="0">
                <a:latin typeface="Georgia"/>
                <a:cs typeface="Georgia"/>
              </a:rPr>
              <a:t>ol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175" dirty="0">
                <a:latin typeface="Georgia"/>
                <a:cs typeface="Georgia"/>
              </a:rPr>
              <a:t>w</a:t>
            </a:r>
            <a:r>
              <a:rPr sz="1800" spc="-25" dirty="0">
                <a:latin typeface="Georgia"/>
                <a:cs typeface="Georgia"/>
              </a:rPr>
              <a:t>a</a:t>
            </a:r>
            <a:r>
              <a:rPr sz="1800" spc="114" dirty="0">
                <a:latin typeface="Georgia"/>
                <a:cs typeface="Georgia"/>
              </a:rPr>
              <a:t>y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spc="-25" dirty="0">
                <a:latin typeface="Georgia"/>
                <a:cs typeface="Georgia"/>
              </a:rPr>
              <a:t>et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is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</a:t>
            </a:r>
            <a:r>
              <a:rPr sz="1800" spc="5" dirty="0">
                <a:latin typeface="Georgia"/>
                <a:cs typeface="Georgia"/>
              </a:rPr>
              <a:t>l</a:t>
            </a:r>
            <a:r>
              <a:rPr sz="1800" spc="15" dirty="0">
                <a:latin typeface="Georgia"/>
                <a:cs typeface="Georgia"/>
              </a:rPr>
              <a:t>lu</a:t>
            </a:r>
            <a:r>
              <a:rPr sz="1800" spc="20" dirty="0">
                <a:latin typeface="Georgia"/>
                <a:cs typeface="Georgia"/>
              </a:rPr>
              <a:t>m</a:t>
            </a:r>
            <a:r>
              <a:rPr sz="1800" spc="-10" dirty="0">
                <a:latin typeface="Georgia"/>
                <a:cs typeface="Georgia"/>
              </a:rPr>
              <a:t>i</a:t>
            </a:r>
            <a:r>
              <a:rPr sz="1800" spc="-5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25" dirty="0">
                <a:latin typeface="Georgia"/>
                <a:cs typeface="Georgia"/>
              </a:rPr>
              <a:t>e</a:t>
            </a:r>
            <a:r>
              <a:rPr sz="1800" spc="40" dirty="0">
                <a:latin typeface="Georgia"/>
                <a:cs typeface="Georgia"/>
              </a:rPr>
              <a:t>d</a:t>
            </a:r>
            <a:r>
              <a:rPr sz="1800" spc="-40" dirty="0">
                <a:latin typeface="Georgia"/>
                <a:cs typeface="Georgia"/>
              </a:rPr>
              <a:t>.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45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H</a:t>
            </a:r>
            <a:r>
              <a:rPr sz="1800" spc="75" dirty="0">
                <a:latin typeface="Georgia"/>
                <a:cs typeface="Georgia"/>
              </a:rPr>
              <a:t>o</a:t>
            </a:r>
            <a:r>
              <a:rPr sz="1800" spc="114" dirty="0">
                <a:latin typeface="Georgia"/>
                <a:cs typeface="Georgia"/>
              </a:rPr>
              <a:t>w</a:t>
            </a:r>
            <a:r>
              <a:rPr sz="1800" spc="55" dirty="0">
                <a:latin typeface="Georgia"/>
                <a:cs typeface="Georgia"/>
              </a:rPr>
              <a:t>e</a:t>
            </a:r>
            <a:r>
              <a:rPr sz="1800" spc="45" dirty="0">
                <a:latin typeface="Georgia"/>
                <a:cs typeface="Georgia"/>
              </a:rPr>
              <a:t>v</a:t>
            </a:r>
            <a:r>
              <a:rPr sz="1800" spc="-35" dirty="0">
                <a:latin typeface="Georgia"/>
                <a:cs typeface="Georgia"/>
              </a:rPr>
              <a:t>e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-40" dirty="0">
                <a:latin typeface="Georgia"/>
                <a:cs typeface="Georgia"/>
              </a:rPr>
              <a:t>,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0" dirty="0">
                <a:latin typeface="Georgia"/>
                <a:cs typeface="Georgia"/>
              </a:rPr>
              <a:t>c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35" dirty="0">
                <a:latin typeface="Georgia"/>
                <a:cs typeface="Georgia"/>
              </a:rPr>
              <a:t>ive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50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s</a:t>
            </a:r>
            <a:r>
              <a:rPr sz="1800" spc="60" dirty="0">
                <a:latin typeface="Georgia"/>
                <a:cs typeface="Georgia"/>
              </a:rPr>
              <a:t>y</a:t>
            </a:r>
            <a:r>
              <a:rPr sz="1800" spc="-30" dirty="0">
                <a:latin typeface="Georgia"/>
                <a:cs typeface="Georgia"/>
              </a:rPr>
              <a:t>s</a:t>
            </a:r>
            <a:r>
              <a:rPr sz="1800" spc="-35" dirty="0">
                <a:latin typeface="Georgia"/>
                <a:cs typeface="Georgia"/>
              </a:rPr>
              <a:t>t</a:t>
            </a:r>
            <a:r>
              <a:rPr sz="1800" spc="-10" dirty="0">
                <a:latin typeface="Georgia"/>
                <a:cs typeface="Georgia"/>
              </a:rPr>
              <a:t>ems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dirty="0">
                <a:latin typeface="Georgia"/>
                <a:cs typeface="Georgia"/>
              </a:rPr>
              <a:t>equi</a:t>
            </a:r>
            <a:r>
              <a:rPr sz="1800" spc="5" dirty="0">
                <a:latin typeface="Georgia"/>
                <a:cs typeface="Georgia"/>
              </a:rPr>
              <a:t>r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4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45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spc="-15" dirty="0">
                <a:latin typeface="Georgia"/>
                <a:cs typeface="Georgia"/>
              </a:rPr>
              <a:t>e</a:t>
            </a:r>
            <a:r>
              <a:rPr sz="1800" spc="-10" dirty="0">
                <a:latin typeface="Georgia"/>
                <a:cs typeface="Georgia"/>
              </a:rPr>
              <a:t>n</a:t>
            </a:r>
            <a:r>
              <a:rPr sz="1800" spc="-20" dirty="0">
                <a:latin typeface="Georgia"/>
                <a:cs typeface="Georgia"/>
              </a:rPr>
              <a:t>e</a:t>
            </a:r>
            <a:r>
              <a:rPr sz="1800" spc="-35" dirty="0">
                <a:latin typeface="Georgia"/>
                <a:cs typeface="Georgia"/>
              </a:rPr>
              <a:t>r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io</a:t>
            </a:r>
            <a:r>
              <a:rPr sz="1800" spc="-20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3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of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</a:t>
            </a:r>
            <a:r>
              <a:rPr sz="1800" spc="10" dirty="0">
                <a:latin typeface="Georgia"/>
                <a:cs typeface="Georgia"/>
              </a:rPr>
              <a:t>a</a:t>
            </a:r>
            <a:r>
              <a:rPr sz="1800" spc="-15" dirty="0">
                <a:latin typeface="Georgia"/>
                <a:cs typeface="Georgia"/>
              </a:rPr>
              <a:t>ir</a:t>
            </a:r>
            <a:r>
              <a:rPr sz="1800" spc="60" dirty="0">
                <a:latin typeface="Georgia"/>
                <a:cs typeface="Georgia"/>
              </a:rPr>
              <a:t>ly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</a:t>
            </a:r>
            <a:r>
              <a:rPr sz="1800" spc="1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am</a:t>
            </a:r>
            <a:r>
              <a:rPr sz="1800" spc="30" dirty="0">
                <a:latin typeface="Georgia"/>
                <a:cs typeface="Georgia"/>
              </a:rPr>
              <a:t>o</a:t>
            </a:r>
            <a:r>
              <a:rPr sz="1800" spc="20" dirty="0">
                <a:latin typeface="Georgia"/>
                <a:cs typeface="Georgia"/>
              </a:rPr>
              <a:t>u</a:t>
            </a:r>
            <a:r>
              <a:rPr sz="1800" spc="-10" dirty="0">
                <a:latin typeface="Georgia"/>
                <a:cs typeface="Georgia"/>
              </a:rPr>
              <a:t>n</a:t>
            </a:r>
            <a:r>
              <a:rPr sz="1800" spc="-35" dirty="0">
                <a:latin typeface="Georgia"/>
                <a:cs typeface="Georgia"/>
              </a:rPr>
              <a:t>t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of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en</a:t>
            </a:r>
            <a:r>
              <a:rPr sz="1800" spc="-20" dirty="0">
                <a:latin typeface="Georgia"/>
                <a:cs typeface="Georgia"/>
              </a:rPr>
              <a:t>e</a:t>
            </a:r>
            <a:r>
              <a:rPr sz="1800" spc="-10" dirty="0">
                <a:latin typeface="Georgia"/>
                <a:cs typeface="Georgia"/>
              </a:rPr>
              <a:t>r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spc="114" dirty="0">
                <a:latin typeface="Georgia"/>
                <a:cs typeface="Georgia"/>
              </a:rPr>
              <a:t>y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</a:t>
            </a:r>
            <a:r>
              <a:rPr sz="1800" spc="-15" dirty="0">
                <a:latin typeface="Georgia"/>
                <a:cs typeface="Georgia"/>
              </a:rPr>
              <a:t>o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spc="20" dirty="0">
                <a:latin typeface="Georgia"/>
                <a:cs typeface="Georgia"/>
              </a:rPr>
              <a:t>dequa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40" dirty="0">
                <a:latin typeface="Georgia"/>
                <a:cs typeface="Georgia"/>
              </a:rPr>
              <a:t>ely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</a:t>
            </a:r>
            <a:r>
              <a:rPr sz="1800" spc="5" dirty="0">
                <a:latin typeface="Georgia"/>
                <a:cs typeface="Georgia"/>
              </a:rPr>
              <a:t>l</a:t>
            </a:r>
            <a:r>
              <a:rPr sz="1800" spc="15" dirty="0">
                <a:latin typeface="Georgia"/>
                <a:cs typeface="Georgia"/>
              </a:rPr>
              <a:t>lum</a:t>
            </a:r>
            <a:r>
              <a:rPr sz="1800" spc="-10" dirty="0">
                <a:latin typeface="Georgia"/>
                <a:cs typeface="Georgia"/>
              </a:rPr>
              <a:t>in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</a:t>
            </a:r>
            <a:r>
              <a:rPr sz="1800" spc="-5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r</a:t>
            </a:r>
            <a:r>
              <a:rPr sz="1800" spc="85" dirty="0">
                <a:latin typeface="Georgia"/>
                <a:cs typeface="Georgia"/>
              </a:rPr>
              <a:t>g</a:t>
            </a:r>
            <a:r>
              <a:rPr sz="1800" spc="-25" dirty="0">
                <a:latin typeface="Georgia"/>
                <a:cs typeface="Georgia"/>
              </a:rPr>
              <a:t>e</a:t>
            </a:r>
            <a:r>
              <a:rPr sz="1800" spc="-35" dirty="0">
                <a:latin typeface="Georgia"/>
                <a:cs typeface="Georgia"/>
              </a:rPr>
              <a:t>t</a:t>
            </a:r>
            <a:r>
              <a:rPr sz="1800" spc="-5" dirty="0">
                <a:latin typeface="Georgia"/>
                <a:cs typeface="Georgia"/>
              </a:rPr>
              <a:t>s</a:t>
            </a:r>
            <a:r>
              <a:rPr sz="1800" spc="-40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b="1" i="1" spc="-15" dirty="0">
                <a:solidFill>
                  <a:srgbClr val="0000FF"/>
                </a:solidFill>
                <a:latin typeface="Palatino Linotype"/>
                <a:cs typeface="Palatino Linotype"/>
              </a:rPr>
              <a:t>D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opp</a:t>
            </a:r>
            <a:r>
              <a:rPr sz="1800" b="1" i="1" spc="-5" dirty="0">
                <a:solidFill>
                  <a:srgbClr val="0000FF"/>
                </a:solidFill>
                <a:latin typeface="Palatino Linotype"/>
                <a:cs typeface="Palatino Linotype"/>
              </a:rPr>
              <a:t>l</a:t>
            </a:r>
            <a:r>
              <a:rPr sz="1800" b="1" i="1" spc="-15" dirty="0">
                <a:solidFill>
                  <a:srgbClr val="0000FF"/>
                </a:solidFill>
                <a:latin typeface="Palatino Linotype"/>
                <a:cs typeface="Palatino Linotype"/>
              </a:rPr>
              <a:t>e</a:t>
            </a:r>
            <a:r>
              <a:rPr sz="18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r</a:t>
            </a:r>
            <a:r>
              <a:rPr sz="1800" b="1" i="1" spc="1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Palatino Linotype"/>
                <a:cs typeface="Palatino Linotype"/>
              </a:rPr>
              <a:t>ra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da</a:t>
            </a:r>
            <a:r>
              <a:rPr sz="18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r</a:t>
            </a:r>
            <a:r>
              <a:rPr sz="1800" b="1" i="1" spc="-2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Palatino Linotype"/>
                <a:cs typeface="Palatino Linotype"/>
              </a:rPr>
              <a:t>is 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18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n</a:t>
            </a:r>
            <a:r>
              <a:rPr sz="1800" b="1" i="1" spc="-1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800" b="1" i="1" spc="-15" dirty="0">
                <a:solidFill>
                  <a:srgbClr val="0000FF"/>
                </a:solidFill>
                <a:latin typeface="Palatino Linotype"/>
                <a:cs typeface="Palatino Linotype"/>
              </a:rPr>
              <a:t>e</a:t>
            </a:r>
            <a:r>
              <a:rPr sz="1800" b="1" i="1" spc="10" dirty="0">
                <a:solidFill>
                  <a:srgbClr val="0000FF"/>
                </a:solidFill>
                <a:latin typeface="Palatino Linotype"/>
                <a:cs typeface="Palatino Linotype"/>
              </a:rPr>
              <a:t>x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1800" b="1" i="1" spc="-15" dirty="0">
                <a:solidFill>
                  <a:srgbClr val="0000FF"/>
                </a:solidFill>
                <a:latin typeface="Palatino Linotype"/>
                <a:cs typeface="Palatino Linotype"/>
              </a:rPr>
              <a:t>m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p</a:t>
            </a:r>
            <a:r>
              <a:rPr sz="1800" b="1" i="1" spc="-5" dirty="0">
                <a:solidFill>
                  <a:srgbClr val="0000FF"/>
                </a:solidFill>
                <a:latin typeface="Palatino Linotype"/>
                <a:cs typeface="Palatino Linotype"/>
              </a:rPr>
              <a:t>le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 o</a:t>
            </a:r>
            <a:r>
              <a:rPr sz="18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1800" b="1" i="1" spc="-2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18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n</a:t>
            </a:r>
            <a:r>
              <a:rPr sz="1800" b="1" i="1" spc="-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1800" b="1" i="1" spc="-15" dirty="0">
                <a:solidFill>
                  <a:srgbClr val="0000FF"/>
                </a:solidFill>
                <a:latin typeface="Palatino Linotype"/>
                <a:cs typeface="Palatino Linotype"/>
              </a:rPr>
              <a:t>c</a:t>
            </a:r>
            <a:r>
              <a:rPr sz="1800" b="1" i="1" spc="-5" dirty="0">
                <a:solidFill>
                  <a:srgbClr val="0000FF"/>
                </a:solidFill>
                <a:latin typeface="Palatino Linotype"/>
                <a:cs typeface="Palatino Linotype"/>
              </a:rPr>
              <a:t>tiv</a:t>
            </a:r>
            <a:r>
              <a:rPr sz="18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e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Palatino Linotype"/>
                <a:cs typeface="Palatino Linotype"/>
              </a:rPr>
              <a:t>r</a:t>
            </a:r>
            <a:r>
              <a:rPr sz="1800" b="1" i="1" spc="-15" dirty="0">
                <a:solidFill>
                  <a:srgbClr val="0000FF"/>
                </a:solidFill>
                <a:latin typeface="Palatino Linotype"/>
                <a:cs typeface="Palatino Linotype"/>
              </a:rPr>
              <a:t>em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o</a:t>
            </a:r>
            <a:r>
              <a:rPr sz="1800" b="1" i="1" spc="-5" dirty="0">
                <a:solidFill>
                  <a:srgbClr val="0000FF"/>
                </a:solidFill>
                <a:latin typeface="Palatino Linotype"/>
                <a:cs typeface="Palatino Linotype"/>
              </a:rPr>
              <a:t>t</a:t>
            </a:r>
            <a:r>
              <a:rPr sz="18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e</a:t>
            </a:r>
            <a:r>
              <a:rPr sz="1800" b="1" i="1" spc="2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800" b="1" i="1" spc="-15" dirty="0">
                <a:solidFill>
                  <a:srgbClr val="0000FF"/>
                </a:solidFill>
                <a:latin typeface="Palatino Linotype"/>
                <a:cs typeface="Palatino Linotype"/>
              </a:rPr>
              <a:t>se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n</a:t>
            </a:r>
            <a:r>
              <a:rPr sz="1800" b="1" i="1" spc="-15" dirty="0">
                <a:solidFill>
                  <a:srgbClr val="0000FF"/>
                </a:solidFill>
                <a:latin typeface="Palatino Linotype"/>
                <a:cs typeface="Palatino Linotype"/>
              </a:rPr>
              <a:t>s</a:t>
            </a:r>
            <a:r>
              <a:rPr sz="18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i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n</a:t>
            </a:r>
            <a:r>
              <a:rPr sz="18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1800" b="1" i="1" spc="2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Palatino Linotype"/>
                <a:cs typeface="Palatino Linotype"/>
              </a:rPr>
              <a:t>t</a:t>
            </a:r>
            <a:r>
              <a:rPr sz="1800" b="1" i="1" spc="-15" dirty="0">
                <a:solidFill>
                  <a:srgbClr val="0000FF"/>
                </a:solidFill>
                <a:latin typeface="Palatino Linotype"/>
                <a:cs typeface="Palatino Linotype"/>
              </a:rPr>
              <a:t>ec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hno</a:t>
            </a:r>
            <a:r>
              <a:rPr sz="18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l</a:t>
            </a:r>
            <a:r>
              <a:rPr sz="1800" b="1" i="1" spc="5" dirty="0">
                <a:solidFill>
                  <a:srgbClr val="0000FF"/>
                </a:solidFill>
                <a:latin typeface="Palatino Linotype"/>
                <a:cs typeface="Palatino Linotype"/>
              </a:rPr>
              <a:t>o</a:t>
            </a:r>
            <a:r>
              <a:rPr sz="1800" b="1" i="1" spc="1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1800" b="1" i="1" spc="15" dirty="0">
                <a:solidFill>
                  <a:srgbClr val="0000FF"/>
                </a:solidFill>
                <a:latin typeface="Palatino Linotype"/>
                <a:cs typeface="Palatino Linotype"/>
              </a:rPr>
              <a:t>y</a:t>
            </a:r>
            <a:r>
              <a:rPr sz="18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.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738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Georgia</vt:lpstr>
      <vt:lpstr>Palatino Linotype</vt:lpstr>
      <vt:lpstr>Times New Roman</vt:lpstr>
      <vt:lpstr>Trebuchet MS</vt:lpstr>
      <vt:lpstr>Verdana</vt:lpstr>
      <vt:lpstr>Wingdings</vt:lpstr>
      <vt:lpstr>Office Theme</vt:lpstr>
      <vt:lpstr>Remote Sensing</vt:lpstr>
      <vt:lpstr>Sensing</vt:lpstr>
      <vt:lpstr>REMOTE SENSING</vt:lpstr>
      <vt:lpstr>SIX STAGES IN REMOTE SENSING</vt:lpstr>
      <vt:lpstr>Fundamental Principle</vt:lpstr>
      <vt:lpstr>Types of RS system</vt:lpstr>
      <vt:lpstr>PowerPoint Presentation</vt:lpstr>
      <vt:lpstr>Sensor Detection</vt:lpstr>
      <vt:lpstr>2. Active detection</vt:lpstr>
      <vt:lpstr>IMAGING SENSORS</vt:lpstr>
      <vt:lpstr>PowerPoint Presentation</vt:lpstr>
      <vt:lpstr>Applications of Remote Sensing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vnit</dc:creator>
  <cp:lastModifiedBy>Keval Jodhani</cp:lastModifiedBy>
  <cp:revision>10</cp:revision>
  <dcterms:created xsi:type="dcterms:W3CDTF">2015-09-21T07:29:10Z</dcterms:created>
  <dcterms:modified xsi:type="dcterms:W3CDTF">2023-02-06T05:06:24Z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2015-09-21T00:00:00Z</vt:filetime>
  </property>
</Properties>
</file>