
<file path=[Content_Types].xml><?xml version="1.0" encoding="utf-8"?>
<Types xmlns="http://schemas.openxmlformats.org/package/2006/content-types">
  <Default Extension="png" ContentType="image/png"/>
  <Default Extension="jfif" ContentType="image/jpe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8" r:id="rId1"/>
  </p:sldMasterIdLst>
  <p:sldIdLst>
    <p:sldId id="257" r:id="rId2"/>
    <p:sldId id="260" r:id="rId3"/>
    <p:sldId id="274" r:id="rId4"/>
    <p:sldId id="262" r:id="rId5"/>
    <p:sldId id="261" r:id="rId6"/>
    <p:sldId id="263" r:id="rId7"/>
    <p:sldId id="273" r:id="rId8"/>
    <p:sldId id="275" r:id="rId9"/>
    <p:sldId id="259" r:id="rId10"/>
    <p:sldId id="276" r:id="rId11"/>
    <p:sldId id="264" r:id="rId12"/>
    <p:sldId id="266" r:id="rId13"/>
    <p:sldId id="277" r:id="rId14"/>
    <p:sldId id="278"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AA09F-D107-4A96-A67E-C62344012330}" v="67" dt="2024-09-19T14:59:01.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oorva sharma" userId="02e6c090e4dcf834" providerId="LiveId" clId="{D77AA09F-D107-4A96-A67E-C62344012330}"/>
    <pc:docChg chg="undo custSel addSld delSld modSld sldOrd">
      <pc:chgData name="apoorva sharma" userId="02e6c090e4dcf834" providerId="LiveId" clId="{D77AA09F-D107-4A96-A67E-C62344012330}" dt="2024-09-19T14:59:33.767" v="2698" actId="113"/>
      <pc:docMkLst>
        <pc:docMk/>
      </pc:docMkLst>
      <pc:sldChg chg="del">
        <pc:chgData name="apoorva sharma" userId="02e6c090e4dcf834" providerId="LiveId" clId="{D77AA09F-D107-4A96-A67E-C62344012330}" dt="2024-09-18T11:47:14.819" v="1" actId="2696"/>
        <pc:sldMkLst>
          <pc:docMk/>
          <pc:sldMk cId="2973170207" sldId="256"/>
        </pc:sldMkLst>
      </pc:sldChg>
      <pc:sldChg chg="addSp delSp modSp mod">
        <pc:chgData name="apoorva sharma" userId="02e6c090e4dcf834" providerId="LiveId" clId="{D77AA09F-D107-4A96-A67E-C62344012330}" dt="2024-09-18T12:29:35.964" v="184" actId="20577"/>
        <pc:sldMkLst>
          <pc:docMk/>
          <pc:sldMk cId="4236107001" sldId="257"/>
        </pc:sldMkLst>
        <pc:spChg chg="mod">
          <ac:chgData name="apoorva sharma" userId="02e6c090e4dcf834" providerId="LiveId" clId="{D77AA09F-D107-4A96-A67E-C62344012330}" dt="2024-09-18T12:22:21.614" v="67" actId="115"/>
          <ac:spMkLst>
            <pc:docMk/>
            <pc:sldMk cId="4236107001" sldId="257"/>
            <ac:spMk id="2" creationId="{EAE5D143-3714-8837-8975-2E96CD73EE20}"/>
          </ac:spMkLst>
        </pc:spChg>
        <pc:spChg chg="mod">
          <ac:chgData name="apoorva sharma" userId="02e6c090e4dcf834" providerId="LiveId" clId="{D77AA09F-D107-4A96-A67E-C62344012330}" dt="2024-09-18T11:56:29.050" v="59" actId="115"/>
          <ac:spMkLst>
            <pc:docMk/>
            <pc:sldMk cId="4236107001" sldId="257"/>
            <ac:spMk id="6" creationId="{BAA545E9-544D-A9B4-04B3-92D877FB5A5E}"/>
          </ac:spMkLst>
        </pc:spChg>
        <pc:spChg chg="add del mod">
          <ac:chgData name="apoorva sharma" userId="02e6c090e4dcf834" providerId="LiveId" clId="{D77AA09F-D107-4A96-A67E-C62344012330}" dt="2024-09-18T12:25:58.532" v="75"/>
          <ac:spMkLst>
            <pc:docMk/>
            <pc:sldMk cId="4236107001" sldId="257"/>
            <ac:spMk id="13" creationId="{EA7F72B0-1148-4884-3CAE-2E23EE639FFE}"/>
          </ac:spMkLst>
        </pc:spChg>
        <pc:spChg chg="add mod">
          <ac:chgData name="apoorva sharma" userId="02e6c090e4dcf834" providerId="LiveId" clId="{D77AA09F-D107-4A96-A67E-C62344012330}" dt="2024-09-18T12:29:35.964" v="184" actId="20577"/>
          <ac:spMkLst>
            <pc:docMk/>
            <pc:sldMk cId="4236107001" sldId="257"/>
            <ac:spMk id="14" creationId="{0FA20A37-841C-51B4-F02B-83DE77CA741D}"/>
          </ac:spMkLst>
        </pc:spChg>
        <pc:picChg chg="add mod">
          <ac:chgData name="apoorva sharma" userId="02e6c090e4dcf834" providerId="LiveId" clId="{D77AA09F-D107-4A96-A67E-C62344012330}" dt="2024-09-18T12:21:42.300" v="62" actId="14100"/>
          <ac:picMkLst>
            <pc:docMk/>
            <pc:sldMk cId="4236107001" sldId="257"/>
            <ac:picMk id="10" creationId="{01906F0A-F9DD-05C4-947F-223400FB1089}"/>
          </ac:picMkLst>
        </pc:picChg>
        <pc:picChg chg="add mod">
          <ac:chgData name="apoorva sharma" userId="02e6c090e4dcf834" providerId="LiveId" clId="{D77AA09F-D107-4A96-A67E-C62344012330}" dt="2024-09-18T12:22:43.116" v="71" actId="14100"/>
          <ac:picMkLst>
            <pc:docMk/>
            <pc:sldMk cId="4236107001" sldId="257"/>
            <ac:picMk id="12" creationId="{0AEE9B34-8CAA-1D1C-538C-40ECBC235E9B}"/>
          </ac:picMkLst>
        </pc:picChg>
      </pc:sldChg>
      <pc:sldChg chg="addSp delSp modSp new del mod">
        <pc:chgData name="apoorva sharma" userId="02e6c090e4dcf834" providerId="LiveId" clId="{D77AA09F-D107-4A96-A67E-C62344012330}" dt="2024-09-18T13:16:59.170" v="237" actId="2696"/>
        <pc:sldMkLst>
          <pc:docMk/>
          <pc:sldMk cId="328994452" sldId="258"/>
        </pc:sldMkLst>
        <pc:spChg chg="add del mod">
          <ac:chgData name="apoorva sharma" userId="02e6c090e4dcf834" providerId="LiveId" clId="{D77AA09F-D107-4A96-A67E-C62344012330}" dt="2024-09-18T13:04:29.226" v="188"/>
          <ac:spMkLst>
            <pc:docMk/>
            <pc:sldMk cId="328994452" sldId="258"/>
            <ac:spMk id="4" creationId="{540E85EB-B610-F103-EE1A-F7E427E52EBF}"/>
          </ac:spMkLst>
        </pc:spChg>
        <pc:picChg chg="add del mod">
          <ac:chgData name="apoorva sharma" userId="02e6c090e4dcf834" providerId="LiveId" clId="{D77AA09F-D107-4A96-A67E-C62344012330}" dt="2024-09-18T11:56:38.234" v="60" actId="21"/>
          <ac:picMkLst>
            <pc:docMk/>
            <pc:sldMk cId="328994452" sldId="258"/>
            <ac:picMk id="3" creationId="{982E329E-9551-793A-F7D3-DE1DD530CFA5}"/>
          </ac:picMkLst>
        </pc:picChg>
      </pc:sldChg>
      <pc:sldChg chg="addSp delSp modSp new mod ord">
        <pc:chgData name="apoorva sharma" userId="02e6c090e4dcf834" providerId="LiveId" clId="{D77AA09F-D107-4A96-A67E-C62344012330}" dt="2024-09-19T13:49:57.488" v="2040" actId="1076"/>
        <pc:sldMkLst>
          <pc:docMk/>
          <pc:sldMk cId="3703979874" sldId="259"/>
        </pc:sldMkLst>
        <pc:spChg chg="add del mod">
          <ac:chgData name="apoorva sharma" userId="02e6c090e4dcf834" providerId="LiveId" clId="{D77AA09F-D107-4A96-A67E-C62344012330}" dt="2024-09-19T13:40:28.271" v="1958"/>
          <ac:spMkLst>
            <pc:docMk/>
            <pc:sldMk cId="3703979874" sldId="259"/>
            <ac:spMk id="6" creationId="{AF130A62-E139-A723-FD72-98E55DE53537}"/>
          </ac:spMkLst>
        </pc:spChg>
        <pc:spChg chg="add del mod">
          <ac:chgData name="apoorva sharma" userId="02e6c090e4dcf834" providerId="LiveId" clId="{D77AA09F-D107-4A96-A67E-C62344012330}" dt="2024-09-19T13:40:28.271" v="1956" actId="478"/>
          <ac:spMkLst>
            <pc:docMk/>
            <pc:sldMk cId="3703979874" sldId="259"/>
            <ac:spMk id="7" creationId="{23E650FA-CC9B-6E1D-CA65-403F90C17482}"/>
          </ac:spMkLst>
        </pc:spChg>
        <pc:spChg chg="add mod">
          <ac:chgData name="apoorva sharma" userId="02e6c090e4dcf834" providerId="LiveId" clId="{D77AA09F-D107-4A96-A67E-C62344012330}" dt="2024-09-19T13:49:57.488" v="2040" actId="1076"/>
          <ac:spMkLst>
            <pc:docMk/>
            <pc:sldMk cId="3703979874" sldId="259"/>
            <ac:spMk id="8" creationId="{AFFE1544-E494-6BF8-55FC-ED98D9628A1A}"/>
          </ac:spMkLst>
        </pc:spChg>
        <pc:picChg chg="add del">
          <ac:chgData name="apoorva sharma" userId="02e6c090e4dcf834" providerId="LiveId" clId="{D77AA09F-D107-4A96-A67E-C62344012330}" dt="2024-09-19T13:37:49.244" v="1937" actId="478"/>
          <ac:picMkLst>
            <pc:docMk/>
            <pc:sldMk cId="3703979874" sldId="259"/>
            <ac:picMk id="3" creationId="{C84B2509-A2EC-2697-8BA5-02E72488F35F}"/>
          </ac:picMkLst>
        </pc:picChg>
        <pc:picChg chg="add mod">
          <ac:chgData name="apoorva sharma" userId="02e6c090e4dcf834" providerId="LiveId" clId="{D77AA09F-D107-4A96-A67E-C62344012330}" dt="2024-09-19T13:49:49.530" v="2039" actId="14100"/>
          <ac:picMkLst>
            <pc:docMk/>
            <pc:sldMk cId="3703979874" sldId="259"/>
            <ac:picMk id="5" creationId="{A46C5AC2-9631-E35B-5EFF-56F58FD61744}"/>
          </ac:picMkLst>
        </pc:picChg>
      </pc:sldChg>
      <pc:sldChg chg="addSp delSp modSp new mod">
        <pc:chgData name="apoorva sharma" userId="02e6c090e4dcf834" providerId="LiveId" clId="{D77AA09F-D107-4A96-A67E-C62344012330}" dt="2024-09-18T16:35:10.718" v="1817" actId="115"/>
        <pc:sldMkLst>
          <pc:docMk/>
          <pc:sldMk cId="2917683347" sldId="260"/>
        </pc:sldMkLst>
        <pc:spChg chg="mod">
          <ac:chgData name="apoorva sharma" userId="02e6c090e4dcf834" providerId="LiveId" clId="{D77AA09F-D107-4A96-A67E-C62344012330}" dt="2024-09-18T16:35:10.718" v="1817" actId="115"/>
          <ac:spMkLst>
            <pc:docMk/>
            <pc:sldMk cId="2917683347" sldId="260"/>
            <ac:spMk id="2" creationId="{7BF9BAB5-D394-1D46-4692-64CE0A1A4AEB}"/>
          </ac:spMkLst>
        </pc:spChg>
        <pc:spChg chg="del">
          <ac:chgData name="apoorva sharma" userId="02e6c090e4dcf834" providerId="LiveId" clId="{D77AA09F-D107-4A96-A67E-C62344012330}" dt="2024-09-18T13:11:12.561" v="189" actId="931"/>
          <ac:spMkLst>
            <pc:docMk/>
            <pc:sldMk cId="2917683347" sldId="260"/>
            <ac:spMk id="3" creationId="{455C3001-DB1A-377C-9505-C19BBF247CAB}"/>
          </ac:spMkLst>
        </pc:spChg>
        <pc:spChg chg="mod">
          <ac:chgData name="apoorva sharma" userId="02e6c090e4dcf834" providerId="LiveId" clId="{D77AA09F-D107-4A96-A67E-C62344012330}" dt="2024-09-18T13:23:32.560" v="542" actId="20577"/>
          <ac:spMkLst>
            <pc:docMk/>
            <pc:sldMk cId="2917683347" sldId="260"/>
            <ac:spMk id="4" creationId="{E9BA1AA5-C821-EF80-DC05-0A0654ED1A37}"/>
          </ac:spMkLst>
        </pc:spChg>
        <pc:spChg chg="add del mod">
          <ac:chgData name="apoorva sharma" userId="02e6c090e4dcf834" providerId="LiveId" clId="{D77AA09F-D107-4A96-A67E-C62344012330}" dt="2024-09-18T13:13:11.360" v="194" actId="931"/>
          <ac:spMkLst>
            <pc:docMk/>
            <pc:sldMk cId="2917683347" sldId="260"/>
            <ac:spMk id="8" creationId="{9DBC4194-044B-A396-88D2-29741088DBC8}"/>
          </ac:spMkLst>
        </pc:spChg>
        <pc:spChg chg="add del mod">
          <ac:chgData name="apoorva sharma" userId="02e6c090e4dcf834" providerId="LiveId" clId="{D77AA09F-D107-4A96-A67E-C62344012330}" dt="2024-09-18T13:15:33.130" v="199" actId="931"/>
          <ac:spMkLst>
            <pc:docMk/>
            <pc:sldMk cId="2917683347" sldId="260"/>
            <ac:spMk id="12" creationId="{DAB32423-0B35-BF04-9333-E61420BB5CA8}"/>
          </ac:spMkLst>
        </pc:spChg>
        <pc:picChg chg="add del mod">
          <ac:chgData name="apoorva sharma" userId="02e6c090e4dcf834" providerId="LiveId" clId="{D77AA09F-D107-4A96-A67E-C62344012330}" dt="2024-09-18T13:13:03.952" v="193" actId="21"/>
          <ac:picMkLst>
            <pc:docMk/>
            <pc:sldMk cId="2917683347" sldId="260"/>
            <ac:picMk id="6" creationId="{4CC2F225-D93B-925B-7627-7ED3DDD2F5F7}"/>
          </ac:picMkLst>
        </pc:picChg>
        <pc:picChg chg="add del mod">
          <ac:chgData name="apoorva sharma" userId="02e6c090e4dcf834" providerId="LiveId" clId="{D77AA09F-D107-4A96-A67E-C62344012330}" dt="2024-09-18T13:13:23.763" v="198" actId="21"/>
          <ac:picMkLst>
            <pc:docMk/>
            <pc:sldMk cId="2917683347" sldId="260"/>
            <ac:picMk id="10" creationId="{A3116B90-2D8F-BE44-8AFB-BF5B0C7DFEAE}"/>
          </ac:picMkLst>
        </pc:picChg>
        <pc:picChg chg="add mod">
          <ac:chgData name="apoorva sharma" userId="02e6c090e4dcf834" providerId="LiveId" clId="{D77AA09F-D107-4A96-A67E-C62344012330}" dt="2024-09-18T13:15:44.986" v="203" actId="1076"/>
          <ac:picMkLst>
            <pc:docMk/>
            <pc:sldMk cId="2917683347" sldId="260"/>
            <ac:picMk id="14" creationId="{6607BA2F-D938-0F01-1C6B-DD83494C5845}"/>
          </ac:picMkLst>
        </pc:picChg>
      </pc:sldChg>
      <pc:sldChg chg="modSp new mod ord">
        <pc:chgData name="apoorva sharma" userId="02e6c090e4dcf834" providerId="LiveId" clId="{D77AA09F-D107-4A96-A67E-C62344012330}" dt="2024-09-18T16:48:53.035" v="1935" actId="313"/>
        <pc:sldMkLst>
          <pc:docMk/>
          <pc:sldMk cId="1582448318" sldId="261"/>
        </pc:sldMkLst>
        <pc:spChg chg="mod">
          <ac:chgData name="apoorva sharma" userId="02e6c090e4dcf834" providerId="LiveId" clId="{D77AA09F-D107-4A96-A67E-C62344012330}" dt="2024-09-18T16:46:42.292" v="1896" actId="255"/>
          <ac:spMkLst>
            <pc:docMk/>
            <pc:sldMk cId="1582448318" sldId="261"/>
            <ac:spMk id="2" creationId="{F2108740-0318-F2ED-6078-65B491370544}"/>
          </ac:spMkLst>
        </pc:spChg>
        <pc:spChg chg="mod">
          <ac:chgData name="apoorva sharma" userId="02e6c090e4dcf834" providerId="LiveId" clId="{D77AA09F-D107-4A96-A67E-C62344012330}" dt="2024-09-18T16:48:53.035" v="1935" actId="313"/>
          <ac:spMkLst>
            <pc:docMk/>
            <pc:sldMk cId="1582448318" sldId="261"/>
            <ac:spMk id="3" creationId="{DC538AB1-2EE2-2F21-C9B0-95087FA61550}"/>
          </ac:spMkLst>
        </pc:spChg>
      </pc:sldChg>
      <pc:sldChg chg="addSp modSp new mod ord">
        <pc:chgData name="apoorva sharma" userId="02e6c090e4dcf834" providerId="LiveId" clId="{D77AA09F-D107-4A96-A67E-C62344012330}" dt="2024-09-18T16:30:39.010" v="1809" actId="14100"/>
        <pc:sldMkLst>
          <pc:docMk/>
          <pc:sldMk cId="2225738482" sldId="262"/>
        </pc:sldMkLst>
        <pc:spChg chg="mod">
          <ac:chgData name="apoorva sharma" userId="02e6c090e4dcf834" providerId="LiveId" clId="{D77AA09F-D107-4A96-A67E-C62344012330}" dt="2024-09-18T16:12:34.160" v="1225" actId="14100"/>
          <ac:spMkLst>
            <pc:docMk/>
            <pc:sldMk cId="2225738482" sldId="262"/>
            <ac:spMk id="2" creationId="{464485FA-719D-B718-3DFB-F46D98AC84BC}"/>
          </ac:spMkLst>
        </pc:spChg>
        <pc:spChg chg="mod">
          <ac:chgData name="apoorva sharma" userId="02e6c090e4dcf834" providerId="LiveId" clId="{D77AA09F-D107-4A96-A67E-C62344012330}" dt="2024-09-18T16:20:02.361" v="1301" actId="207"/>
          <ac:spMkLst>
            <pc:docMk/>
            <pc:sldMk cId="2225738482" sldId="262"/>
            <ac:spMk id="3" creationId="{33DB135F-F2EE-F1DF-9720-924AF2061C9E}"/>
          </ac:spMkLst>
        </pc:spChg>
        <pc:spChg chg="mod">
          <ac:chgData name="apoorva sharma" userId="02e6c090e4dcf834" providerId="LiveId" clId="{D77AA09F-D107-4A96-A67E-C62344012330}" dt="2024-09-18T16:29:24.730" v="1797" actId="14100"/>
          <ac:spMkLst>
            <pc:docMk/>
            <pc:sldMk cId="2225738482" sldId="262"/>
            <ac:spMk id="4" creationId="{39106B0F-6EAD-A4F7-69C0-5823F4A61DC4}"/>
          </ac:spMkLst>
        </pc:spChg>
        <pc:spChg chg="mod">
          <ac:chgData name="apoorva sharma" userId="02e6c090e4dcf834" providerId="LiveId" clId="{D77AA09F-D107-4A96-A67E-C62344012330}" dt="2024-09-18T16:20:08.580" v="1302" actId="207"/>
          <ac:spMkLst>
            <pc:docMk/>
            <pc:sldMk cId="2225738482" sldId="262"/>
            <ac:spMk id="5" creationId="{8FF2FE41-0D6D-CDE5-9B03-294CE5D50C5D}"/>
          </ac:spMkLst>
        </pc:spChg>
        <pc:spChg chg="mod">
          <ac:chgData name="apoorva sharma" userId="02e6c090e4dcf834" providerId="LiveId" clId="{D77AA09F-D107-4A96-A67E-C62344012330}" dt="2024-09-18T16:30:15.590" v="1803" actId="14100"/>
          <ac:spMkLst>
            <pc:docMk/>
            <pc:sldMk cId="2225738482" sldId="262"/>
            <ac:spMk id="6" creationId="{C5BB7196-025F-E815-37A5-798E834CC93A}"/>
          </ac:spMkLst>
        </pc:spChg>
        <pc:spChg chg="mod">
          <ac:chgData name="apoorva sharma" userId="02e6c090e4dcf834" providerId="LiveId" clId="{D77AA09F-D107-4A96-A67E-C62344012330}" dt="2024-09-18T16:20:12.640" v="1303" actId="207"/>
          <ac:spMkLst>
            <pc:docMk/>
            <pc:sldMk cId="2225738482" sldId="262"/>
            <ac:spMk id="7" creationId="{8CEB36E7-5DC7-C58D-F586-8C3539AC35A5}"/>
          </ac:spMkLst>
        </pc:spChg>
        <pc:spChg chg="mod">
          <ac:chgData name="apoorva sharma" userId="02e6c090e4dcf834" providerId="LiveId" clId="{D77AA09F-D107-4A96-A67E-C62344012330}" dt="2024-09-18T16:30:39.010" v="1809" actId="14100"/>
          <ac:spMkLst>
            <pc:docMk/>
            <pc:sldMk cId="2225738482" sldId="262"/>
            <ac:spMk id="8" creationId="{65EDD932-8D29-AC93-A5BD-0CBD2C0BCBDB}"/>
          </ac:spMkLst>
        </pc:spChg>
        <pc:spChg chg="add mod">
          <ac:chgData name="apoorva sharma" userId="02e6c090e4dcf834" providerId="LiveId" clId="{D77AA09F-D107-4A96-A67E-C62344012330}" dt="2024-09-18T16:15:53.682" v="1272" actId="14100"/>
          <ac:spMkLst>
            <pc:docMk/>
            <pc:sldMk cId="2225738482" sldId="262"/>
            <ac:spMk id="9" creationId="{10DA5B70-9416-FC92-AE3F-DE2E442FADA3}"/>
          </ac:spMkLst>
        </pc:spChg>
        <pc:spChg chg="add mod">
          <ac:chgData name="apoorva sharma" userId="02e6c090e4dcf834" providerId="LiveId" clId="{D77AA09F-D107-4A96-A67E-C62344012330}" dt="2024-09-18T16:20:20.119" v="1304" actId="14100"/>
          <ac:spMkLst>
            <pc:docMk/>
            <pc:sldMk cId="2225738482" sldId="262"/>
            <ac:spMk id="10" creationId="{B45202FD-EED1-6AA6-A27B-6CA8C7608C15}"/>
          </ac:spMkLst>
        </pc:spChg>
        <pc:spChg chg="add mod">
          <ac:chgData name="apoorva sharma" userId="02e6c090e4dcf834" providerId="LiveId" clId="{D77AA09F-D107-4A96-A67E-C62344012330}" dt="2024-09-18T16:20:25.288" v="1305" actId="14100"/>
          <ac:spMkLst>
            <pc:docMk/>
            <pc:sldMk cId="2225738482" sldId="262"/>
            <ac:spMk id="11" creationId="{D81901CE-4A05-6C3A-DDBD-EE4F259AAEFD}"/>
          </ac:spMkLst>
        </pc:spChg>
      </pc:sldChg>
      <pc:sldChg chg="addSp modSp new mod ord">
        <pc:chgData name="apoorva sharma" userId="02e6c090e4dcf834" providerId="LiveId" clId="{D77AA09F-D107-4A96-A67E-C62344012330}" dt="2024-09-19T13:57:56.403" v="2134" actId="20577"/>
        <pc:sldMkLst>
          <pc:docMk/>
          <pc:sldMk cId="1481633749" sldId="263"/>
        </pc:sldMkLst>
        <pc:spChg chg="mod">
          <ac:chgData name="apoorva sharma" userId="02e6c090e4dcf834" providerId="LiveId" clId="{D77AA09F-D107-4A96-A67E-C62344012330}" dt="2024-09-18T16:46:11.593" v="1895" actId="115"/>
          <ac:spMkLst>
            <pc:docMk/>
            <pc:sldMk cId="1481633749" sldId="263"/>
            <ac:spMk id="2" creationId="{6F16E979-4FCB-4CD9-6BA9-CBB39FC8ADF5}"/>
          </ac:spMkLst>
        </pc:spChg>
        <pc:spChg chg="add mod">
          <ac:chgData name="apoorva sharma" userId="02e6c090e4dcf834" providerId="LiveId" clId="{D77AA09F-D107-4A96-A67E-C62344012330}" dt="2024-09-19T13:57:56.403" v="2134" actId="20577"/>
          <ac:spMkLst>
            <pc:docMk/>
            <pc:sldMk cId="1481633749" sldId="263"/>
            <ac:spMk id="3" creationId="{06516E4F-8C8E-5AB4-4338-4DF5F3DBF6C5}"/>
          </ac:spMkLst>
        </pc:spChg>
      </pc:sldChg>
      <pc:sldChg chg="addSp modSp new mod">
        <pc:chgData name="apoorva sharma" userId="02e6c090e4dcf834" providerId="LiveId" clId="{D77AA09F-D107-4A96-A67E-C62344012330}" dt="2024-09-19T13:49:41.388" v="2037" actId="14100"/>
        <pc:sldMkLst>
          <pc:docMk/>
          <pc:sldMk cId="1448551068" sldId="264"/>
        </pc:sldMkLst>
        <pc:spChg chg="add mod">
          <ac:chgData name="apoorva sharma" userId="02e6c090e4dcf834" providerId="LiveId" clId="{D77AA09F-D107-4A96-A67E-C62344012330}" dt="2024-09-19T13:49:13.972" v="2033" actId="1076"/>
          <ac:spMkLst>
            <pc:docMk/>
            <pc:sldMk cId="1448551068" sldId="264"/>
            <ac:spMk id="2" creationId="{F24D4D63-33BB-8487-3A2B-64B1FBDC1704}"/>
          </ac:spMkLst>
        </pc:spChg>
        <pc:picChg chg="add mod">
          <ac:chgData name="apoorva sharma" userId="02e6c090e4dcf834" providerId="LiveId" clId="{D77AA09F-D107-4A96-A67E-C62344012330}" dt="2024-09-19T13:49:41.388" v="2037" actId="14100"/>
          <ac:picMkLst>
            <pc:docMk/>
            <pc:sldMk cId="1448551068" sldId="264"/>
            <ac:picMk id="4" creationId="{8ACEAF20-3EFE-CA2F-E618-944ED8F0918E}"/>
          </ac:picMkLst>
        </pc:picChg>
      </pc:sldChg>
      <pc:sldChg chg="addSp delSp modSp new del mod">
        <pc:chgData name="apoorva sharma" userId="02e6c090e4dcf834" providerId="LiveId" clId="{D77AA09F-D107-4A96-A67E-C62344012330}" dt="2024-09-19T13:42:27.827" v="1998" actId="2696"/>
        <pc:sldMkLst>
          <pc:docMk/>
          <pc:sldMk cId="1888670801" sldId="264"/>
        </pc:sldMkLst>
        <pc:spChg chg="del">
          <ac:chgData name="apoorva sharma" userId="02e6c090e4dcf834" providerId="LiveId" clId="{D77AA09F-D107-4A96-A67E-C62344012330}" dt="2024-09-19T13:38:59.728" v="1940"/>
          <ac:spMkLst>
            <pc:docMk/>
            <pc:sldMk cId="1888670801" sldId="264"/>
            <ac:spMk id="3" creationId="{885625AB-49C5-FF66-8754-C250B741A77D}"/>
          </ac:spMkLst>
        </pc:spChg>
        <pc:spChg chg="add mod">
          <ac:chgData name="apoorva sharma" userId="02e6c090e4dcf834" providerId="LiveId" clId="{D77AA09F-D107-4A96-A67E-C62344012330}" dt="2024-09-19T13:39:07.845" v="1942" actId="21"/>
          <ac:spMkLst>
            <pc:docMk/>
            <pc:sldMk cId="1888670801" sldId="264"/>
            <ac:spMk id="7" creationId="{9B82C10F-1674-30E3-C92F-2C55F16CA23C}"/>
          </ac:spMkLst>
        </pc:spChg>
        <pc:picChg chg="add del mod">
          <ac:chgData name="apoorva sharma" userId="02e6c090e4dcf834" providerId="LiveId" clId="{D77AA09F-D107-4A96-A67E-C62344012330}" dt="2024-09-19T13:39:07.845" v="1942" actId="21"/>
          <ac:picMkLst>
            <pc:docMk/>
            <pc:sldMk cId="1888670801" sldId="264"/>
            <ac:picMk id="5" creationId="{D09503A4-1B73-AD2C-3D8C-6B05DC54D86A}"/>
          </ac:picMkLst>
        </pc:picChg>
      </pc:sldChg>
      <pc:sldChg chg="addSp modSp new del mod">
        <pc:chgData name="apoorva sharma" userId="02e6c090e4dcf834" providerId="LiveId" clId="{D77AA09F-D107-4A96-A67E-C62344012330}" dt="2024-09-19T13:53:07.861" v="2054" actId="2696"/>
        <pc:sldMkLst>
          <pc:docMk/>
          <pc:sldMk cId="1483255808" sldId="265"/>
        </pc:sldMkLst>
        <pc:picChg chg="add mod">
          <ac:chgData name="apoorva sharma" userId="02e6c090e4dcf834" providerId="LiveId" clId="{D77AA09F-D107-4A96-A67E-C62344012330}" dt="2024-09-19T13:51:45.597" v="2045" actId="14100"/>
          <ac:picMkLst>
            <pc:docMk/>
            <pc:sldMk cId="1483255808" sldId="265"/>
            <ac:picMk id="3" creationId="{8F2A9701-EC88-F76F-0FE4-A8DC9AA5CC6E}"/>
          </ac:picMkLst>
        </pc:picChg>
      </pc:sldChg>
      <pc:sldChg chg="addSp modSp new mod">
        <pc:chgData name="apoorva sharma" userId="02e6c090e4dcf834" providerId="LiveId" clId="{D77AA09F-D107-4A96-A67E-C62344012330}" dt="2024-09-19T13:54:16.656" v="2084" actId="14100"/>
        <pc:sldMkLst>
          <pc:docMk/>
          <pc:sldMk cId="2118350023" sldId="266"/>
        </pc:sldMkLst>
        <pc:spChg chg="add mod">
          <ac:chgData name="apoorva sharma" userId="02e6c090e4dcf834" providerId="LiveId" clId="{D77AA09F-D107-4A96-A67E-C62344012330}" dt="2024-09-19T13:54:09.592" v="2082" actId="1076"/>
          <ac:spMkLst>
            <pc:docMk/>
            <pc:sldMk cId="2118350023" sldId="266"/>
            <ac:spMk id="4" creationId="{F4DB0E38-2F83-8A9C-BA8E-DC5A380F80D8}"/>
          </ac:spMkLst>
        </pc:spChg>
        <pc:picChg chg="add mod">
          <ac:chgData name="apoorva sharma" userId="02e6c090e4dcf834" providerId="LiveId" clId="{D77AA09F-D107-4A96-A67E-C62344012330}" dt="2024-09-19T13:54:16.656" v="2084" actId="14100"/>
          <ac:picMkLst>
            <pc:docMk/>
            <pc:sldMk cId="2118350023" sldId="266"/>
            <ac:picMk id="3" creationId="{0D37C284-BBA6-E4E5-5DC4-4210E457D2A6}"/>
          </ac:picMkLst>
        </pc:picChg>
      </pc:sldChg>
      <pc:sldChg chg="addSp delSp modSp new mod ord">
        <pc:chgData name="apoorva sharma" userId="02e6c090e4dcf834" providerId="LiveId" clId="{D77AA09F-D107-4A96-A67E-C62344012330}" dt="2024-09-19T14:42:52.015" v="2432" actId="1076"/>
        <pc:sldMkLst>
          <pc:docMk/>
          <pc:sldMk cId="69102068" sldId="267"/>
        </pc:sldMkLst>
        <pc:spChg chg="add mod">
          <ac:chgData name="apoorva sharma" userId="02e6c090e4dcf834" providerId="LiveId" clId="{D77AA09F-D107-4A96-A67E-C62344012330}" dt="2024-09-19T13:55:26.340" v="2113" actId="115"/>
          <ac:spMkLst>
            <pc:docMk/>
            <pc:sldMk cId="69102068" sldId="267"/>
            <ac:spMk id="2" creationId="{5D5BB71A-C198-1E20-9D84-F619FEDA110C}"/>
          </ac:spMkLst>
        </pc:spChg>
        <pc:spChg chg="add mod">
          <ac:chgData name="apoorva sharma" userId="02e6c090e4dcf834" providerId="LiveId" clId="{D77AA09F-D107-4A96-A67E-C62344012330}" dt="2024-09-19T14:38:01.651" v="2375" actId="1076"/>
          <ac:spMkLst>
            <pc:docMk/>
            <pc:sldMk cId="69102068" sldId="267"/>
            <ac:spMk id="3" creationId="{D23C65CD-AEE8-2F87-6358-8DE65B6C6FCB}"/>
          </ac:spMkLst>
        </pc:spChg>
        <pc:spChg chg="add del mod">
          <ac:chgData name="apoorva sharma" userId="02e6c090e4dcf834" providerId="LiveId" clId="{D77AA09F-D107-4A96-A67E-C62344012330}" dt="2024-09-19T13:58:53.641" v="2149" actId="21"/>
          <ac:spMkLst>
            <pc:docMk/>
            <pc:sldMk cId="69102068" sldId="267"/>
            <ac:spMk id="4" creationId="{E29C24B9-330B-2308-BB28-A0DFDBBA5D0B}"/>
          </ac:spMkLst>
        </pc:spChg>
        <pc:spChg chg="add mod">
          <ac:chgData name="apoorva sharma" userId="02e6c090e4dcf834" providerId="LiveId" clId="{D77AA09F-D107-4A96-A67E-C62344012330}" dt="2024-09-19T14:42:52.015" v="2432" actId="1076"/>
          <ac:spMkLst>
            <pc:docMk/>
            <pc:sldMk cId="69102068" sldId="267"/>
            <ac:spMk id="5" creationId="{0A50FBF0-E092-3E3D-5E07-D01AFCF81BD5}"/>
          </ac:spMkLst>
        </pc:spChg>
        <pc:spChg chg="add mod">
          <ac:chgData name="apoorva sharma" userId="02e6c090e4dcf834" providerId="LiveId" clId="{D77AA09F-D107-4A96-A67E-C62344012330}" dt="2024-09-19T14:42:35.924" v="2430" actId="14100"/>
          <ac:spMkLst>
            <pc:docMk/>
            <pc:sldMk cId="69102068" sldId="267"/>
            <ac:spMk id="6" creationId="{879A9218-363F-A037-04EC-83562A3E93A7}"/>
          </ac:spMkLst>
        </pc:spChg>
        <pc:spChg chg="add del mod">
          <ac:chgData name="apoorva sharma" userId="02e6c090e4dcf834" providerId="LiveId" clId="{D77AA09F-D107-4A96-A67E-C62344012330}" dt="2024-09-19T14:01:44.814" v="2196"/>
          <ac:spMkLst>
            <pc:docMk/>
            <pc:sldMk cId="69102068" sldId="267"/>
            <ac:spMk id="7" creationId="{187BA337-47D8-4804-D27C-63D418A69833}"/>
          </ac:spMkLst>
        </pc:spChg>
        <pc:spChg chg="add del mod">
          <ac:chgData name="apoorva sharma" userId="02e6c090e4dcf834" providerId="LiveId" clId="{D77AA09F-D107-4A96-A67E-C62344012330}" dt="2024-09-19T14:38:06.889" v="2377"/>
          <ac:spMkLst>
            <pc:docMk/>
            <pc:sldMk cId="69102068" sldId="267"/>
            <ac:spMk id="10" creationId="{D1E3BAD7-ED40-65AB-DB4B-CC835E29D307}"/>
          </ac:spMkLst>
        </pc:spChg>
        <pc:spChg chg="add mod">
          <ac:chgData name="apoorva sharma" userId="02e6c090e4dcf834" providerId="LiveId" clId="{D77AA09F-D107-4A96-A67E-C62344012330}" dt="2024-09-19T14:42:42.326" v="2431" actId="1076"/>
          <ac:spMkLst>
            <pc:docMk/>
            <pc:sldMk cId="69102068" sldId="267"/>
            <ac:spMk id="11" creationId="{8E0E2D93-B5C1-D0BD-DC07-D7E140EF5F75}"/>
          </ac:spMkLst>
        </pc:spChg>
        <pc:picChg chg="add mod">
          <ac:chgData name="apoorva sharma" userId="02e6c090e4dcf834" providerId="LiveId" clId="{D77AA09F-D107-4A96-A67E-C62344012330}" dt="2024-09-19T14:42:21.360" v="2427" actId="1076"/>
          <ac:picMkLst>
            <pc:docMk/>
            <pc:sldMk cId="69102068" sldId="267"/>
            <ac:picMk id="9" creationId="{81DF6594-083B-1104-C37D-2CECF3205DF1}"/>
          </ac:picMkLst>
        </pc:picChg>
      </pc:sldChg>
      <pc:sldChg chg="addSp delSp modSp new mod">
        <pc:chgData name="apoorva sharma" userId="02e6c090e4dcf834" providerId="LiveId" clId="{D77AA09F-D107-4A96-A67E-C62344012330}" dt="2024-09-19T14:41:44.374" v="2424" actId="1076"/>
        <pc:sldMkLst>
          <pc:docMk/>
          <pc:sldMk cId="757102577" sldId="268"/>
        </pc:sldMkLst>
        <pc:spChg chg="add del mod">
          <ac:chgData name="apoorva sharma" userId="02e6c090e4dcf834" providerId="LiveId" clId="{D77AA09F-D107-4A96-A67E-C62344012330}" dt="2024-09-19T14:03:09.409" v="2204"/>
          <ac:spMkLst>
            <pc:docMk/>
            <pc:sldMk cId="757102577" sldId="268"/>
            <ac:spMk id="2" creationId="{27221391-A47F-8DF7-B73A-1291D0BA16AB}"/>
          </ac:spMkLst>
        </pc:spChg>
        <pc:spChg chg="add mod">
          <ac:chgData name="apoorva sharma" userId="02e6c090e4dcf834" providerId="LiveId" clId="{D77AA09F-D107-4A96-A67E-C62344012330}" dt="2024-09-19T14:40:51.462" v="2407" actId="14100"/>
          <ac:spMkLst>
            <pc:docMk/>
            <pc:sldMk cId="757102577" sldId="268"/>
            <ac:spMk id="3" creationId="{4D3BE358-1503-4FF4-E1C9-3BD30B58045C}"/>
          </ac:spMkLst>
        </pc:spChg>
        <pc:spChg chg="add mod">
          <ac:chgData name="apoorva sharma" userId="02e6c090e4dcf834" providerId="LiveId" clId="{D77AA09F-D107-4A96-A67E-C62344012330}" dt="2024-09-19T14:41:44.374" v="2424" actId="1076"/>
          <ac:spMkLst>
            <pc:docMk/>
            <pc:sldMk cId="757102577" sldId="268"/>
            <ac:spMk id="4" creationId="{50A28FCA-095E-FF09-1374-3AFEAB54AEB2}"/>
          </ac:spMkLst>
        </pc:spChg>
        <pc:spChg chg="add mod">
          <ac:chgData name="apoorva sharma" userId="02e6c090e4dcf834" providerId="LiveId" clId="{D77AA09F-D107-4A96-A67E-C62344012330}" dt="2024-09-19T14:09:52.924" v="2277" actId="255"/>
          <ac:spMkLst>
            <pc:docMk/>
            <pc:sldMk cId="757102577" sldId="268"/>
            <ac:spMk id="9" creationId="{4FC6FFA8-A89B-A08E-1691-8BA90EE8CB98}"/>
          </ac:spMkLst>
        </pc:spChg>
        <pc:spChg chg="add mod">
          <ac:chgData name="apoorva sharma" userId="02e6c090e4dcf834" providerId="LiveId" clId="{D77AA09F-D107-4A96-A67E-C62344012330}" dt="2024-09-19T14:41:32.914" v="2423" actId="113"/>
          <ac:spMkLst>
            <pc:docMk/>
            <pc:sldMk cId="757102577" sldId="268"/>
            <ac:spMk id="10" creationId="{85AA8E49-3F8C-40F5-10A7-E80558171BA6}"/>
          </ac:spMkLst>
        </pc:spChg>
        <pc:picChg chg="add del mod">
          <ac:chgData name="apoorva sharma" userId="02e6c090e4dcf834" providerId="LiveId" clId="{D77AA09F-D107-4A96-A67E-C62344012330}" dt="2024-09-19T14:09:13.402" v="2256" actId="21"/>
          <ac:picMkLst>
            <pc:docMk/>
            <pc:sldMk cId="757102577" sldId="268"/>
            <ac:picMk id="6" creationId="{670DC383-4B61-9810-DEC1-E0D734817780}"/>
          </ac:picMkLst>
        </pc:picChg>
        <pc:picChg chg="add mod">
          <ac:chgData name="apoorva sharma" userId="02e6c090e4dcf834" providerId="LiveId" clId="{D77AA09F-D107-4A96-A67E-C62344012330}" dt="2024-09-19T14:32:06.858" v="2279" actId="14100"/>
          <ac:picMkLst>
            <pc:docMk/>
            <pc:sldMk cId="757102577" sldId="268"/>
            <ac:picMk id="8" creationId="{936EEFDC-0B18-5046-4714-07AEA2055594}"/>
          </ac:picMkLst>
        </pc:picChg>
      </pc:sldChg>
      <pc:sldChg chg="addSp modSp new mod">
        <pc:chgData name="apoorva sharma" userId="02e6c090e4dcf834" providerId="LiveId" clId="{D77AA09F-D107-4A96-A67E-C62344012330}" dt="2024-09-19T14:46:26.068" v="2488" actId="14100"/>
        <pc:sldMkLst>
          <pc:docMk/>
          <pc:sldMk cId="2280550181" sldId="269"/>
        </pc:sldMkLst>
        <pc:spChg chg="add mod">
          <ac:chgData name="apoorva sharma" userId="02e6c090e4dcf834" providerId="LiveId" clId="{D77AA09F-D107-4A96-A67E-C62344012330}" dt="2024-09-19T14:43:23.224" v="2434" actId="1076"/>
          <ac:spMkLst>
            <pc:docMk/>
            <pc:sldMk cId="2280550181" sldId="269"/>
            <ac:spMk id="2" creationId="{7035B6BF-0416-B284-2B9E-0344236DB93E}"/>
          </ac:spMkLst>
        </pc:spChg>
        <pc:spChg chg="add mod">
          <ac:chgData name="apoorva sharma" userId="02e6c090e4dcf834" providerId="LiveId" clId="{D77AA09F-D107-4A96-A67E-C62344012330}" dt="2024-09-19T14:44:51.812" v="2461" actId="20577"/>
          <ac:spMkLst>
            <pc:docMk/>
            <pc:sldMk cId="2280550181" sldId="269"/>
            <ac:spMk id="3" creationId="{C3E12FDD-8CA5-88DF-0E54-452326ADB757}"/>
          </ac:spMkLst>
        </pc:spChg>
        <pc:spChg chg="add mod">
          <ac:chgData name="apoorva sharma" userId="02e6c090e4dcf834" providerId="LiveId" clId="{D77AA09F-D107-4A96-A67E-C62344012330}" dt="2024-09-19T14:44:06.218" v="2451" actId="12"/>
          <ac:spMkLst>
            <pc:docMk/>
            <pc:sldMk cId="2280550181" sldId="269"/>
            <ac:spMk id="4" creationId="{2A575B11-9E91-56A7-A248-28C8988AB827}"/>
          </ac:spMkLst>
        </pc:spChg>
        <pc:spChg chg="add mod">
          <ac:chgData name="apoorva sharma" userId="02e6c090e4dcf834" providerId="LiveId" clId="{D77AA09F-D107-4A96-A67E-C62344012330}" dt="2024-09-19T14:45:44.745" v="2482" actId="113"/>
          <ac:spMkLst>
            <pc:docMk/>
            <pc:sldMk cId="2280550181" sldId="269"/>
            <ac:spMk id="5" creationId="{CF7F9672-BBCE-5AC9-9EBB-ECFEEB5BB3EE}"/>
          </ac:spMkLst>
        </pc:spChg>
        <pc:picChg chg="add mod">
          <ac:chgData name="apoorva sharma" userId="02e6c090e4dcf834" providerId="LiveId" clId="{D77AA09F-D107-4A96-A67E-C62344012330}" dt="2024-09-19T14:46:26.068" v="2488" actId="14100"/>
          <ac:picMkLst>
            <pc:docMk/>
            <pc:sldMk cId="2280550181" sldId="269"/>
            <ac:picMk id="7" creationId="{7FDD9417-30C6-7A25-F560-EBAE1A1D646F}"/>
          </ac:picMkLst>
        </pc:picChg>
      </pc:sldChg>
      <pc:sldChg chg="addSp modSp new mod">
        <pc:chgData name="apoorva sharma" userId="02e6c090e4dcf834" providerId="LiveId" clId="{D77AA09F-D107-4A96-A67E-C62344012330}" dt="2024-09-19T14:52:02.859" v="2559" actId="14100"/>
        <pc:sldMkLst>
          <pc:docMk/>
          <pc:sldMk cId="753751784" sldId="270"/>
        </pc:sldMkLst>
        <pc:spChg chg="add mod">
          <ac:chgData name="apoorva sharma" userId="02e6c090e4dcf834" providerId="LiveId" clId="{D77AA09F-D107-4A96-A67E-C62344012330}" dt="2024-09-19T14:48:26.261" v="2507" actId="113"/>
          <ac:spMkLst>
            <pc:docMk/>
            <pc:sldMk cId="753751784" sldId="270"/>
            <ac:spMk id="2" creationId="{57C608CD-D0C7-6B98-06FD-2C2F60D03AE0}"/>
          </ac:spMkLst>
        </pc:spChg>
        <pc:spChg chg="add mod">
          <ac:chgData name="apoorva sharma" userId="02e6c090e4dcf834" providerId="LiveId" clId="{D77AA09F-D107-4A96-A67E-C62344012330}" dt="2024-09-19T14:48:59.535" v="2522" actId="113"/>
          <ac:spMkLst>
            <pc:docMk/>
            <pc:sldMk cId="753751784" sldId="270"/>
            <ac:spMk id="3" creationId="{A87CC081-D5EC-AE43-16B9-84E2FE7D1396}"/>
          </ac:spMkLst>
        </pc:spChg>
        <pc:spChg chg="add mod">
          <ac:chgData name="apoorva sharma" userId="02e6c090e4dcf834" providerId="LiveId" clId="{D77AA09F-D107-4A96-A67E-C62344012330}" dt="2024-09-19T14:50:17.656" v="2533" actId="2711"/>
          <ac:spMkLst>
            <pc:docMk/>
            <pc:sldMk cId="753751784" sldId="270"/>
            <ac:spMk id="4" creationId="{3227B2B3-60AA-6111-B234-6D7720E056F0}"/>
          </ac:spMkLst>
        </pc:spChg>
        <pc:spChg chg="add mod">
          <ac:chgData name="apoorva sharma" userId="02e6c090e4dcf834" providerId="LiveId" clId="{D77AA09F-D107-4A96-A67E-C62344012330}" dt="2024-09-19T14:51:08.368" v="2552" actId="14100"/>
          <ac:spMkLst>
            <pc:docMk/>
            <pc:sldMk cId="753751784" sldId="270"/>
            <ac:spMk id="5" creationId="{2A97BD82-3CBC-656A-6039-A3E5F7B91251}"/>
          </ac:spMkLst>
        </pc:spChg>
        <pc:picChg chg="add mod">
          <ac:chgData name="apoorva sharma" userId="02e6c090e4dcf834" providerId="LiveId" clId="{D77AA09F-D107-4A96-A67E-C62344012330}" dt="2024-09-19T14:52:02.859" v="2559" actId="14100"/>
          <ac:picMkLst>
            <pc:docMk/>
            <pc:sldMk cId="753751784" sldId="270"/>
            <ac:picMk id="7" creationId="{7573B262-BD99-993F-0E0C-E8479C200D3D}"/>
          </ac:picMkLst>
        </pc:picChg>
      </pc:sldChg>
      <pc:sldChg chg="addSp modSp new mod">
        <pc:chgData name="apoorva sharma" userId="02e6c090e4dcf834" providerId="LiveId" clId="{D77AA09F-D107-4A96-A67E-C62344012330}" dt="2024-09-19T14:56:57.411" v="2636" actId="14100"/>
        <pc:sldMkLst>
          <pc:docMk/>
          <pc:sldMk cId="2143078308" sldId="271"/>
        </pc:sldMkLst>
        <pc:spChg chg="add mod">
          <ac:chgData name="apoorva sharma" userId="02e6c090e4dcf834" providerId="LiveId" clId="{D77AA09F-D107-4A96-A67E-C62344012330}" dt="2024-09-19T14:53:26.982" v="2578" actId="14100"/>
          <ac:spMkLst>
            <pc:docMk/>
            <pc:sldMk cId="2143078308" sldId="271"/>
            <ac:spMk id="2" creationId="{77C860C8-4B96-EB70-F24B-F10B309953E4}"/>
          </ac:spMkLst>
        </pc:spChg>
        <pc:spChg chg="add mod">
          <ac:chgData name="apoorva sharma" userId="02e6c090e4dcf834" providerId="LiveId" clId="{D77AA09F-D107-4A96-A67E-C62344012330}" dt="2024-09-19T14:54:10.479" v="2597" actId="14100"/>
          <ac:spMkLst>
            <pc:docMk/>
            <pc:sldMk cId="2143078308" sldId="271"/>
            <ac:spMk id="3" creationId="{DD0DAC87-0957-3578-85AE-083257B3E766}"/>
          </ac:spMkLst>
        </pc:spChg>
        <pc:spChg chg="add mod">
          <ac:chgData name="apoorva sharma" userId="02e6c090e4dcf834" providerId="LiveId" clId="{D77AA09F-D107-4A96-A67E-C62344012330}" dt="2024-09-19T14:55:26.410" v="2609" actId="20577"/>
          <ac:spMkLst>
            <pc:docMk/>
            <pc:sldMk cId="2143078308" sldId="271"/>
            <ac:spMk id="4" creationId="{3931B51C-A052-57D4-0DFF-32BAB466436A}"/>
          </ac:spMkLst>
        </pc:spChg>
        <pc:spChg chg="add mod">
          <ac:chgData name="apoorva sharma" userId="02e6c090e4dcf834" providerId="LiveId" clId="{D77AA09F-D107-4A96-A67E-C62344012330}" dt="2024-09-19T14:56:21.458" v="2629" actId="113"/>
          <ac:spMkLst>
            <pc:docMk/>
            <pc:sldMk cId="2143078308" sldId="271"/>
            <ac:spMk id="5" creationId="{60C5BC90-9E5E-BE58-8619-61147B253C4C}"/>
          </ac:spMkLst>
        </pc:spChg>
        <pc:picChg chg="add mod">
          <ac:chgData name="apoorva sharma" userId="02e6c090e4dcf834" providerId="LiveId" clId="{D77AA09F-D107-4A96-A67E-C62344012330}" dt="2024-09-19T14:56:57.411" v="2636" actId="14100"/>
          <ac:picMkLst>
            <pc:docMk/>
            <pc:sldMk cId="2143078308" sldId="271"/>
            <ac:picMk id="7" creationId="{47C690FE-975C-3D76-281C-C0A60579B2D8}"/>
          </ac:picMkLst>
        </pc:picChg>
      </pc:sldChg>
      <pc:sldChg chg="addSp modSp new mod">
        <pc:chgData name="apoorva sharma" userId="02e6c090e4dcf834" providerId="LiveId" clId="{D77AA09F-D107-4A96-A67E-C62344012330}" dt="2024-09-19T14:59:33.767" v="2698" actId="113"/>
        <pc:sldMkLst>
          <pc:docMk/>
          <pc:sldMk cId="1536386927" sldId="272"/>
        </pc:sldMkLst>
        <pc:spChg chg="add mod">
          <ac:chgData name="apoorva sharma" userId="02e6c090e4dcf834" providerId="LiveId" clId="{D77AA09F-D107-4A96-A67E-C62344012330}" dt="2024-09-19T14:59:33.767" v="2698" actId="113"/>
          <ac:spMkLst>
            <pc:docMk/>
            <pc:sldMk cId="1536386927" sldId="272"/>
            <ac:spMk id="2" creationId="{608A6A90-0917-962D-992B-2D70357E1C47}"/>
          </ac:spMkLst>
        </pc:spChg>
      </pc:sldChg>
      <pc:sldChg chg="modSp new del mod">
        <pc:chgData name="apoorva sharma" userId="02e6c090e4dcf834" providerId="LiveId" clId="{D77AA09F-D107-4A96-A67E-C62344012330}" dt="2024-09-19T14:58:46.149" v="2677" actId="2696"/>
        <pc:sldMkLst>
          <pc:docMk/>
          <pc:sldMk cId="3388844262" sldId="272"/>
        </pc:sldMkLst>
        <pc:spChg chg="mod">
          <ac:chgData name="apoorva sharma" userId="02e6c090e4dcf834" providerId="LiveId" clId="{D77AA09F-D107-4A96-A67E-C62344012330}" dt="2024-09-19T14:58:21.172" v="2676" actId="113"/>
          <ac:spMkLst>
            <pc:docMk/>
            <pc:sldMk cId="3388844262" sldId="272"/>
            <ac:spMk id="2" creationId="{8626D8E2-8A07-EE7A-EF0A-A3E3934417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92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230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82555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223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45756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2804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9/20/2024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943998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2044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0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025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97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7498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9012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5462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9535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746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810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9/20/2024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26835832"/>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E5D143-3714-8837-8975-2E96CD73EE20}"/>
              </a:ext>
            </a:extLst>
          </p:cNvPr>
          <p:cNvSpPr>
            <a:spLocks noGrp="1"/>
          </p:cNvSpPr>
          <p:nvPr>
            <p:ph type="title"/>
          </p:nvPr>
        </p:nvSpPr>
        <p:spPr>
          <a:xfrm>
            <a:off x="919117" y="908635"/>
            <a:ext cx="10353761" cy="904568"/>
          </a:xfrm>
        </p:spPr>
        <p:txBody>
          <a:bodyPr/>
          <a:lstStyle/>
          <a:p>
            <a:r>
              <a:rPr lang="en-US" b="1" dirty="0">
                <a:effectLst>
                  <a:outerShdw blurRad="38100" dist="38100" dir="2700000" algn="tl">
                    <a:srgbClr val="000000">
                      <a:alpha val="43137"/>
                    </a:srgbClr>
                  </a:outerShdw>
                </a:effectLst>
                <a:latin typeface="Algerian" panose="04020705040A02060702" pitchFamily="82" charset="0"/>
              </a:rPr>
              <a:t>        </a:t>
            </a:r>
            <a:r>
              <a:rPr lang="en-US" b="1" u="sng" dirty="0">
                <a:effectLst>
                  <a:outerShdw blurRad="38100" dist="38100" dir="2700000" algn="tl">
                    <a:srgbClr val="000000">
                      <a:alpha val="43137"/>
                    </a:srgbClr>
                  </a:outerShdw>
                </a:effectLst>
                <a:latin typeface="Algerian" panose="04020705040A02060702" pitchFamily="82" charset="0"/>
              </a:rPr>
              <a:t>BANKING ANALYTICS PROJECT</a:t>
            </a:r>
            <a:endParaRPr lang="en-IN" b="1" u="sng" dirty="0">
              <a:effectLst>
                <a:outerShdw blurRad="38100" dist="38100" dir="2700000" algn="tl">
                  <a:srgbClr val="000000">
                    <a:alpha val="43137"/>
                  </a:srgbClr>
                </a:outerShdw>
              </a:effectLst>
              <a:latin typeface="Algerian" panose="04020705040A02060702" pitchFamily="82" charset="0"/>
            </a:endParaRPr>
          </a:p>
        </p:txBody>
      </p:sp>
      <p:pic>
        <p:nvPicPr>
          <p:cNvPr id="5" name="Content Placeholder 4" descr="Bank with solid fill">
            <a:extLst>
              <a:ext uri="{FF2B5EF4-FFF2-40B4-BE49-F238E27FC236}">
                <a16:creationId xmlns:a16="http://schemas.microsoft.com/office/drawing/2014/main" xmlns="" id="{213CE414-73B8-47D2-6853-5E94AF66FE3E}"/>
              </a:ext>
            </a:extLst>
          </p:cNvPr>
          <p:cNvPicPr>
            <a:picLocks noGrp="1" noChangeAspect="1"/>
          </p:cNvPicPr>
          <p:nvPr>
            <p:ph idx="1"/>
          </p:nvPr>
        </p:nvPicPr>
        <p:blipFill>
          <a:blip r:embed="rId2">
            <a:extLst>
              <a:ext uri="{96DAC541-7B7A-43D3-8B79-37D633B846F1}">
                <asvg:svgBlip xmlns:asvg="http://schemas.microsoft.com/office/drawing/2016/SVG/main" xmlns="" r:embed="rId3"/>
              </a:ext>
            </a:extLst>
          </a:blip>
          <a:stretch>
            <a:fillRect/>
          </a:stretch>
        </p:blipFill>
        <p:spPr>
          <a:xfrm>
            <a:off x="2094478" y="2027592"/>
            <a:ext cx="7423355" cy="4404851"/>
          </a:xfrm>
        </p:spPr>
      </p:pic>
      <p:sp>
        <p:nvSpPr>
          <p:cNvPr id="6" name="TextBox 5">
            <a:extLst>
              <a:ext uri="{FF2B5EF4-FFF2-40B4-BE49-F238E27FC236}">
                <a16:creationId xmlns:a16="http://schemas.microsoft.com/office/drawing/2014/main" xmlns="" id="{BAA545E9-544D-A9B4-04B3-92D877FB5A5E}"/>
              </a:ext>
            </a:extLst>
          </p:cNvPr>
          <p:cNvSpPr txBox="1"/>
          <p:nvPr/>
        </p:nvSpPr>
        <p:spPr>
          <a:xfrm>
            <a:off x="4768642" y="1842926"/>
            <a:ext cx="2654709" cy="369332"/>
          </a:xfrm>
          <a:prstGeom prst="rect">
            <a:avLst/>
          </a:prstGeom>
          <a:noFill/>
        </p:spPr>
        <p:txBody>
          <a:bodyPr wrap="square" rtlCol="0">
            <a:spAutoFit/>
          </a:bodyPr>
          <a:lstStyle/>
          <a:p>
            <a:r>
              <a:rPr lang="en-US" dirty="0">
                <a:latin typeface="Arial Black" panose="020B0A04020102020204" pitchFamily="34" charset="0"/>
              </a:rPr>
              <a:t>     </a:t>
            </a:r>
            <a:endParaRPr lang="en-IN" sz="2400" b="1" u="sng" dirty="0">
              <a:latin typeface="Algerian" panose="04020705040A02060702" pitchFamily="82" charset="0"/>
            </a:endParaRPr>
          </a:p>
        </p:txBody>
      </p:sp>
      <p:sp>
        <p:nvSpPr>
          <p:cNvPr id="14" name="TextBox 13">
            <a:extLst>
              <a:ext uri="{FF2B5EF4-FFF2-40B4-BE49-F238E27FC236}">
                <a16:creationId xmlns:a16="http://schemas.microsoft.com/office/drawing/2014/main" xmlns="" id="{0FA20A37-841C-51B4-F02B-83DE77CA741D}"/>
              </a:ext>
            </a:extLst>
          </p:cNvPr>
          <p:cNvSpPr txBox="1"/>
          <p:nvPr/>
        </p:nvSpPr>
        <p:spPr>
          <a:xfrm>
            <a:off x="9334953" y="4585784"/>
            <a:ext cx="2542622" cy="1846659"/>
          </a:xfrm>
          <a:prstGeom prst="rect">
            <a:avLst/>
          </a:prstGeom>
          <a:noFill/>
        </p:spPr>
        <p:txBody>
          <a:bodyPr wrap="square" rtlCol="0">
            <a:spAutoFit/>
          </a:bodyPr>
          <a:lstStyle/>
          <a:p>
            <a:r>
              <a:rPr lang="en-US" sz="2400" b="1" dirty="0">
                <a:latin typeface="Algerian" panose="04020705040A02060702" pitchFamily="82" charset="0"/>
              </a:rPr>
              <a:t>Presented </a:t>
            </a:r>
            <a:r>
              <a:rPr lang="en-US" sz="2400" b="1" dirty="0" smtClean="0">
                <a:latin typeface="Algerian" panose="04020705040A02060702" pitchFamily="82" charset="0"/>
              </a:rPr>
              <a:t>By</a:t>
            </a:r>
            <a:r>
              <a:rPr lang="en-US" sz="2400" b="1" dirty="0" smtClean="0"/>
              <a:t>:-</a:t>
            </a:r>
            <a:endParaRPr lang="en-US" sz="2400" dirty="0">
              <a:latin typeface="Arial" panose="020B0604020202020204" pitchFamily="34" charset="0"/>
              <a:cs typeface="Arial" panose="020B0604020202020204" pitchFamily="34" charset="0"/>
            </a:endParaRPr>
          </a:p>
          <a:p>
            <a:pPr marL="342900" indent="-342900">
              <a:buAutoNum type="arabicPeriod"/>
            </a:pPr>
            <a:r>
              <a:rPr lang="en-IN" dirty="0">
                <a:latin typeface="Algerian" panose="04020705040A02060702" pitchFamily="82" charset="0"/>
                <a:cs typeface="Arial" panose="020B0604020202020204" pitchFamily="34" charset="0"/>
              </a:rPr>
              <a:t>Apoorva</a:t>
            </a:r>
          </a:p>
          <a:p>
            <a:pPr marL="342900" indent="-342900">
              <a:buAutoNum type="arabicPeriod"/>
            </a:pPr>
            <a:r>
              <a:rPr lang="en-IN" dirty="0">
                <a:latin typeface="Algerian" panose="04020705040A02060702" pitchFamily="82" charset="0"/>
                <a:cs typeface="Arial" panose="020B0604020202020204" pitchFamily="34" charset="0"/>
              </a:rPr>
              <a:t>Vaibhav</a:t>
            </a:r>
          </a:p>
          <a:p>
            <a:pPr marL="342900" indent="-342900">
              <a:buAutoNum type="arabicPeriod"/>
            </a:pPr>
            <a:r>
              <a:rPr lang="en-IN" dirty="0">
                <a:latin typeface="Algerian" panose="04020705040A02060702" pitchFamily="82" charset="0"/>
                <a:cs typeface="Arial" panose="020B0604020202020204" pitchFamily="34" charset="0"/>
              </a:rPr>
              <a:t>Devata</a:t>
            </a:r>
          </a:p>
          <a:p>
            <a:pPr marL="342900" indent="-342900">
              <a:buAutoNum type="arabicPeriod"/>
            </a:pPr>
            <a:r>
              <a:rPr lang="en-IN" dirty="0">
                <a:latin typeface="Algerian" panose="04020705040A02060702" pitchFamily="82" charset="0"/>
                <a:cs typeface="Arial" panose="020B0604020202020204" pitchFamily="34" charset="0"/>
              </a:rPr>
              <a:t>Harshita</a:t>
            </a:r>
          </a:p>
          <a:p>
            <a:pPr marL="342900" indent="-342900">
              <a:buAutoNum type="arabicPeriod"/>
            </a:pPr>
            <a:r>
              <a:rPr lang="en-IN" dirty="0">
                <a:latin typeface="Algerian" panose="04020705040A02060702" pitchFamily="82" charset="0"/>
                <a:cs typeface="Arial" panose="020B0604020202020204" pitchFamily="34" charset="0"/>
              </a:rPr>
              <a:t>Abhishek</a:t>
            </a:r>
          </a:p>
        </p:txBody>
      </p:sp>
    </p:spTree>
    <p:extLst>
      <p:ext uri="{BB962C8B-B14F-4D97-AF65-F5344CB8AC3E}">
        <p14:creationId xmlns:p14="http://schemas.microsoft.com/office/powerpoint/2010/main" val="4236107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233" y="182881"/>
            <a:ext cx="11048584" cy="6044666"/>
          </a:xfrm>
        </p:spPr>
        <p:txBody>
          <a:bodyPr/>
          <a:lstStyle/>
          <a:p>
            <a:pPr algn="ctr"/>
            <a:r>
              <a:rPr lang="en-US" sz="3600" b="1" u="sng" dirty="0" smtClean="0">
                <a:latin typeface="Algerian" panose="04020705040A02060702" pitchFamily="82" charset="0"/>
              </a:rPr>
              <a:t>Power </a:t>
            </a:r>
            <a:r>
              <a:rPr lang="en-US" sz="3600" b="1" u="sng" dirty="0">
                <a:latin typeface="Algerian" panose="04020705040A02060702" pitchFamily="82" charset="0"/>
              </a:rPr>
              <a:t>BI Dashboard</a:t>
            </a:r>
            <a:r>
              <a:rPr lang="en-IN" sz="3600" b="1" u="sng" dirty="0">
                <a:latin typeface="Algerian" panose="04020705040A02060702" pitchFamily="82" charset="0"/>
              </a:rPr>
              <a:t/>
            </a:r>
            <a:br>
              <a:rPr lang="en-IN" sz="3600" b="1" u="sng" dirty="0">
                <a:latin typeface="Algerian" panose="04020705040A02060702" pitchFamily="82" charset="0"/>
              </a:rPr>
            </a:br>
            <a:r>
              <a:rPr lang="en-IN" sz="3600" b="1" u="sng" dirty="0" smtClean="0">
                <a:latin typeface="Algerian" panose="04020705040A02060702" pitchFamily="82" charset="0"/>
              </a:rPr>
              <a:t/>
            </a:r>
            <a:br>
              <a:rPr lang="en-IN" sz="3600" b="1" u="sng" dirty="0" smtClean="0">
                <a:latin typeface="Algerian" panose="04020705040A02060702" pitchFamily="82" charset="0"/>
              </a:rPr>
            </a:b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659" y="1500428"/>
            <a:ext cx="5866991" cy="362872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4" name="TextBox 3"/>
          <p:cNvSpPr txBox="1"/>
          <p:nvPr/>
        </p:nvSpPr>
        <p:spPr>
          <a:xfrm>
            <a:off x="193291" y="1500428"/>
            <a:ext cx="6130507" cy="4708981"/>
          </a:xfrm>
          <a:prstGeom prst="rect">
            <a:avLst/>
          </a:prstGeom>
          <a:noFill/>
        </p:spPr>
        <p:txBody>
          <a:bodyPr wrap="square" rtlCol="0">
            <a:spAutoFit/>
          </a:bodyPr>
          <a:lstStyle/>
          <a:p>
            <a:r>
              <a:rPr lang="en-US" sz="2000" dirty="0" smtClean="0"/>
              <a:t>                Power </a:t>
            </a:r>
            <a:r>
              <a:rPr lang="en-US" sz="2000" dirty="0"/>
              <a:t>BI is a powerful business analytics service provided by Microsoft, offering interactive visualizations and business intelligence capabilities through a user-friendly interface. The choice between Excel and Power BI for creating dashboards depends on specific organizational needs, considering factors such as data size, required interactivity, and budget. Excel may be sufficient for smaller, static datasets, while Power BI is better suited for handling large datasets, providing deeper insights with advanced analytics, and enabling collaborative decision-making. Our presentation will showcase a project using Power BI, featuring various dashboard elements.</a:t>
            </a:r>
            <a:endParaRPr lang="en-IN" sz="2000" dirty="0"/>
          </a:p>
        </p:txBody>
      </p:sp>
    </p:spTree>
    <p:extLst>
      <p:ext uri="{BB962C8B-B14F-4D97-AF65-F5344CB8AC3E}">
        <p14:creationId xmlns:p14="http://schemas.microsoft.com/office/powerpoint/2010/main" val="269904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4D4D63-33BB-8487-3A2B-64B1FBDC1704}"/>
              </a:ext>
            </a:extLst>
          </p:cNvPr>
          <p:cNvSpPr txBox="1"/>
          <p:nvPr/>
        </p:nvSpPr>
        <p:spPr>
          <a:xfrm>
            <a:off x="1769807" y="226143"/>
            <a:ext cx="7600335" cy="584775"/>
          </a:xfrm>
          <a:prstGeom prst="rect">
            <a:avLst/>
          </a:prstGeom>
          <a:noFill/>
        </p:spPr>
        <p:txBody>
          <a:bodyPr wrap="square" rtlCol="0">
            <a:spAutoFit/>
          </a:bodyPr>
          <a:lstStyle/>
          <a:p>
            <a:pPr algn="ctr"/>
            <a:r>
              <a:rPr lang="en-US" sz="3200" b="1" u="sng" dirty="0">
                <a:latin typeface="Algerian" panose="04020705040A02060702" pitchFamily="82" charset="0"/>
              </a:rPr>
              <a:t>Power BI Dashboard</a:t>
            </a:r>
            <a:endParaRPr lang="en-IN" sz="3200" b="1" u="sng" dirty="0">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274" y="810918"/>
            <a:ext cx="10386900" cy="5833621"/>
          </a:xfrm>
          <a:prstGeom prst="rect">
            <a:avLst/>
          </a:prstGeom>
        </p:spPr>
      </p:pic>
    </p:spTree>
    <p:extLst>
      <p:ext uri="{BB962C8B-B14F-4D97-AF65-F5344CB8AC3E}">
        <p14:creationId xmlns:p14="http://schemas.microsoft.com/office/powerpoint/2010/main" val="144855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D37C284-BBA6-E4E5-5DC4-4210E457D2A6}"/>
              </a:ext>
            </a:extLst>
          </p:cNvPr>
          <p:cNvPicPr>
            <a:picLocks noChangeAspect="1"/>
          </p:cNvPicPr>
          <p:nvPr/>
        </p:nvPicPr>
        <p:blipFill>
          <a:blip r:embed="rId2"/>
          <a:stretch>
            <a:fillRect/>
          </a:stretch>
        </p:blipFill>
        <p:spPr>
          <a:xfrm>
            <a:off x="737419" y="1140542"/>
            <a:ext cx="10687665" cy="5486400"/>
          </a:xfrm>
          <a:prstGeom prst="rect">
            <a:avLst/>
          </a:prstGeom>
        </p:spPr>
      </p:pic>
      <p:sp>
        <p:nvSpPr>
          <p:cNvPr id="4" name="TextBox 3">
            <a:extLst>
              <a:ext uri="{FF2B5EF4-FFF2-40B4-BE49-F238E27FC236}">
                <a16:creationId xmlns:a16="http://schemas.microsoft.com/office/drawing/2014/main" xmlns="" id="{F4DB0E38-2F83-8A9C-BA8E-DC5A380F80D8}"/>
              </a:ext>
            </a:extLst>
          </p:cNvPr>
          <p:cNvSpPr txBox="1"/>
          <p:nvPr/>
        </p:nvSpPr>
        <p:spPr>
          <a:xfrm>
            <a:off x="1828800" y="355213"/>
            <a:ext cx="8141109" cy="584775"/>
          </a:xfrm>
          <a:prstGeom prst="rect">
            <a:avLst/>
          </a:prstGeom>
          <a:noFill/>
        </p:spPr>
        <p:txBody>
          <a:bodyPr wrap="square" rtlCol="0">
            <a:spAutoFit/>
          </a:bodyPr>
          <a:lstStyle/>
          <a:p>
            <a:pPr algn="ctr"/>
            <a:r>
              <a:rPr lang="en-US" sz="3200" b="1" u="sng" dirty="0">
                <a:latin typeface="Algerian" panose="04020705040A02060702" pitchFamily="82" charset="0"/>
              </a:rPr>
              <a:t>Tableau Dashboard</a:t>
            </a:r>
            <a:endParaRPr lang="en-IN" sz="3200" b="1" u="sng" dirty="0">
              <a:latin typeface="Algerian" panose="04020705040A02060702" pitchFamily="82" charset="0"/>
            </a:endParaRPr>
          </a:p>
        </p:txBody>
      </p:sp>
    </p:spTree>
    <p:extLst>
      <p:ext uri="{BB962C8B-B14F-4D97-AF65-F5344CB8AC3E}">
        <p14:creationId xmlns:p14="http://schemas.microsoft.com/office/powerpoint/2010/main" val="2118350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D37C284-BBA6-E4E5-5DC4-4210E457D2A6}"/>
              </a:ext>
            </a:extLst>
          </p:cNvPr>
          <p:cNvPicPr>
            <a:picLocks noChangeAspect="1"/>
          </p:cNvPicPr>
          <p:nvPr/>
        </p:nvPicPr>
        <p:blipFill>
          <a:blip r:embed="rId2"/>
          <a:stretch>
            <a:fillRect/>
          </a:stretch>
        </p:blipFill>
        <p:spPr>
          <a:xfrm>
            <a:off x="7132320" y="1626670"/>
            <a:ext cx="4899218" cy="35035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title"/>
          </p:nvPr>
        </p:nvSpPr>
        <p:spPr>
          <a:xfrm>
            <a:off x="646111" y="452718"/>
            <a:ext cx="9404723" cy="788941"/>
          </a:xfrm>
        </p:spPr>
        <p:txBody>
          <a:bodyPr/>
          <a:lstStyle/>
          <a:p>
            <a:pPr algn="ctr"/>
            <a:r>
              <a:rPr lang="en-US" sz="3200" b="1" u="sng" dirty="0">
                <a:solidFill>
                  <a:schemeClr val="tx1"/>
                </a:solidFill>
                <a:latin typeface="Algerian" panose="04020705040A02060702" pitchFamily="82" charset="0"/>
                <a:ea typeface="+mn-ea"/>
                <a:cs typeface="+mn-cs"/>
              </a:rPr>
              <a:t>Tableau Dashboard</a:t>
            </a:r>
            <a:r>
              <a:rPr lang="en-IN" sz="3200" b="1" u="sng" dirty="0">
                <a:solidFill>
                  <a:schemeClr val="tx1"/>
                </a:solidFill>
                <a:latin typeface="Algerian" panose="04020705040A02060702" pitchFamily="82" charset="0"/>
                <a:ea typeface="+mn-ea"/>
                <a:cs typeface="+mn-cs"/>
              </a:rPr>
              <a:t/>
            </a:r>
            <a:br>
              <a:rPr lang="en-IN" sz="3200" b="1" u="sng" dirty="0">
                <a:solidFill>
                  <a:schemeClr val="tx1"/>
                </a:solidFill>
                <a:latin typeface="Algerian" panose="04020705040A02060702" pitchFamily="82" charset="0"/>
                <a:ea typeface="+mn-ea"/>
                <a:cs typeface="+mn-cs"/>
              </a:rPr>
            </a:br>
            <a:endParaRPr lang="en-IN" sz="3200" b="1" u="sng" dirty="0">
              <a:solidFill>
                <a:schemeClr val="tx1"/>
              </a:solidFill>
              <a:latin typeface="Algerian" panose="04020705040A02060702" pitchFamily="82" charset="0"/>
              <a:ea typeface="+mn-ea"/>
              <a:cs typeface="+mn-cs"/>
            </a:endParaRPr>
          </a:p>
        </p:txBody>
      </p:sp>
      <p:sp>
        <p:nvSpPr>
          <p:cNvPr id="3" name="TextBox 2"/>
          <p:cNvSpPr txBox="1"/>
          <p:nvPr/>
        </p:nvSpPr>
        <p:spPr>
          <a:xfrm>
            <a:off x="317633" y="1347537"/>
            <a:ext cx="7199697" cy="5909310"/>
          </a:xfrm>
          <a:prstGeom prst="rect">
            <a:avLst/>
          </a:prstGeom>
          <a:noFill/>
        </p:spPr>
        <p:txBody>
          <a:bodyPr wrap="square" rtlCol="0">
            <a:spAutoFit/>
          </a:bodyPr>
          <a:lstStyle/>
          <a:p>
            <a:r>
              <a:rPr lang="en-US" sz="2000" dirty="0" smtClean="0"/>
              <a:t>                   Tableau </a:t>
            </a:r>
            <a:r>
              <a:rPr lang="en-US" sz="2000" dirty="0"/>
              <a:t>is a widely-used data visualization tool in the business intelligence industry, simplifying raw data into easily understandable formats. It enables fast data analysis, creating visualizations in the form of dashboards and worksheets. The software allows data blending and real-time collaboration, making it unique. It is used by businesses, researchers, and government organizations for visual data analysis. When choosing between Tableau and Power BI, the decision often depends on specific business needs, budget, existing infrastructure, and the level of complexity required in data analysis and reporting. Tableau is preferable for data-heavy, complex scenarios, while Power BI may be the better choice for cost-effectiveness and integration with Microsoft </a:t>
            </a:r>
            <a:r>
              <a:rPr lang="en-US" sz="2000" dirty="0" smtClean="0"/>
              <a:t>products. Here </a:t>
            </a:r>
            <a:r>
              <a:rPr lang="en-US" sz="2000" dirty="0"/>
              <a:t>is the same data presented on a tableau tool using various methods to display all key performance indicators (KPIs).</a:t>
            </a:r>
            <a:br>
              <a:rPr lang="en-US" sz="2000" dirty="0"/>
            </a:br>
            <a:endParaRPr lang="en-US" sz="2000" dirty="0"/>
          </a:p>
          <a:p>
            <a:endParaRPr lang="en-IN" dirty="0"/>
          </a:p>
        </p:txBody>
      </p:sp>
    </p:spTree>
    <p:extLst>
      <p:ext uri="{BB962C8B-B14F-4D97-AF65-F5344CB8AC3E}">
        <p14:creationId xmlns:p14="http://schemas.microsoft.com/office/powerpoint/2010/main" val="3536100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1125586" cy="914070"/>
          </a:xfrm>
        </p:spPr>
        <p:txBody>
          <a:bodyPr/>
          <a:lstStyle/>
          <a:p>
            <a:pPr algn="ctr"/>
            <a:r>
              <a:rPr lang="en-US" sz="4400" b="1" u="sng" dirty="0">
                <a:latin typeface="Algerian" panose="04020705040A02060702" pitchFamily="82" charset="0"/>
              </a:rPr>
              <a:t>SQL </a:t>
            </a:r>
            <a:r>
              <a:rPr lang="en-US" sz="4400" b="1" u="sng" dirty="0" smtClean="0">
                <a:latin typeface="Algerian" panose="04020705040A02060702" pitchFamily="82" charset="0"/>
              </a:rPr>
              <a:t>Dashboard</a:t>
            </a:r>
            <a:endParaRPr lang="en-IN" sz="4400" b="1" u="sng" dirty="0">
              <a:latin typeface="Algerian" panose="04020705040A02060702" pitchFamily="82" charset="0"/>
            </a:endParaRPr>
          </a:p>
        </p:txBody>
      </p:sp>
      <p:sp>
        <p:nvSpPr>
          <p:cNvPr id="3" name="TextBox 2"/>
          <p:cNvSpPr txBox="1"/>
          <p:nvPr/>
        </p:nvSpPr>
        <p:spPr>
          <a:xfrm>
            <a:off x="646111" y="1535395"/>
            <a:ext cx="11125586" cy="5539978"/>
          </a:xfrm>
          <a:prstGeom prst="rect">
            <a:avLst/>
          </a:prstGeom>
          <a:noFill/>
        </p:spPr>
        <p:txBody>
          <a:bodyPr wrap="square" rtlCol="0">
            <a:spAutoFit/>
          </a:bodyPr>
          <a:lstStyle/>
          <a:p>
            <a:r>
              <a:rPr lang="en-US" sz="2400" dirty="0" smtClean="0"/>
              <a:t>                       </a:t>
            </a:r>
            <a:r>
              <a:rPr lang="en-US" sz="2200" dirty="0" smtClean="0"/>
              <a:t>To </a:t>
            </a:r>
            <a:r>
              <a:rPr lang="en-US" sz="2200" dirty="0"/>
              <a:t>build a dashboard, one would require a free, open-source business intelligence tool like </a:t>
            </a:r>
            <a:r>
              <a:rPr lang="en-US" sz="2200" dirty="0" err="1"/>
              <a:t>Metabase</a:t>
            </a:r>
            <a:r>
              <a:rPr lang="en-US" sz="2200" dirty="0"/>
              <a:t>. The initial step involves integrating the database or RDBMS with the BI tool, enabling the execution of queries and the creation of a real-time SQL dashboard. These tools facilitate the transformation of raw SQL data into strategic insights accessible throughout the organization, thereby improving decision-making processes and operational efficiency</a:t>
            </a:r>
            <a:r>
              <a:rPr lang="en-US" sz="2200" dirty="0" smtClean="0"/>
              <a:t>.</a:t>
            </a:r>
            <a:endParaRPr lang="en-US" sz="2200" dirty="0"/>
          </a:p>
          <a:p>
            <a:r>
              <a:rPr lang="en-US" sz="2200" dirty="0" smtClean="0"/>
              <a:t>                      An </a:t>
            </a:r>
            <a:r>
              <a:rPr lang="en-US" sz="2200" dirty="0"/>
              <a:t>SQL dashboard serves as a visualization tool that presents crucial data insights obtained from SQL databases. It leverages SQL queries to directly extract data from databases and then presents this data in a visual, easily comprehensible format. These dashboards are integral to data-driven decision-making, allowing users to swiftly comprehend complex datasets and effectively monitor business metrics. The following are key aspects of SQL dashboards, encompassing their components, advantages, development process, and example tools utilized in their construction.</a:t>
            </a:r>
          </a:p>
          <a:p>
            <a:r>
              <a:rPr lang="en-US" sz="2200" dirty="0"/>
              <a:t/>
            </a:r>
            <a:br>
              <a:rPr lang="en-US" sz="2200" dirty="0"/>
            </a:br>
            <a:endParaRPr lang="en-IN" sz="2200" dirty="0"/>
          </a:p>
        </p:txBody>
      </p:sp>
    </p:spTree>
    <p:extLst>
      <p:ext uri="{BB962C8B-B14F-4D97-AF65-F5344CB8AC3E}">
        <p14:creationId xmlns:p14="http://schemas.microsoft.com/office/powerpoint/2010/main" val="311696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D5BB71A-C198-1E20-9D84-F619FEDA110C}"/>
              </a:ext>
            </a:extLst>
          </p:cNvPr>
          <p:cNvSpPr txBox="1"/>
          <p:nvPr/>
        </p:nvSpPr>
        <p:spPr>
          <a:xfrm>
            <a:off x="1750143" y="609600"/>
            <a:ext cx="7010400" cy="584775"/>
          </a:xfrm>
          <a:prstGeom prst="rect">
            <a:avLst/>
          </a:prstGeom>
          <a:noFill/>
        </p:spPr>
        <p:txBody>
          <a:bodyPr wrap="square" rtlCol="0">
            <a:spAutoFit/>
          </a:bodyPr>
          <a:lstStyle/>
          <a:p>
            <a:pPr algn="ctr"/>
            <a:r>
              <a:rPr lang="en-US" sz="3200" b="1" u="sng" dirty="0">
                <a:latin typeface="Algerian" panose="04020705040A02060702" pitchFamily="82" charset="0"/>
              </a:rPr>
              <a:t>SQL Query for KPI’S</a:t>
            </a:r>
            <a:endParaRPr lang="en-IN" sz="3200" b="1" u="sng" dirty="0">
              <a:latin typeface="Algerian" panose="04020705040A02060702" pitchFamily="82" charset="0"/>
            </a:endParaRPr>
          </a:p>
        </p:txBody>
      </p:sp>
      <p:sp>
        <p:nvSpPr>
          <p:cNvPr id="3" name="TextBox 2">
            <a:extLst>
              <a:ext uri="{FF2B5EF4-FFF2-40B4-BE49-F238E27FC236}">
                <a16:creationId xmlns:a16="http://schemas.microsoft.com/office/drawing/2014/main" xmlns="" id="{D23C65CD-AEE8-2F87-6358-8DE65B6C6FCB}"/>
              </a:ext>
            </a:extLst>
          </p:cNvPr>
          <p:cNvSpPr txBox="1"/>
          <p:nvPr/>
        </p:nvSpPr>
        <p:spPr>
          <a:xfrm>
            <a:off x="716716" y="1353314"/>
            <a:ext cx="8288592" cy="369332"/>
          </a:xfrm>
          <a:prstGeom prst="rect">
            <a:avLst/>
          </a:prstGeom>
          <a:noFill/>
        </p:spPr>
        <p:txBody>
          <a:bodyPr wrap="square" rtlCol="0">
            <a:spAutoFit/>
          </a:bodyPr>
          <a:lstStyle/>
          <a:p>
            <a:pPr marL="342900" indent="-342900">
              <a:buFont typeface="Wingdings" panose="05000000000000000000" pitchFamily="2" charset="2"/>
              <a:buChar char="Ø"/>
            </a:pPr>
            <a:r>
              <a:rPr lang="en-IN" b="1" dirty="0">
                <a:latin typeface="Arial" panose="020B0604020202020204" pitchFamily="34" charset="0"/>
                <a:cs typeface="Arial" panose="020B0604020202020204" pitchFamily="34" charset="0"/>
              </a:rPr>
              <a:t>Kpi 1 :</a:t>
            </a:r>
            <a:r>
              <a:rPr lang="en-IN" sz="1800" b="1" dirty="0">
                <a:latin typeface="Arial" panose="020B0604020202020204" pitchFamily="34" charset="0"/>
                <a:cs typeface="Arial" panose="020B0604020202020204" pitchFamily="34" charset="0"/>
              </a:rPr>
              <a:t>Year wise loan amount Status :-</a:t>
            </a:r>
          </a:p>
        </p:txBody>
      </p:sp>
      <p:sp>
        <p:nvSpPr>
          <p:cNvPr id="5" name="TextBox 4">
            <a:extLst>
              <a:ext uri="{FF2B5EF4-FFF2-40B4-BE49-F238E27FC236}">
                <a16:creationId xmlns:a16="http://schemas.microsoft.com/office/drawing/2014/main" xmlns="" id="{0A50FBF0-E092-3E3D-5E07-D01AFCF81BD5}"/>
              </a:ext>
            </a:extLst>
          </p:cNvPr>
          <p:cNvSpPr txBox="1"/>
          <p:nvPr/>
        </p:nvSpPr>
        <p:spPr>
          <a:xfrm>
            <a:off x="1002890" y="2468269"/>
            <a:ext cx="9969910"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year(</a:t>
            </a:r>
            <a:r>
              <a:rPr lang="en-US" dirty="0" err="1">
                <a:latin typeface="Arial" panose="020B0604020202020204" pitchFamily="34" charset="0"/>
                <a:cs typeface="Arial" panose="020B0604020202020204" pitchFamily="34" charset="0"/>
              </a:rPr>
              <a:t>issue_d</a:t>
            </a:r>
            <a:r>
              <a:rPr lang="en-US" dirty="0">
                <a:latin typeface="Arial" panose="020B0604020202020204" pitchFamily="34" charset="0"/>
                <a:cs typeface="Arial" panose="020B0604020202020204" pitchFamily="34" charset="0"/>
              </a:rPr>
              <a:t>) as Year_Wise,concat("$ ",round(sum(</a:t>
            </a:r>
            <a:r>
              <a:rPr lang="en-US" dirty="0" err="1">
                <a:latin typeface="Arial" panose="020B0604020202020204" pitchFamily="34" charset="0"/>
                <a:cs typeface="Arial" panose="020B0604020202020204" pitchFamily="34" charset="0"/>
              </a:rPr>
              <a:t>loan_amnt</a:t>
            </a:r>
            <a:r>
              <a:rPr lang="en-US" dirty="0">
                <a:latin typeface="Arial" panose="020B0604020202020204" pitchFamily="34" charset="0"/>
                <a:cs typeface="Arial" panose="020B0604020202020204" pitchFamily="34" charset="0"/>
              </a:rPr>
              <a:t>)/1000000,2)," M") 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Loan_Amount from finance_11 group by Year_Wise order by Year_Wise ;</a:t>
            </a:r>
            <a:endParaRPr lang="en-IN"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xmlns="" id="{879A9218-363F-A037-04EC-83562A3E93A7}"/>
              </a:ext>
            </a:extLst>
          </p:cNvPr>
          <p:cNvSpPr txBox="1"/>
          <p:nvPr/>
        </p:nvSpPr>
        <p:spPr>
          <a:xfrm>
            <a:off x="1209368" y="3742592"/>
            <a:ext cx="1750142"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Output :-</a:t>
            </a:r>
            <a:endParaRPr lang="en-IN" sz="20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1DF6594-083B-1104-C37D-2CECF3205DF1}"/>
              </a:ext>
            </a:extLst>
          </p:cNvPr>
          <p:cNvPicPr>
            <a:picLocks noChangeAspect="1"/>
          </p:cNvPicPr>
          <p:nvPr/>
        </p:nvPicPr>
        <p:blipFill>
          <a:blip r:embed="rId2"/>
          <a:stretch>
            <a:fillRect/>
          </a:stretch>
        </p:blipFill>
        <p:spPr>
          <a:xfrm>
            <a:off x="4444182" y="3679704"/>
            <a:ext cx="3746089" cy="2739483"/>
          </a:xfrm>
          <a:prstGeom prst="rect">
            <a:avLst/>
          </a:prstGeom>
        </p:spPr>
      </p:pic>
      <p:sp>
        <p:nvSpPr>
          <p:cNvPr id="11" name="TextBox 10">
            <a:extLst>
              <a:ext uri="{FF2B5EF4-FFF2-40B4-BE49-F238E27FC236}">
                <a16:creationId xmlns:a16="http://schemas.microsoft.com/office/drawing/2014/main" xmlns="" id="{8E0E2D93-B5C1-D0BD-DC07-D7E140EF5F75}"/>
              </a:ext>
            </a:extLst>
          </p:cNvPr>
          <p:cNvSpPr txBox="1"/>
          <p:nvPr/>
        </p:nvSpPr>
        <p:spPr>
          <a:xfrm>
            <a:off x="726548" y="1861164"/>
            <a:ext cx="1770844"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Query :-</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10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D3BE358-1503-4FF4-E1C9-3BD30B58045C}"/>
              </a:ext>
            </a:extLst>
          </p:cNvPr>
          <p:cNvSpPr txBox="1"/>
          <p:nvPr/>
        </p:nvSpPr>
        <p:spPr>
          <a:xfrm>
            <a:off x="1002890" y="439573"/>
            <a:ext cx="8396749" cy="677108"/>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Arial" panose="020B0604020202020204" pitchFamily="34" charset="0"/>
                <a:cs typeface="Arial" panose="020B0604020202020204" pitchFamily="34" charset="0"/>
              </a:rPr>
              <a:t>Kpi 2 : Grade and sub grade wise revol_bal.</a:t>
            </a:r>
          </a:p>
          <a:p>
            <a:endParaRPr lang="en-IN" dirty="0"/>
          </a:p>
        </p:txBody>
      </p:sp>
      <p:sp>
        <p:nvSpPr>
          <p:cNvPr id="4" name="TextBox 3">
            <a:extLst>
              <a:ext uri="{FF2B5EF4-FFF2-40B4-BE49-F238E27FC236}">
                <a16:creationId xmlns:a16="http://schemas.microsoft.com/office/drawing/2014/main" xmlns="" id="{50A28FCA-095E-FF09-1374-3AFEAB54AEB2}"/>
              </a:ext>
            </a:extLst>
          </p:cNvPr>
          <p:cNvSpPr txBox="1"/>
          <p:nvPr/>
        </p:nvSpPr>
        <p:spPr>
          <a:xfrm>
            <a:off x="1563329" y="1615723"/>
            <a:ext cx="9507794"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grade,sub_grade,concat("$ ",round(sum(revol_bal)/1000000,2)," M") 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Total_Balance from finance_11 f1,finance_22 f2 where f1.id=f2.id  group by</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grade,sub_grade order by grade,sub_grade;</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936EEFDC-0B18-5046-4714-07AEA2055594}"/>
              </a:ext>
            </a:extLst>
          </p:cNvPr>
          <p:cNvPicPr>
            <a:picLocks noChangeAspect="1"/>
          </p:cNvPicPr>
          <p:nvPr/>
        </p:nvPicPr>
        <p:blipFill>
          <a:blip r:embed="rId2"/>
          <a:stretch>
            <a:fillRect/>
          </a:stretch>
        </p:blipFill>
        <p:spPr>
          <a:xfrm>
            <a:off x="3451123" y="3617686"/>
            <a:ext cx="3923071" cy="2800741"/>
          </a:xfrm>
          <a:prstGeom prst="rect">
            <a:avLst/>
          </a:prstGeom>
        </p:spPr>
      </p:pic>
      <p:sp>
        <p:nvSpPr>
          <p:cNvPr id="9" name="TextBox 8">
            <a:extLst>
              <a:ext uri="{FF2B5EF4-FFF2-40B4-BE49-F238E27FC236}">
                <a16:creationId xmlns:a16="http://schemas.microsoft.com/office/drawing/2014/main" xmlns="" id="{4FC6FFA8-A89B-A08E-1691-8BA90EE8CB98}"/>
              </a:ext>
            </a:extLst>
          </p:cNvPr>
          <p:cNvSpPr txBox="1"/>
          <p:nvPr/>
        </p:nvSpPr>
        <p:spPr>
          <a:xfrm>
            <a:off x="1406013" y="3864077"/>
            <a:ext cx="2408903"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Output :-</a:t>
            </a:r>
            <a:endParaRPr lang="en-IN" sz="2000" b="1"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85AA8E49-3F8C-40F5-10A7-E80558171BA6}"/>
              </a:ext>
            </a:extLst>
          </p:cNvPr>
          <p:cNvSpPr txBox="1"/>
          <p:nvPr/>
        </p:nvSpPr>
        <p:spPr>
          <a:xfrm>
            <a:off x="1002891" y="1229081"/>
            <a:ext cx="2222090"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Query :-</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710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035B6BF-0416-B284-2B9E-0344236DB93E}"/>
              </a:ext>
            </a:extLst>
          </p:cNvPr>
          <p:cNvSpPr txBox="1"/>
          <p:nvPr/>
        </p:nvSpPr>
        <p:spPr>
          <a:xfrm>
            <a:off x="560439" y="285136"/>
            <a:ext cx="9901083" cy="677108"/>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Arial" panose="020B0604020202020204" pitchFamily="34" charset="0"/>
                <a:cs typeface="Arial" panose="020B0604020202020204" pitchFamily="34" charset="0"/>
              </a:rPr>
              <a:t>Kpi 3 : Total Payment for Verified Status Vs Total Payment for Non Verified</a:t>
            </a:r>
          </a:p>
          <a:p>
            <a:r>
              <a:rPr lang="en-IN" dirty="0"/>
              <a:t>                    </a:t>
            </a:r>
            <a:r>
              <a:rPr lang="en-IN" sz="1800" b="1" dirty="0">
                <a:latin typeface="Arial" panose="020B0604020202020204" pitchFamily="34" charset="0"/>
                <a:cs typeface="Arial" panose="020B0604020202020204" pitchFamily="34" charset="0"/>
              </a:rPr>
              <a:t>Status.</a:t>
            </a:r>
            <a:endParaRPr lang="en-IN" dirty="0"/>
          </a:p>
        </p:txBody>
      </p:sp>
      <p:sp>
        <p:nvSpPr>
          <p:cNvPr id="3" name="TextBox 2">
            <a:extLst>
              <a:ext uri="{FF2B5EF4-FFF2-40B4-BE49-F238E27FC236}">
                <a16:creationId xmlns:a16="http://schemas.microsoft.com/office/drawing/2014/main" xmlns="" id="{C3E12FDD-8CA5-88DF-0E54-452326ADB757}"/>
              </a:ext>
            </a:extLst>
          </p:cNvPr>
          <p:cNvSpPr txBox="1"/>
          <p:nvPr/>
        </p:nvSpPr>
        <p:spPr>
          <a:xfrm>
            <a:off x="766915" y="1671484"/>
            <a:ext cx="1017638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verification_status,concat("$ ",round(sum(total_pymnt)/1000000,2)," M") as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Total_Payment from finance_11 f1,finance_22 f2 where f1.id=f2.id group by verification_status;</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2A575B11-9E91-56A7-A248-28C8988AB827}"/>
              </a:ext>
            </a:extLst>
          </p:cNvPr>
          <p:cNvSpPr txBox="1"/>
          <p:nvPr/>
        </p:nvSpPr>
        <p:spPr>
          <a:xfrm>
            <a:off x="678426" y="1199535"/>
            <a:ext cx="1543664"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rial" panose="020B0604020202020204" pitchFamily="34" charset="0"/>
                <a:cs typeface="Arial" panose="020B0604020202020204" pitchFamily="34" charset="0"/>
              </a:rPr>
              <a:t>Query :-</a:t>
            </a:r>
            <a:endParaRPr lang="en-IN" sz="2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CF7F9672-BBCE-5AC9-9EBB-ECFEEB5BB3EE}"/>
              </a:ext>
            </a:extLst>
          </p:cNvPr>
          <p:cNvSpPr txBox="1"/>
          <p:nvPr/>
        </p:nvSpPr>
        <p:spPr>
          <a:xfrm>
            <a:off x="820993" y="3397045"/>
            <a:ext cx="2802194"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Output :-</a:t>
            </a:r>
            <a:endParaRPr lang="en-IN"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7FDD9417-30C6-7A25-F560-EBAE1A1D646F}"/>
              </a:ext>
            </a:extLst>
          </p:cNvPr>
          <p:cNvPicPr>
            <a:picLocks noChangeAspect="1"/>
          </p:cNvPicPr>
          <p:nvPr/>
        </p:nvPicPr>
        <p:blipFill>
          <a:blip r:embed="rId2"/>
          <a:stretch>
            <a:fillRect/>
          </a:stretch>
        </p:blipFill>
        <p:spPr>
          <a:xfrm>
            <a:off x="3903406" y="3397044"/>
            <a:ext cx="3559278" cy="1971369"/>
          </a:xfrm>
          <a:prstGeom prst="rect">
            <a:avLst/>
          </a:prstGeom>
        </p:spPr>
      </p:pic>
    </p:spTree>
    <p:extLst>
      <p:ext uri="{BB962C8B-B14F-4D97-AF65-F5344CB8AC3E}">
        <p14:creationId xmlns:p14="http://schemas.microsoft.com/office/powerpoint/2010/main" val="228055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7C608CD-D0C7-6B98-06FD-2C2F60D03AE0}"/>
              </a:ext>
            </a:extLst>
          </p:cNvPr>
          <p:cNvSpPr txBox="1"/>
          <p:nvPr/>
        </p:nvSpPr>
        <p:spPr>
          <a:xfrm>
            <a:off x="403123" y="570271"/>
            <a:ext cx="7128387"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Kpi 4 : </a:t>
            </a:r>
            <a:r>
              <a:rPr lang="en-IN" sz="2000" b="1" dirty="0">
                <a:latin typeface="Arial" panose="020B0604020202020204" pitchFamily="34" charset="0"/>
                <a:cs typeface="Arial" panose="020B0604020202020204" pitchFamily="34" charset="0"/>
              </a:rPr>
              <a:t>State wise and month wise loan status.</a:t>
            </a:r>
          </a:p>
        </p:txBody>
      </p:sp>
      <p:sp>
        <p:nvSpPr>
          <p:cNvPr id="3" name="TextBox 2">
            <a:extLst>
              <a:ext uri="{FF2B5EF4-FFF2-40B4-BE49-F238E27FC236}">
                <a16:creationId xmlns:a16="http://schemas.microsoft.com/office/drawing/2014/main" xmlns="" id="{A87CC081-D5EC-AE43-16B9-84E2FE7D1396}"/>
              </a:ext>
            </a:extLst>
          </p:cNvPr>
          <p:cNvSpPr txBox="1"/>
          <p:nvPr/>
        </p:nvSpPr>
        <p:spPr>
          <a:xfrm>
            <a:off x="580103" y="1356852"/>
            <a:ext cx="1848465"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Query :-</a:t>
            </a:r>
            <a:endParaRPr lang="en-IN"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3227B2B3-60AA-6111-B234-6D7720E056F0}"/>
              </a:ext>
            </a:extLst>
          </p:cNvPr>
          <p:cNvSpPr txBox="1"/>
          <p:nvPr/>
        </p:nvSpPr>
        <p:spPr>
          <a:xfrm>
            <a:off x="929148" y="1820267"/>
            <a:ext cx="9591368"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addr_state as State_Wise,monthname(issue_d) as Month_Wise,loan_status</a:t>
            </a:r>
          </a:p>
          <a:p>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from finance_11;</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2A97BD82-3CBC-656A-6039-A3E5F7B91251}"/>
              </a:ext>
            </a:extLst>
          </p:cNvPr>
          <p:cNvSpPr txBox="1"/>
          <p:nvPr/>
        </p:nvSpPr>
        <p:spPr>
          <a:xfrm>
            <a:off x="806245" y="3224151"/>
            <a:ext cx="3018503"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Output :-</a:t>
            </a:r>
            <a:endParaRPr lang="en-IN"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7573B262-BD99-993F-0E0C-E8479C200D3D}"/>
              </a:ext>
            </a:extLst>
          </p:cNvPr>
          <p:cNvPicPr>
            <a:picLocks noChangeAspect="1"/>
          </p:cNvPicPr>
          <p:nvPr/>
        </p:nvPicPr>
        <p:blipFill>
          <a:blip r:embed="rId2"/>
          <a:stretch>
            <a:fillRect/>
          </a:stretch>
        </p:blipFill>
        <p:spPr>
          <a:xfrm>
            <a:off x="3441290" y="3028335"/>
            <a:ext cx="4552336" cy="3470788"/>
          </a:xfrm>
          <a:prstGeom prst="rect">
            <a:avLst/>
          </a:prstGeom>
        </p:spPr>
      </p:pic>
    </p:spTree>
    <p:extLst>
      <p:ext uri="{BB962C8B-B14F-4D97-AF65-F5344CB8AC3E}">
        <p14:creationId xmlns:p14="http://schemas.microsoft.com/office/powerpoint/2010/main" val="753751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7C860C8-4B96-EB70-F24B-F10B309953E4}"/>
              </a:ext>
            </a:extLst>
          </p:cNvPr>
          <p:cNvSpPr txBox="1"/>
          <p:nvPr/>
        </p:nvSpPr>
        <p:spPr>
          <a:xfrm>
            <a:off x="471948" y="570271"/>
            <a:ext cx="7305368" cy="677108"/>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Kpi 5 :</a:t>
            </a:r>
            <a:r>
              <a:rPr lang="en-IN" sz="2000" b="1" dirty="0">
                <a:latin typeface="Arial" panose="020B0604020202020204" pitchFamily="34" charset="0"/>
                <a:cs typeface="Arial" panose="020B0604020202020204" pitchFamily="34" charset="0"/>
              </a:rPr>
              <a:t>Home ownership Vs last payment date status.</a:t>
            </a:r>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xmlns="" id="{DD0DAC87-0957-3578-85AE-083257B3E766}"/>
              </a:ext>
            </a:extLst>
          </p:cNvPr>
          <p:cNvSpPr txBox="1"/>
          <p:nvPr/>
        </p:nvSpPr>
        <p:spPr>
          <a:xfrm>
            <a:off x="580103" y="1326037"/>
            <a:ext cx="1799303"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Query :-</a:t>
            </a:r>
            <a:endParaRPr lang="en-IN" sz="2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3931B51C-A052-57D4-0DFF-32BAB466436A}"/>
              </a:ext>
            </a:extLst>
          </p:cNvPr>
          <p:cNvSpPr txBox="1"/>
          <p:nvPr/>
        </p:nvSpPr>
        <p:spPr>
          <a:xfrm>
            <a:off x="884902" y="1946787"/>
            <a:ext cx="863272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home_ownership,last_pymnt_d as Last_Payment_date_status  from</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finance_11 f1,finance_22 f2 where f1.id=f2.id;</a:t>
            </a:r>
            <a:endParaRPr lang="en-IN"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60C5BC90-9E5E-BE58-8619-61147B253C4C}"/>
              </a:ext>
            </a:extLst>
          </p:cNvPr>
          <p:cNvSpPr txBox="1"/>
          <p:nvPr/>
        </p:nvSpPr>
        <p:spPr>
          <a:xfrm>
            <a:off x="884902" y="3429415"/>
            <a:ext cx="1622324"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Arial" panose="020B0604020202020204" pitchFamily="34" charset="0"/>
                <a:cs typeface="Arial" panose="020B0604020202020204" pitchFamily="34" charset="0"/>
              </a:rPr>
              <a:t>Output :-</a:t>
            </a:r>
            <a:endParaRPr lang="en-IN" sz="20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47C690FE-975C-3D76-281C-C0A60579B2D8}"/>
              </a:ext>
            </a:extLst>
          </p:cNvPr>
          <p:cNvPicPr>
            <a:picLocks noChangeAspect="1"/>
          </p:cNvPicPr>
          <p:nvPr/>
        </p:nvPicPr>
        <p:blipFill>
          <a:blip r:embed="rId2"/>
          <a:stretch>
            <a:fillRect/>
          </a:stretch>
        </p:blipFill>
        <p:spPr>
          <a:xfrm>
            <a:off x="3156156" y="3185652"/>
            <a:ext cx="4159044" cy="3372463"/>
          </a:xfrm>
          <a:prstGeom prst="rect">
            <a:avLst/>
          </a:prstGeom>
        </p:spPr>
      </p:pic>
    </p:spTree>
    <p:extLst>
      <p:ext uri="{BB962C8B-B14F-4D97-AF65-F5344CB8AC3E}">
        <p14:creationId xmlns:p14="http://schemas.microsoft.com/office/powerpoint/2010/main" val="214307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F9BAB5-D394-1D46-4692-64CE0A1A4AEB}"/>
              </a:ext>
            </a:extLst>
          </p:cNvPr>
          <p:cNvSpPr>
            <a:spLocks noGrp="1"/>
          </p:cNvSpPr>
          <p:nvPr>
            <p:ph type="title"/>
          </p:nvPr>
        </p:nvSpPr>
        <p:spPr>
          <a:xfrm>
            <a:off x="481781" y="1258529"/>
            <a:ext cx="6218566" cy="648929"/>
          </a:xfrm>
        </p:spPr>
        <p:txBody>
          <a:bodyPr>
            <a:normAutofit fontScale="90000"/>
          </a:bodyPr>
          <a:lstStyle/>
          <a:p>
            <a:pPr marL="457200" indent="-457200">
              <a:buFont typeface="Wingdings" panose="05000000000000000000" pitchFamily="2" charset="2"/>
              <a:buChar char="v"/>
            </a:pPr>
            <a:r>
              <a:rPr lang="en-US" sz="3200" b="1" u="sng" dirty="0">
                <a:solidFill>
                  <a:schemeClr val="tx1">
                    <a:lumMod val="95000"/>
                  </a:schemeClr>
                </a:solidFill>
                <a:effectLst>
                  <a:outerShdw blurRad="38100" dist="38100" dir="2700000" algn="tl">
                    <a:srgbClr val="000000">
                      <a:alpha val="43137"/>
                    </a:srgbClr>
                  </a:outerShdw>
                </a:effectLst>
                <a:latin typeface="Algerian" panose="04020705040A02060702" pitchFamily="82" charset="0"/>
              </a:rPr>
              <a:t>What is Banking Analytics</a:t>
            </a:r>
            <a:endParaRPr lang="en-IN" sz="3200" b="1" u="sng" dirty="0">
              <a:solidFill>
                <a:schemeClr val="tx1">
                  <a:lumMod val="95000"/>
                </a:schemeClr>
              </a:solidFill>
              <a:effectLst>
                <a:outerShdw blurRad="38100" dist="38100" dir="2700000" algn="tl">
                  <a:srgbClr val="000000">
                    <a:alpha val="43137"/>
                  </a:srgbClr>
                </a:outerShdw>
              </a:effectLst>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162" y="1388806"/>
            <a:ext cx="6054291" cy="4080388"/>
          </a:xfrm>
          <a:prstGeom prst="ellipse">
            <a:avLst/>
          </a:prstGeom>
          <a:ln>
            <a:noFill/>
          </a:ln>
          <a:effectLst>
            <a:softEdge rad="112500"/>
          </a:effectLst>
        </p:spPr>
      </p:pic>
      <p:sp>
        <p:nvSpPr>
          <p:cNvPr id="4" name="Text Placeholder 3">
            <a:extLst>
              <a:ext uri="{FF2B5EF4-FFF2-40B4-BE49-F238E27FC236}">
                <a16:creationId xmlns:a16="http://schemas.microsoft.com/office/drawing/2014/main" xmlns="" id="{E9BA1AA5-C821-EF80-DC05-0A0654ED1A37}"/>
              </a:ext>
            </a:extLst>
          </p:cNvPr>
          <p:cNvSpPr>
            <a:spLocks noGrp="1"/>
          </p:cNvSpPr>
          <p:nvPr>
            <p:ph type="body" sz="half" idx="2"/>
          </p:nvPr>
        </p:nvSpPr>
        <p:spPr>
          <a:xfrm>
            <a:off x="1154954" y="2172928"/>
            <a:ext cx="5084979" cy="3647769"/>
          </a:xfrm>
        </p:spPr>
        <p:txBody>
          <a:bodyPr>
            <a:noAutofit/>
          </a:bodyPr>
          <a:lstStyle/>
          <a:p>
            <a:r>
              <a:rPr lang="en-US" sz="2400" dirty="0">
                <a:latin typeface="Arial" panose="020B0604020202020204" pitchFamily="34" charset="0"/>
                <a:cs typeface="Arial" panose="020B0604020202020204" pitchFamily="34" charset="0"/>
              </a:rPr>
              <a:t>It is a process of using data to make informed decisions in the banking industry.It involves collecting of data from variety of sources.</a:t>
            </a:r>
          </a:p>
          <a:p>
            <a:r>
              <a:rPr lang="en-US" sz="2400" dirty="0">
                <a:latin typeface="Arial" panose="020B0604020202020204" pitchFamily="34" charset="0"/>
                <a:cs typeface="Arial" panose="020B0604020202020204" pitchFamily="34" charset="0"/>
              </a:rPr>
              <a:t>Data is analysed,trends identified and prediction made.This helps managers to make better business decisions.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68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08A6A90-0917-962D-992B-2D70357E1C47}"/>
              </a:ext>
            </a:extLst>
          </p:cNvPr>
          <p:cNvSpPr txBox="1"/>
          <p:nvPr/>
        </p:nvSpPr>
        <p:spPr>
          <a:xfrm flipH="1">
            <a:off x="1317523" y="2697481"/>
            <a:ext cx="8858864" cy="1015663"/>
          </a:xfrm>
          <a:prstGeom prst="rect">
            <a:avLst/>
          </a:prstGeom>
          <a:noFill/>
        </p:spPr>
        <p:txBody>
          <a:bodyPr wrap="square" rtlCol="0">
            <a:spAutoFit/>
          </a:bodyPr>
          <a:lstStyle/>
          <a:p>
            <a:pPr algn="ctr"/>
            <a:r>
              <a:rPr lang="en-US" sz="6000" b="1" dirty="0">
                <a:latin typeface="Algerian" panose="04020705040A02060702" pitchFamily="82" charset="0"/>
              </a:rPr>
              <a:t>THANK YOU </a:t>
            </a:r>
            <a:r>
              <a:rPr lang="en-US" sz="6000" b="1" dirty="0" smtClean="0">
                <a:latin typeface="Algerian" panose="04020705040A02060702" pitchFamily="82" charset="0"/>
              </a:rPr>
              <a:t>!!!</a:t>
            </a:r>
            <a:endParaRPr lang="en-IN" sz="6000" b="1" dirty="0">
              <a:latin typeface="Algerian" panose="04020705040A02060702" pitchFamily="82" charset="0"/>
            </a:endParaRPr>
          </a:p>
        </p:txBody>
      </p:sp>
    </p:spTree>
    <p:extLst>
      <p:ext uri="{BB962C8B-B14F-4D97-AF65-F5344CB8AC3E}">
        <p14:creationId xmlns:p14="http://schemas.microsoft.com/office/powerpoint/2010/main" val="153638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10538445" cy="6198339"/>
          </a:xfrm>
        </p:spPr>
        <p:txBody>
          <a:bodyPr/>
          <a:lstStyle/>
          <a:p>
            <a:pPr algn="ctr"/>
            <a:r>
              <a:rPr lang="en-US" dirty="0" smtClean="0">
                <a:latin typeface="Algerian" panose="04020705040A02060702" pitchFamily="82" charset="0"/>
              </a:rPr>
              <a:t>                         </a:t>
            </a:r>
            <a:br>
              <a:rPr lang="en-US" dirty="0" smtClean="0">
                <a:latin typeface="Algerian" panose="04020705040A02060702" pitchFamily="82" charset="0"/>
              </a:rPr>
            </a:br>
            <a:r>
              <a:rPr lang="en-US" u="sng" dirty="0">
                <a:latin typeface="Algerian" panose="04020705040A02060702" pitchFamily="82" charset="0"/>
              </a:rPr>
              <a:t> </a:t>
            </a:r>
            <a:r>
              <a:rPr lang="en-US" b="1" u="sng" dirty="0" smtClean="0">
                <a:effectLst>
                  <a:outerShdw blurRad="38100" dist="38100" dir="2700000" algn="tl">
                    <a:srgbClr val="000000">
                      <a:alpha val="43137"/>
                    </a:srgbClr>
                  </a:outerShdw>
                </a:effectLst>
                <a:latin typeface="Algerian" panose="04020705040A02060702" pitchFamily="82" charset="0"/>
              </a:rPr>
              <a:t>Objectives </a:t>
            </a:r>
            <a:r>
              <a:rPr lang="en-US" b="1" u="sng" dirty="0">
                <a:effectLst>
                  <a:outerShdw blurRad="38100" dist="38100" dir="2700000" algn="tl">
                    <a:srgbClr val="000000">
                      <a:alpha val="43137"/>
                    </a:srgbClr>
                  </a:outerShdw>
                </a:effectLst>
              </a:rPr>
              <a:t/>
            </a:r>
            <a:br>
              <a:rPr lang="en-US" b="1" u="sng" dirty="0">
                <a:effectLst>
                  <a:outerShdw blurRad="38100" dist="38100" dir="2700000" algn="tl">
                    <a:srgbClr val="000000">
                      <a:alpha val="43137"/>
                    </a:srgbClr>
                  </a:outerShdw>
                </a:effectLst>
              </a:rPr>
            </a:br>
            <a:r>
              <a:rPr lang="en-US" dirty="0" smtClean="0"/>
              <a:t>             </a:t>
            </a:r>
            <a:r>
              <a:rPr lang="en-US" sz="2800" dirty="0">
                <a:solidFill>
                  <a:schemeClr val="tx1"/>
                </a:solidFill>
                <a:latin typeface="Arial" panose="020B0604020202020204" pitchFamily="34" charset="0"/>
                <a:cs typeface="Arial" panose="020B0604020202020204" pitchFamily="34" charset="0"/>
              </a:rPr>
              <a:t>The </a:t>
            </a:r>
            <a:r>
              <a:rPr lang="en-US" sz="2800" dirty="0">
                <a:solidFill>
                  <a:schemeClr val="tx1"/>
                </a:solidFill>
                <a:latin typeface="Arial" panose="020B0604020202020204" pitchFamily="34" charset="0"/>
                <a:cs typeface="Arial" panose="020B0604020202020204" pitchFamily="34" charset="0"/>
              </a:rPr>
              <a:t>main goal was to take a handful of important performance metrics (KPIs) and turn them into easy-to-understand visualizations. </a:t>
            </a:r>
            <a:r>
              <a:rPr lang="en-US" sz="2800" dirty="0">
                <a:solidFill>
                  <a:schemeClr val="tx1"/>
                </a:solidFill>
                <a:latin typeface="Arial" panose="020B0604020202020204" pitchFamily="34" charset="0"/>
                <a:cs typeface="Arial" panose="020B0604020202020204" pitchFamily="34" charset="0"/>
              </a:rPr>
              <a:t>The aim was to create clear charts and graphs that not only tackled the specific KPIs given but also made it simple for everyone to grasp how the company was doing. This objective pushed me to enhance my data analysis skills and communicate insights visually, helping to make better-informed decisions based on the data.</a:t>
            </a:r>
            <a:br>
              <a:rPr lang="en-US" sz="2800" dirty="0">
                <a:solidFill>
                  <a:schemeClr val="tx1"/>
                </a:solidFill>
                <a:latin typeface="Arial" panose="020B0604020202020204" pitchFamily="34" charset="0"/>
                <a:cs typeface="Arial" panose="020B0604020202020204" pitchFamily="34" charset="0"/>
              </a:rPr>
            </a:br>
            <a:endParaRPr lang="en-IN" sz="2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383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4485FA-719D-B718-3DFB-F46D98AC84BC}"/>
              </a:ext>
            </a:extLst>
          </p:cNvPr>
          <p:cNvSpPr>
            <a:spLocks noGrp="1"/>
          </p:cNvSpPr>
          <p:nvPr>
            <p:ph type="title"/>
          </p:nvPr>
        </p:nvSpPr>
        <p:spPr>
          <a:xfrm>
            <a:off x="646111" y="452718"/>
            <a:ext cx="9404723" cy="727153"/>
          </a:xfrm>
        </p:spPr>
        <p:txBody>
          <a:bodyPr/>
          <a:lstStyle/>
          <a:p>
            <a:r>
              <a:rPr lang="en-US" sz="2800" b="1" u="sng" dirty="0">
                <a:latin typeface="Algerian" panose="04020705040A02060702" pitchFamily="82" charset="0"/>
              </a:rPr>
              <a:t>Role of Analytics in Banking and Finance sector</a:t>
            </a:r>
            <a:endParaRPr lang="en-IN" sz="2800" b="1" u="sng" dirty="0">
              <a:latin typeface="Algerian" panose="04020705040A02060702" pitchFamily="82" charset="0"/>
            </a:endParaRPr>
          </a:p>
        </p:txBody>
      </p:sp>
      <p:sp>
        <p:nvSpPr>
          <p:cNvPr id="3" name="Text Placeholder 2">
            <a:extLst>
              <a:ext uri="{FF2B5EF4-FFF2-40B4-BE49-F238E27FC236}">
                <a16:creationId xmlns:a16="http://schemas.microsoft.com/office/drawing/2014/main" xmlns="" id="{33DB135F-F2EE-F1DF-9720-924AF2061C9E}"/>
              </a:ext>
            </a:extLst>
          </p:cNvPr>
          <p:cNvSpPr>
            <a:spLocks noGrp="1"/>
          </p:cNvSpPr>
          <p:nvPr>
            <p:ph type="body" idx="1"/>
          </p:nvPr>
        </p:nvSpPr>
        <p:spPr>
          <a:xfrm>
            <a:off x="1017198" y="1388805"/>
            <a:ext cx="2119292" cy="58005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accent1">
                    <a:lumMod val="50000"/>
                  </a:schemeClr>
                </a:solidFill>
                <a:latin typeface="Algerian" panose="04020705040A02060702" pitchFamily="82" charset="0"/>
              </a:rPr>
              <a:t>Risk</a:t>
            </a:r>
            <a:endParaRPr lang="en-IN" b="1" dirty="0">
              <a:solidFill>
                <a:schemeClr val="accent1">
                  <a:lumMod val="50000"/>
                </a:schemeClr>
              </a:solidFill>
              <a:latin typeface="Algerian" panose="04020705040A02060702" pitchFamily="82" charset="0"/>
            </a:endParaRPr>
          </a:p>
        </p:txBody>
      </p:sp>
      <p:sp>
        <p:nvSpPr>
          <p:cNvPr id="4" name="Text Placeholder 3">
            <a:extLst>
              <a:ext uri="{FF2B5EF4-FFF2-40B4-BE49-F238E27FC236}">
                <a16:creationId xmlns:a16="http://schemas.microsoft.com/office/drawing/2014/main" xmlns="" id="{39106B0F-6EAD-A4F7-69C0-5823F4A61DC4}"/>
              </a:ext>
            </a:extLst>
          </p:cNvPr>
          <p:cNvSpPr>
            <a:spLocks noGrp="1"/>
          </p:cNvSpPr>
          <p:nvPr>
            <p:ph type="body" sz="half" idx="15"/>
          </p:nvPr>
        </p:nvSpPr>
        <p:spPr>
          <a:xfrm>
            <a:off x="652463" y="2458066"/>
            <a:ext cx="2927350" cy="3589338"/>
          </a:xfrm>
        </p:spPr>
        <p:txBody>
          <a:bodyPr>
            <a:normAutofit/>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Moniter and mitigate financial risk.</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Effective risk management.</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Evaluate credit risk of granting a loan to customers.</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Prevention of operation and liquidity risk</a:t>
            </a:r>
            <a:endParaRPr lang="en-IN" sz="20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xmlns="" id="{8FF2FE41-0D6D-CDE5-9B03-294CE5D50C5D}"/>
              </a:ext>
            </a:extLst>
          </p:cNvPr>
          <p:cNvSpPr>
            <a:spLocks noGrp="1"/>
          </p:cNvSpPr>
          <p:nvPr>
            <p:ph type="body" sz="quarter" idx="3"/>
          </p:nvPr>
        </p:nvSpPr>
        <p:spPr>
          <a:xfrm>
            <a:off x="4227870" y="1326970"/>
            <a:ext cx="2040635" cy="580057"/>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accent1">
                    <a:lumMod val="50000"/>
                  </a:schemeClr>
                </a:solidFill>
                <a:latin typeface="Algerian" panose="04020705040A02060702" pitchFamily="82" charset="0"/>
              </a:rPr>
              <a:t>Supply</a:t>
            </a:r>
            <a:endParaRPr lang="en-IN" b="1" dirty="0">
              <a:solidFill>
                <a:schemeClr val="accent1">
                  <a:lumMod val="50000"/>
                </a:schemeClr>
              </a:solidFill>
              <a:latin typeface="Algerian" panose="04020705040A02060702" pitchFamily="82" charset="0"/>
            </a:endParaRPr>
          </a:p>
        </p:txBody>
      </p:sp>
      <p:sp>
        <p:nvSpPr>
          <p:cNvPr id="6" name="Text Placeholder 5">
            <a:extLst>
              <a:ext uri="{FF2B5EF4-FFF2-40B4-BE49-F238E27FC236}">
                <a16:creationId xmlns:a16="http://schemas.microsoft.com/office/drawing/2014/main" xmlns="" id="{C5BB7196-025F-E815-37A5-798E834CC93A}"/>
              </a:ext>
            </a:extLst>
          </p:cNvPr>
          <p:cNvSpPr>
            <a:spLocks noGrp="1"/>
          </p:cNvSpPr>
          <p:nvPr>
            <p:ph type="body" sz="half" idx="16"/>
          </p:nvPr>
        </p:nvSpPr>
        <p:spPr>
          <a:xfrm>
            <a:off x="3873106" y="2458066"/>
            <a:ext cx="2946794" cy="3234811"/>
          </a:xfrm>
        </p:spPr>
        <p:txBody>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Measuring sales performance and cash flow.</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Analysis of sales channels.</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Use of virtual assistant for time management.</a:t>
            </a:r>
          </a:p>
          <a:p>
            <a:pPr marL="285750" indent="-28575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
        <p:nvSpPr>
          <p:cNvPr id="7" name="Text Placeholder 6">
            <a:extLst>
              <a:ext uri="{FF2B5EF4-FFF2-40B4-BE49-F238E27FC236}">
                <a16:creationId xmlns:a16="http://schemas.microsoft.com/office/drawing/2014/main" xmlns="" id="{8CEB36E7-5DC7-C58D-F586-8C3539AC35A5}"/>
              </a:ext>
            </a:extLst>
          </p:cNvPr>
          <p:cNvSpPr>
            <a:spLocks noGrp="1"/>
          </p:cNvSpPr>
          <p:nvPr>
            <p:ph type="body" sz="quarter" idx="13"/>
          </p:nvPr>
        </p:nvSpPr>
        <p:spPr>
          <a:xfrm>
            <a:off x="7457325" y="1317522"/>
            <a:ext cx="2040635" cy="589505"/>
          </a:xfrm>
        </p:spPr>
        <p:style>
          <a:lnRef idx="2">
            <a:schemeClr val="dk1"/>
          </a:lnRef>
          <a:fillRef idx="1">
            <a:schemeClr val="lt1"/>
          </a:fillRef>
          <a:effectRef idx="0">
            <a:schemeClr val="dk1"/>
          </a:effectRef>
          <a:fontRef idx="minor">
            <a:schemeClr val="dk1"/>
          </a:fontRef>
        </p:style>
        <p:txBody>
          <a:bodyPr/>
          <a:lstStyle/>
          <a:p>
            <a:pPr algn="ctr"/>
            <a:r>
              <a:rPr lang="en-US" b="1" dirty="0">
                <a:solidFill>
                  <a:schemeClr val="accent1">
                    <a:lumMod val="50000"/>
                  </a:schemeClr>
                </a:solidFill>
                <a:latin typeface="Algerian" panose="04020705040A02060702" pitchFamily="82" charset="0"/>
              </a:rPr>
              <a:t>Demand</a:t>
            </a:r>
            <a:endParaRPr lang="en-IN" b="1" dirty="0">
              <a:solidFill>
                <a:schemeClr val="accent1">
                  <a:lumMod val="50000"/>
                </a:schemeClr>
              </a:solidFill>
              <a:latin typeface="Algerian" panose="04020705040A02060702" pitchFamily="82" charset="0"/>
            </a:endParaRPr>
          </a:p>
        </p:txBody>
      </p:sp>
      <p:sp>
        <p:nvSpPr>
          <p:cNvPr id="8" name="Text Placeholder 7">
            <a:extLst>
              <a:ext uri="{FF2B5EF4-FFF2-40B4-BE49-F238E27FC236}">
                <a16:creationId xmlns:a16="http://schemas.microsoft.com/office/drawing/2014/main" xmlns="" id="{65EDD932-8D29-AC93-A5BD-0CBD2C0BCBDB}"/>
              </a:ext>
            </a:extLst>
          </p:cNvPr>
          <p:cNvSpPr>
            <a:spLocks noGrp="1"/>
          </p:cNvSpPr>
          <p:nvPr>
            <p:ph type="body" sz="half" idx="17"/>
          </p:nvPr>
        </p:nvSpPr>
        <p:spPr>
          <a:xfrm>
            <a:off x="7124700" y="2458066"/>
            <a:ext cx="2932113" cy="3589338"/>
          </a:xfrm>
        </p:spPr>
        <p:txBody>
          <a:bodyPr>
            <a:normAutofit/>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Personalized customer information for marketing.</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Prediction of customer lifetime value with bank.</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Evaluate consumer behavior pattern and expand banking services</a:t>
            </a:r>
            <a:r>
              <a:rPr lang="en-US" dirty="0"/>
              <a:t>.</a:t>
            </a:r>
            <a:endParaRPr lang="en-IN" dirty="0"/>
          </a:p>
        </p:txBody>
      </p:sp>
      <p:sp>
        <p:nvSpPr>
          <p:cNvPr id="9" name="Arrow: Down 8">
            <a:extLst>
              <a:ext uri="{FF2B5EF4-FFF2-40B4-BE49-F238E27FC236}">
                <a16:creationId xmlns:a16="http://schemas.microsoft.com/office/drawing/2014/main" xmlns="" id="{10DA5B70-9416-FC92-AE3F-DE2E442FADA3}"/>
              </a:ext>
            </a:extLst>
          </p:cNvPr>
          <p:cNvSpPr/>
          <p:nvPr/>
        </p:nvSpPr>
        <p:spPr>
          <a:xfrm>
            <a:off x="1946787" y="2044676"/>
            <a:ext cx="373626" cy="4133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xmlns="" id="{B45202FD-EED1-6AA6-A27B-6CA8C7608C15}"/>
              </a:ext>
            </a:extLst>
          </p:cNvPr>
          <p:cNvSpPr/>
          <p:nvPr/>
        </p:nvSpPr>
        <p:spPr>
          <a:xfrm>
            <a:off x="5104187" y="1968862"/>
            <a:ext cx="373626" cy="4133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xmlns="" id="{D81901CE-4A05-6C3A-DDBD-EE4F259AAEFD}"/>
              </a:ext>
            </a:extLst>
          </p:cNvPr>
          <p:cNvSpPr/>
          <p:nvPr/>
        </p:nvSpPr>
        <p:spPr>
          <a:xfrm>
            <a:off x="8344274" y="1968862"/>
            <a:ext cx="373627" cy="41339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573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08740-0318-F2ED-6078-65B491370544}"/>
              </a:ext>
            </a:extLst>
          </p:cNvPr>
          <p:cNvSpPr>
            <a:spLocks noGrp="1"/>
          </p:cNvSpPr>
          <p:nvPr>
            <p:ph type="title"/>
          </p:nvPr>
        </p:nvSpPr>
        <p:spPr>
          <a:xfrm>
            <a:off x="1681316" y="452718"/>
            <a:ext cx="7118556" cy="697656"/>
          </a:xfrm>
        </p:spPr>
        <p:txBody>
          <a:bodyPr/>
          <a:lstStyle/>
          <a:p>
            <a:pPr algn="ctr"/>
            <a:r>
              <a:rPr lang="en-US" sz="3600" b="1" u="sng" dirty="0">
                <a:latin typeface="Algerian" panose="04020705040A02060702" pitchFamily="82" charset="0"/>
              </a:rPr>
              <a:t>Summary or Overview</a:t>
            </a:r>
            <a:endParaRPr lang="en-IN" sz="3600" b="1" u="sng" dirty="0">
              <a:latin typeface="Algerian" panose="04020705040A02060702" pitchFamily="82" charset="0"/>
            </a:endParaRPr>
          </a:p>
        </p:txBody>
      </p:sp>
      <p:sp>
        <p:nvSpPr>
          <p:cNvPr id="3" name="Content Placeholder 2">
            <a:extLst>
              <a:ext uri="{FF2B5EF4-FFF2-40B4-BE49-F238E27FC236}">
                <a16:creationId xmlns:a16="http://schemas.microsoft.com/office/drawing/2014/main" xmlns="" id="{DC538AB1-2EE2-2F21-C9B0-95087FA61550}"/>
              </a:ext>
            </a:extLst>
          </p:cNvPr>
          <p:cNvSpPr>
            <a:spLocks noGrp="1"/>
          </p:cNvSpPr>
          <p:nvPr>
            <p:ph idx="1"/>
          </p:nvPr>
        </p:nvSpPr>
        <p:spPr>
          <a:xfrm>
            <a:off x="1221299" y="1504335"/>
            <a:ext cx="8946541" cy="4601497"/>
          </a:xfrm>
        </p:spPr>
        <p:txBody>
          <a:bodyPr>
            <a:normAutofit fontScale="25000" lnSpcReduction="20000"/>
          </a:bodyPr>
          <a:lstStyle/>
          <a:p>
            <a:pPr>
              <a:buFont typeface="Wingdings" panose="05000000000000000000" pitchFamily="2" charset="2"/>
              <a:buChar char="Ø"/>
            </a:pPr>
            <a:r>
              <a:rPr lang="en-US" sz="9600" dirty="0" smtClean="0">
                <a:latin typeface="Arial" panose="020B0604020202020204" pitchFamily="34" charset="0"/>
                <a:cs typeface="Arial" panose="020B0604020202020204" pitchFamily="34" charset="0"/>
              </a:rPr>
              <a:t>Working on finance datasets i.e.finance1 and finance 2.</a:t>
            </a:r>
          </a:p>
          <a:p>
            <a:pPr>
              <a:buFont typeface="Wingdings" panose="05000000000000000000" pitchFamily="2" charset="2"/>
              <a:buChar char="Ø"/>
            </a:pPr>
            <a:r>
              <a:rPr lang="en-US" sz="9600" dirty="0" smtClean="0">
                <a:latin typeface="Arial" panose="020B0604020202020204" pitchFamily="34" charset="0"/>
                <a:cs typeface="Arial" panose="020B0604020202020204" pitchFamily="34" charset="0"/>
              </a:rPr>
              <a:t>Performing cleaning on datasets and remove empty </a:t>
            </a:r>
          </a:p>
          <a:p>
            <a:pPr marL="0" indent="0">
              <a:buNone/>
            </a:pPr>
            <a:r>
              <a:rPr lang="en-US" sz="9600" dirty="0" smtClean="0">
                <a:latin typeface="Arial" panose="020B0604020202020204" pitchFamily="34" charset="0"/>
                <a:cs typeface="Arial" panose="020B0604020202020204" pitchFamily="34" charset="0"/>
              </a:rPr>
              <a:t>   </a:t>
            </a:r>
            <a:r>
              <a:rPr lang="en-US" sz="9600" dirty="0" err="1" smtClean="0">
                <a:latin typeface="Arial" panose="020B0604020202020204" pitchFamily="34" charset="0"/>
                <a:cs typeface="Arial" panose="020B0604020202020204" pitchFamily="34" charset="0"/>
              </a:rPr>
              <a:t>column,duplicates,null</a:t>
            </a:r>
            <a:r>
              <a:rPr lang="en-US" sz="9600" dirty="0" smtClean="0">
                <a:latin typeface="Arial" panose="020B0604020202020204" pitchFamily="34" charset="0"/>
                <a:cs typeface="Arial" panose="020B0604020202020204" pitchFamily="34" charset="0"/>
              </a:rPr>
              <a:t> values etc.</a:t>
            </a:r>
          </a:p>
          <a:p>
            <a:pPr>
              <a:buFont typeface="Wingdings" panose="05000000000000000000" pitchFamily="2" charset="2"/>
              <a:buChar char="Ø"/>
            </a:pPr>
            <a:r>
              <a:rPr lang="en-US" sz="9600" dirty="0" smtClean="0">
                <a:latin typeface="Arial" panose="020B0604020202020204" pitchFamily="34" charset="0"/>
                <a:cs typeface="Arial" panose="020B0604020202020204" pitchFamily="34" charset="0"/>
              </a:rPr>
              <a:t>Performing insights of data on datasets through working over four different  modules.</a:t>
            </a:r>
          </a:p>
          <a:p>
            <a:pPr marL="0" indent="0">
              <a:buNone/>
            </a:pPr>
            <a:r>
              <a:rPr lang="en-US" sz="9600" dirty="0" smtClean="0">
                <a:latin typeface="Arial" panose="020B0604020202020204" pitchFamily="34" charset="0"/>
                <a:cs typeface="Arial" panose="020B0604020202020204" pitchFamily="34" charset="0"/>
              </a:rPr>
              <a:t>    These are :-</a:t>
            </a:r>
          </a:p>
          <a:p>
            <a:pPr marL="457200" indent="-457200">
              <a:buAutoNum type="alphaLcParenR"/>
            </a:pPr>
            <a:r>
              <a:rPr lang="en-US" sz="9600" dirty="0" smtClean="0">
                <a:latin typeface="Arial" panose="020B0604020202020204" pitchFamily="34" charset="0"/>
                <a:cs typeface="Arial" panose="020B0604020202020204" pitchFamily="34" charset="0"/>
              </a:rPr>
              <a:t>Excel Dashboard</a:t>
            </a:r>
          </a:p>
          <a:p>
            <a:pPr marL="457200" indent="-457200">
              <a:buAutoNum type="alphaLcParenR"/>
            </a:pPr>
            <a:r>
              <a:rPr lang="en-US" sz="9600" dirty="0" smtClean="0">
                <a:latin typeface="Arial" panose="020B0604020202020204" pitchFamily="34" charset="0"/>
                <a:cs typeface="Arial" panose="020B0604020202020204" pitchFamily="34" charset="0"/>
              </a:rPr>
              <a:t>Power BI Dashboard</a:t>
            </a:r>
          </a:p>
          <a:p>
            <a:pPr marL="457200" indent="-457200">
              <a:buAutoNum type="alphaLcParenR"/>
            </a:pPr>
            <a:r>
              <a:rPr lang="en-US" sz="9600" dirty="0" smtClean="0">
                <a:latin typeface="Arial" panose="020B0604020202020204" pitchFamily="34" charset="0"/>
                <a:cs typeface="Arial" panose="020B0604020202020204" pitchFamily="34" charset="0"/>
              </a:rPr>
              <a:t>Tableau Dashboard</a:t>
            </a:r>
          </a:p>
          <a:p>
            <a:pPr marL="457200" indent="-457200">
              <a:buAutoNum type="alphaLcParenR"/>
            </a:pPr>
            <a:r>
              <a:rPr lang="en-US" sz="9600" dirty="0" smtClean="0">
                <a:latin typeface="Arial" panose="020B0604020202020204" pitchFamily="34" charset="0"/>
                <a:cs typeface="Arial" panose="020B0604020202020204" pitchFamily="34" charset="0"/>
              </a:rPr>
              <a:t>SQL </a:t>
            </a:r>
          </a:p>
          <a:p>
            <a:pPr marL="0" indent="0">
              <a:buNone/>
            </a:pPr>
            <a:endParaRPr lang="en-US" dirty="0" smtClean="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158244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16E979-4FCB-4CD9-6BA9-CBB39FC8ADF5}"/>
              </a:ext>
            </a:extLst>
          </p:cNvPr>
          <p:cNvSpPr>
            <a:spLocks noGrp="1"/>
          </p:cNvSpPr>
          <p:nvPr>
            <p:ph type="title"/>
          </p:nvPr>
        </p:nvSpPr>
        <p:spPr>
          <a:xfrm>
            <a:off x="646111" y="452718"/>
            <a:ext cx="9726921" cy="717321"/>
          </a:xfrm>
        </p:spPr>
        <p:txBody>
          <a:bodyPr/>
          <a:lstStyle/>
          <a:p>
            <a:r>
              <a:rPr lang="en-US" sz="3600" u="sng" dirty="0">
                <a:latin typeface="Algerian" panose="04020705040A02060702" pitchFamily="82" charset="0"/>
              </a:rPr>
              <a:t>KPI’S(Key Performance Indicators)</a:t>
            </a:r>
            <a:endParaRPr lang="en-IN" sz="3600" u="sng" dirty="0">
              <a:latin typeface="Algerian" panose="04020705040A02060702" pitchFamily="82" charset="0"/>
            </a:endParaRPr>
          </a:p>
        </p:txBody>
      </p:sp>
      <p:sp>
        <p:nvSpPr>
          <p:cNvPr id="3" name="TextBox 2">
            <a:extLst>
              <a:ext uri="{FF2B5EF4-FFF2-40B4-BE49-F238E27FC236}">
                <a16:creationId xmlns:a16="http://schemas.microsoft.com/office/drawing/2014/main" xmlns="" id="{06516E4F-8C8E-5AB4-4338-4DF5F3DBF6C5}"/>
              </a:ext>
            </a:extLst>
          </p:cNvPr>
          <p:cNvSpPr txBox="1"/>
          <p:nvPr/>
        </p:nvSpPr>
        <p:spPr>
          <a:xfrm>
            <a:off x="1177053" y="1946787"/>
            <a:ext cx="9048495" cy="406265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Year wise loan amount Status.</a:t>
            </a:r>
          </a:p>
          <a:p>
            <a:pPr marL="342900" indent="-342900">
              <a:buFont typeface="+mj-lt"/>
              <a:buAutoNum type="arabicPeriod"/>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Grade and sub grade wise revol_bal.</a:t>
            </a:r>
          </a:p>
          <a:p>
            <a:pPr marL="342900" indent="-342900">
              <a:buFont typeface="+mj-lt"/>
              <a:buAutoNum type="arabicPeriod"/>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Total Payment for Verified Status Vs Total Payment for Non Verified Status.</a:t>
            </a:r>
          </a:p>
          <a:p>
            <a:pPr marL="342900" indent="-342900">
              <a:buFont typeface="+mj-lt"/>
              <a:buAutoNum type="arabicPeriod"/>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State wise and month wise loan status.</a:t>
            </a:r>
          </a:p>
          <a:p>
            <a:pPr marL="342900" indent="-342900">
              <a:buFont typeface="+mj-lt"/>
              <a:buAutoNum type="arabicPeriod"/>
            </a:pPr>
            <a:endParaRPr lang="en-IN"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IN" sz="2400" dirty="0">
                <a:latin typeface="Arial" panose="020B0604020202020204" pitchFamily="34" charset="0"/>
                <a:cs typeface="Arial" panose="020B0604020202020204" pitchFamily="34" charset="0"/>
              </a:rPr>
              <a:t>Home ownership Vs last payment date status.</a:t>
            </a:r>
          </a:p>
          <a:p>
            <a:endParaRPr lang="en-IN" dirty="0"/>
          </a:p>
        </p:txBody>
      </p:sp>
    </p:spTree>
    <p:extLst>
      <p:ext uri="{BB962C8B-B14F-4D97-AF65-F5344CB8AC3E}">
        <p14:creationId xmlns:p14="http://schemas.microsoft.com/office/powerpoint/2010/main" val="148163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739" y="96583"/>
            <a:ext cx="9404723" cy="6063585"/>
          </a:xfrm>
        </p:spPr>
        <p:txBody>
          <a:bodyPr/>
          <a:lstStyle/>
          <a:p>
            <a:r>
              <a:rPr lang="en-US" sz="2000" dirty="0" smtClean="0"/>
              <a:t/>
            </a:r>
            <a:br>
              <a:rPr lang="en-US" sz="2000" dirty="0" smtClean="0"/>
            </a:br>
            <a:r>
              <a:rPr lang="en-US" sz="2000" dirty="0"/>
              <a:t> </a:t>
            </a:r>
            <a:r>
              <a:rPr lang="en-US" sz="2000" dirty="0" smtClean="0"/>
              <a:t>               </a:t>
            </a:r>
            <a:br>
              <a:rPr lang="en-US" sz="2000" dirty="0" smtClean="0"/>
            </a:br>
            <a:r>
              <a:rPr lang="en-US" sz="2000" dirty="0"/>
              <a:t> </a:t>
            </a:r>
            <a:r>
              <a:rPr lang="en-US" sz="2000" dirty="0" smtClean="0"/>
              <a:t>                </a:t>
            </a:r>
            <a:r>
              <a:rPr lang="en-US" sz="2000" dirty="0">
                <a:solidFill>
                  <a:schemeClr val="tx1"/>
                </a:solidFill>
                <a:latin typeface="Arial" panose="020B0604020202020204" pitchFamily="34" charset="0"/>
                <a:cs typeface="Arial" panose="020B0604020202020204" pitchFamily="34" charset="0"/>
              </a:rPr>
              <a:t>The </a:t>
            </a:r>
            <a:r>
              <a:rPr lang="en-US" sz="2000" dirty="0">
                <a:solidFill>
                  <a:schemeClr val="tx1"/>
                </a:solidFill>
                <a:latin typeface="Arial" panose="020B0604020202020204" pitchFamily="34" charset="0"/>
                <a:cs typeface="Arial" panose="020B0604020202020204" pitchFamily="34" charset="0"/>
              </a:rPr>
              <a:t>project is based on the following Key Performance Indicators (KPIs), which are aligned with different modules including Excel, Power BI, Tableau, and SQL. </a:t>
            </a:r>
            <a:r>
              <a:rPr lang="en-US" sz="2000" dirty="0">
                <a:solidFill>
                  <a:schemeClr val="tx1"/>
                </a:solidFill>
                <a:latin typeface="Arial" panose="020B0604020202020204" pitchFamily="34" charset="0"/>
                <a:cs typeface="Arial" panose="020B0604020202020204" pitchFamily="34" charset="0"/>
              </a:rPr>
              <a:t>The entire project focuses on Bank Analytics, utilizing data from Finance_1.xlsx and Finance_2.xlsx datasets in Excel format, each containing over 39,000 records. It aims to assist financial institutions in making data-driven decisions through the collection, analysis, and interpretation of data. </a:t>
            </a: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Year wise loan amount Stats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Grade and sub grade wise </a:t>
            </a:r>
            <a:r>
              <a:rPr lang="en-IN" sz="2000" dirty="0" err="1">
                <a:solidFill>
                  <a:schemeClr val="tx1"/>
                </a:solidFill>
                <a:latin typeface="Arial" panose="020B0604020202020204" pitchFamily="34" charset="0"/>
                <a:cs typeface="Arial" panose="020B0604020202020204" pitchFamily="34" charset="0"/>
              </a:rPr>
              <a:t>revol_bal</a:t>
            </a: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Total Payment for Verified Status Vs Total Payment for Non Verified Status</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State wise and month wise loan status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
            </a:r>
            <a:br>
              <a:rPr lang="en-IN" sz="2000" dirty="0">
                <a:solidFill>
                  <a:schemeClr val="tx1"/>
                </a:solidFill>
                <a:latin typeface="Arial" panose="020B0604020202020204" pitchFamily="34" charset="0"/>
                <a:cs typeface="Arial" panose="020B0604020202020204" pitchFamily="34" charset="0"/>
              </a:rPr>
            </a:br>
            <a:r>
              <a:rPr lang="en-IN" sz="2000" dirty="0">
                <a:solidFill>
                  <a:schemeClr val="tx1"/>
                </a:solidFill>
                <a:latin typeface="Arial" panose="020B0604020202020204" pitchFamily="34" charset="0"/>
                <a:cs typeface="Arial" panose="020B0604020202020204" pitchFamily="34" charset="0"/>
              </a:rPr>
              <a:t>Home ownership Vs last payment date stats</a:t>
            </a:r>
          </a:p>
        </p:txBody>
      </p:sp>
    </p:spTree>
    <p:extLst>
      <p:ext uri="{BB962C8B-B14F-4D97-AF65-F5344CB8AC3E}">
        <p14:creationId xmlns:p14="http://schemas.microsoft.com/office/powerpoint/2010/main" val="279696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FFE1544-E494-6BF8-55FC-ED98D9628A1A}"/>
              </a:ext>
            </a:extLst>
          </p:cNvPr>
          <p:cNvSpPr txBox="1">
            <a:spLocks noGrp="1"/>
          </p:cNvSpPr>
          <p:nvPr>
            <p:ph type="title"/>
          </p:nvPr>
        </p:nvSpPr>
        <p:spPr>
          <a:xfrm>
            <a:off x="703965" y="414639"/>
            <a:ext cx="10701337" cy="5986462"/>
          </a:xfrm>
          <a:prstGeom prst="rect">
            <a:avLst/>
          </a:prstGeom>
          <a:noFill/>
        </p:spPr>
        <p:txBody>
          <a:bodyPr wrap="square" rtlCol="0">
            <a:spAutoFit/>
          </a:bodyPr>
          <a:lstStyle/>
          <a:p>
            <a:pPr algn="ctr"/>
            <a:r>
              <a:rPr lang="en-US" sz="3200" b="1" dirty="0">
                <a:latin typeface="Algerian" panose="04020705040A02060702" pitchFamily="82" charset="0"/>
              </a:rPr>
              <a:t>         </a:t>
            </a:r>
            <a:r>
              <a:rPr lang="en-US" sz="3200" b="1" u="sng" dirty="0">
                <a:latin typeface="Algerian" panose="04020705040A02060702" pitchFamily="82" charset="0"/>
              </a:rPr>
              <a:t>Excel Dashboard</a:t>
            </a:r>
            <a:endParaRPr lang="en-IN" sz="3200" b="1" u="sng" dirty="0">
              <a:latin typeface="Algerian" panose="04020705040A02060702" pitchFamily="82" charset="0"/>
            </a:endParaRPr>
          </a:p>
        </p:txBody>
      </p:sp>
      <p:pic>
        <p:nvPicPr>
          <p:cNvPr id="4" name="Picture 3">
            <a:extLst>
              <a:ext uri="{FF2B5EF4-FFF2-40B4-BE49-F238E27FC236}">
                <a16:creationId xmlns:a16="http://schemas.microsoft.com/office/drawing/2014/main" xmlns="" id="{A46C5AC2-9631-E35B-5EFF-56F58FD61744}"/>
              </a:ext>
            </a:extLst>
          </p:cNvPr>
          <p:cNvPicPr>
            <a:picLocks noChangeAspect="1"/>
          </p:cNvPicPr>
          <p:nvPr/>
        </p:nvPicPr>
        <p:blipFill>
          <a:blip r:embed="rId2"/>
          <a:stretch>
            <a:fillRect/>
          </a:stretch>
        </p:blipFill>
        <p:spPr>
          <a:xfrm>
            <a:off x="5637794" y="1730931"/>
            <a:ext cx="5933748" cy="317795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Rectangle 4"/>
          <p:cNvSpPr/>
          <p:nvPr/>
        </p:nvSpPr>
        <p:spPr>
          <a:xfrm>
            <a:off x="877219" y="1506951"/>
            <a:ext cx="4926815" cy="5262979"/>
          </a:xfrm>
          <a:prstGeom prst="rect">
            <a:avLst/>
          </a:prstGeom>
        </p:spPr>
        <p:txBody>
          <a:bodyPr wrap="square">
            <a:spAutoFit/>
          </a:bodyPr>
          <a:lstStyle/>
          <a:p>
            <a:r>
              <a:rPr lang="en-US" sz="2400" dirty="0">
                <a:effectLst>
                  <a:outerShdw blurRad="38100" dist="38100" dir="2700000" algn="tl">
                    <a:srgbClr val="000000">
                      <a:alpha val="43137"/>
                    </a:srgbClr>
                  </a:outerShdw>
                </a:effectLst>
              </a:rPr>
              <a:t>The Excel dashboard is equipped with a diverse range of graphs that effectively illustrate key performance indicators (KPIs) derived from data. These graphs encompass line charts, pie charts, bar charts, and column charts, each tailored to represent specific KPIs.</a:t>
            </a:r>
          </a:p>
          <a:p>
            <a:r>
              <a:rPr lang="en-US" sz="2400" dirty="0">
                <a:effectLst>
                  <a:outerShdw blurRad="38100" dist="38100" dir="2700000" algn="tl">
                    <a:srgbClr val="000000">
                      <a:alpha val="43137"/>
                    </a:srgbClr>
                  </a:outerShdw>
                </a:effectLst>
              </a:rPr>
              <a:t/>
            </a:r>
            <a:br>
              <a:rPr lang="en-US" sz="2400" dirty="0">
                <a:effectLst>
                  <a:outerShdw blurRad="38100" dist="38100" dir="2700000" algn="tl">
                    <a:srgbClr val="000000">
                      <a:alpha val="43137"/>
                    </a:srgbClr>
                  </a:outerShdw>
                </a:effectLst>
              </a:rPr>
            </a:br>
            <a:endParaRPr lang="en-US" sz="2400" dirty="0">
              <a:effectLst>
                <a:outerShdw blurRad="38100" dist="38100" dir="2700000" algn="tl">
                  <a:srgbClr val="000000">
                    <a:alpha val="43137"/>
                  </a:srgbClr>
                </a:outerShdw>
              </a:effectLst>
            </a:endParaRPr>
          </a:p>
          <a:p>
            <a:r>
              <a:rPr lang="en-US" sz="2400" dirty="0"/>
              <a:t/>
            </a:r>
            <a:br>
              <a:rPr lang="en-US" sz="2400" dirty="0"/>
            </a:br>
            <a:endParaRPr lang="en-IN" sz="2400" dirty="0"/>
          </a:p>
        </p:txBody>
      </p:sp>
    </p:spTree>
    <p:extLst>
      <p:ext uri="{BB962C8B-B14F-4D97-AF65-F5344CB8AC3E}">
        <p14:creationId xmlns:p14="http://schemas.microsoft.com/office/powerpoint/2010/main" val="3303188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92" y="1068406"/>
            <a:ext cx="11213432" cy="5416341"/>
          </a:xfrm>
          <a:prstGeom prst="rect">
            <a:avLst/>
          </a:prstGeom>
          <a:ln>
            <a:noFill/>
          </a:ln>
          <a:effectLst>
            <a:outerShdw blurRad="190500" algn="tl" rotWithShape="0">
              <a:srgbClr val="000000">
                <a:alpha val="70000"/>
              </a:srgbClr>
            </a:outerShdw>
          </a:effectLst>
        </p:spPr>
      </p:pic>
      <p:sp>
        <p:nvSpPr>
          <p:cNvPr id="3" name="Rectangle 2"/>
          <p:cNvSpPr/>
          <p:nvPr/>
        </p:nvSpPr>
        <p:spPr>
          <a:xfrm>
            <a:off x="4126348" y="260502"/>
            <a:ext cx="3948517" cy="584775"/>
          </a:xfrm>
          <a:prstGeom prst="rect">
            <a:avLst/>
          </a:prstGeom>
        </p:spPr>
        <p:txBody>
          <a:bodyPr wrap="none">
            <a:spAutoFit/>
          </a:bodyPr>
          <a:lstStyle/>
          <a:p>
            <a:pPr algn="ctr">
              <a:spcBef>
                <a:spcPct val="0"/>
              </a:spcBef>
            </a:pPr>
            <a:r>
              <a:rPr lang="en-US" b="1" dirty="0">
                <a:latin typeface="Algerian" panose="04020705040A02060702" pitchFamily="82" charset="0"/>
              </a:rPr>
              <a:t> </a:t>
            </a:r>
            <a:r>
              <a:rPr lang="en-US" sz="3200" b="1" u="sng" dirty="0">
                <a:solidFill>
                  <a:schemeClr val="tx2"/>
                </a:solidFill>
                <a:latin typeface="Algerian" panose="04020705040A02060702" pitchFamily="82" charset="0"/>
                <a:ea typeface="+mj-ea"/>
                <a:cs typeface="+mj-cs"/>
              </a:rPr>
              <a:t>Excel</a:t>
            </a:r>
            <a:r>
              <a:rPr lang="en-US" b="1" u="sng" dirty="0">
                <a:latin typeface="Algerian" panose="04020705040A02060702" pitchFamily="82" charset="0"/>
              </a:rPr>
              <a:t> </a:t>
            </a:r>
            <a:r>
              <a:rPr lang="en-US" sz="3200" b="1" u="sng" dirty="0">
                <a:solidFill>
                  <a:schemeClr val="tx2"/>
                </a:solidFill>
                <a:latin typeface="Algerian" panose="04020705040A02060702" pitchFamily="82" charset="0"/>
                <a:ea typeface="+mj-ea"/>
                <a:cs typeface="+mj-cs"/>
              </a:rPr>
              <a:t>Dashboard</a:t>
            </a:r>
            <a:endParaRPr lang="en-IN" sz="3200" b="1" u="sng" dirty="0">
              <a:solidFill>
                <a:schemeClr val="tx2"/>
              </a:solidFill>
              <a:latin typeface="Algerian" panose="04020705040A02060702" pitchFamily="82" charset="0"/>
              <a:ea typeface="+mj-ea"/>
              <a:cs typeface="+mj-cs"/>
            </a:endParaRPr>
          </a:p>
        </p:txBody>
      </p:sp>
    </p:spTree>
    <p:extLst>
      <p:ext uri="{BB962C8B-B14F-4D97-AF65-F5344CB8AC3E}">
        <p14:creationId xmlns:p14="http://schemas.microsoft.com/office/powerpoint/2010/main" val="37039798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3153</TotalTime>
  <Words>892</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Arial Black</vt:lpstr>
      <vt:lpstr>Century Gothic</vt:lpstr>
      <vt:lpstr>Wingdings</vt:lpstr>
      <vt:lpstr>Wingdings 3</vt:lpstr>
      <vt:lpstr>Ion</vt:lpstr>
      <vt:lpstr>        BANKING ANALYTICS PROJECT</vt:lpstr>
      <vt:lpstr>What is Banking Analytics</vt:lpstr>
      <vt:lpstr>                           Objectives               The main goal was to take a handful of important performance metrics (KPIs) and turn them into easy-to-understand visualizations. The aim was to create clear charts and graphs that not only tackled the specific KPIs given but also made it simple for everyone to grasp how the company was doing. This objective pushed me to enhance my data analysis skills and communicate insights visually, helping to make better-informed decisions based on the data. </vt:lpstr>
      <vt:lpstr>Role of Analytics in Banking and Finance sector</vt:lpstr>
      <vt:lpstr>Summary or Overview</vt:lpstr>
      <vt:lpstr>KPI’S(Key Performance Indicators)</vt:lpstr>
      <vt:lpstr>                                   The project is based on the following Key Performance Indicators (KPIs), which are aligned with different modules including Excel, Power BI, Tableau, and SQL. The entire project focuses on Bank Analytics, utilizing data from Finance_1.xlsx and Finance_2.xlsx datasets in Excel format, each containing over 39,000 records. It aims to assist financial institutions in making data-driven decisions through the collection, analysis, and interpretation of data.   Year wise loan amount Stats   Grade and sub grade wise revol_bal  Total Payment for Verified Status Vs Total Payment for Non Verified Status  State wise and month wise loan status   Home ownership Vs last payment date stats</vt:lpstr>
      <vt:lpstr>         Excel Dashboard</vt:lpstr>
      <vt:lpstr>PowerPoint Presentation</vt:lpstr>
      <vt:lpstr>Power BI Dashboard  </vt:lpstr>
      <vt:lpstr>PowerPoint Presentation</vt:lpstr>
      <vt:lpstr>PowerPoint Presentation</vt:lpstr>
      <vt:lpstr>Tableau Dashboard </vt:lpstr>
      <vt:lpstr>SQL Dashboard</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BANKING ANALYTICS PROJECT</dc:title>
  <dc:creator>apoorva sharma</dc:creator>
  <cp:lastModifiedBy>User</cp:lastModifiedBy>
  <cp:revision>11</cp:revision>
  <dcterms:created xsi:type="dcterms:W3CDTF">2024-09-18T11:38:05Z</dcterms:created>
  <dcterms:modified xsi:type="dcterms:W3CDTF">2024-09-21T10:38:33Z</dcterms:modified>
</cp:coreProperties>
</file>