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A9819-F66F-48AF-B877-5B99737F18F4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A78D9-730D-43B0-8DF7-DD7BC359F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A9819-F66F-48AF-B877-5B99737F18F4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A78D9-730D-43B0-8DF7-DD7BC359F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A9819-F66F-48AF-B877-5B99737F18F4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A78D9-730D-43B0-8DF7-DD7BC359F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A9819-F66F-48AF-B877-5B99737F18F4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A78D9-730D-43B0-8DF7-DD7BC359F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A9819-F66F-48AF-B877-5B99737F18F4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A78D9-730D-43B0-8DF7-DD7BC359F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A9819-F66F-48AF-B877-5B99737F18F4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A78D9-730D-43B0-8DF7-DD7BC359F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A9819-F66F-48AF-B877-5B99737F18F4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A78D9-730D-43B0-8DF7-DD7BC359F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A9819-F66F-48AF-B877-5B99737F18F4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A78D9-730D-43B0-8DF7-DD7BC359F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A9819-F66F-48AF-B877-5B99737F18F4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A78D9-730D-43B0-8DF7-DD7BC359F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A9819-F66F-48AF-B877-5B99737F18F4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A78D9-730D-43B0-8DF7-DD7BC359F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A9819-F66F-48AF-B877-5B99737F18F4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A78D9-730D-43B0-8DF7-DD7BC359F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C9A9819-F66F-48AF-B877-5B99737F18F4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FDA78D9-730D-43B0-8DF7-DD7BC359F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AZURE 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928934"/>
            <a:ext cx="7406640" cy="175260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 algn="ctr"/>
            <a:r>
              <a:rPr lang="en-IN" dirty="0" smtClean="0"/>
              <a:t>MINOR PROJECT </a:t>
            </a:r>
            <a:endParaRPr lang="en-US" dirty="0"/>
          </a:p>
        </p:txBody>
      </p:sp>
      <p:pic>
        <p:nvPicPr>
          <p:cNvPr id="4" name="Picture 3" descr="2020-10-29 (4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4000504"/>
            <a:ext cx="4521432" cy="2432188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20-10-29 (5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357298"/>
            <a:ext cx="5427033" cy="3709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1092" y="5500702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IN" dirty="0" smtClean="0"/>
              <a:t>DEVATHA SHIVSHYL</a:t>
            </a:r>
          </a:p>
          <a:p>
            <a:pPr>
              <a:buFontTx/>
              <a:buChar char="-"/>
            </a:pPr>
            <a:r>
              <a:rPr lang="en-IN" dirty="0" smtClean="0"/>
              <a:t>7892683349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1051560"/>
          </a:xfrm>
        </p:spPr>
        <p:txBody>
          <a:bodyPr/>
          <a:lstStyle/>
          <a:p>
            <a:r>
              <a:rPr lang="en-IN" dirty="0" smtClean="0"/>
              <a:t>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183880" cy="4187952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Create 2  </a:t>
            </a:r>
            <a:r>
              <a:rPr lang="en-IN" dirty="0" err="1" smtClean="0"/>
              <a:t>Venets</a:t>
            </a:r>
            <a:r>
              <a:rPr lang="en-IN" dirty="0" smtClean="0"/>
              <a:t> – </a:t>
            </a:r>
            <a:r>
              <a:rPr lang="en-IN" dirty="0" err="1" smtClean="0"/>
              <a:t>Vnet</a:t>
            </a:r>
            <a:r>
              <a:rPr lang="en-IN" dirty="0" smtClean="0"/>
              <a:t> 1 and </a:t>
            </a:r>
            <a:r>
              <a:rPr lang="en-IN" dirty="0" err="1" smtClean="0"/>
              <a:t>Vnet</a:t>
            </a:r>
            <a:r>
              <a:rPr lang="en-IN" dirty="0" smtClean="0"/>
              <a:t> 2.</a:t>
            </a:r>
          </a:p>
          <a:p>
            <a:r>
              <a:rPr lang="en-IN" dirty="0" smtClean="0"/>
              <a:t>Create 2 Subnets in each </a:t>
            </a:r>
            <a:r>
              <a:rPr lang="en-IN" dirty="0" err="1" smtClean="0"/>
              <a:t>Vnet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Create VM each </a:t>
            </a:r>
            <a:r>
              <a:rPr lang="en-IN" dirty="0" err="1" smtClean="0"/>
              <a:t>Vnet</a:t>
            </a:r>
            <a:r>
              <a:rPr lang="en-IN" dirty="0" smtClean="0"/>
              <a:t> 1 and 2.</a:t>
            </a:r>
          </a:p>
          <a:p>
            <a:r>
              <a:rPr lang="en-IN" dirty="0" smtClean="0"/>
              <a:t>Assign Public IP to VM in Vnet1.</a:t>
            </a:r>
          </a:p>
          <a:p>
            <a:r>
              <a:rPr lang="en-IN" dirty="0" smtClean="0"/>
              <a:t>Peer </a:t>
            </a:r>
            <a:r>
              <a:rPr lang="en-IN" dirty="0" err="1" smtClean="0"/>
              <a:t>Vnet</a:t>
            </a:r>
            <a:r>
              <a:rPr lang="en-IN" dirty="0" smtClean="0"/>
              <a:t> 1 and 2.</a:t>
            </a:r>
          </a:p>
          <a:p>
            <a:r>
              <a:rPr lang="en-IN" dirty="0" smtClean="0"/>
              <a:t>Login to VM1 and if peering is </a:t>
            </a:r>
            <a:r>
              <a:rPr lang="en-IN" dirty="0" err="1" smtClean="0"/>
              <a:t>succesful</a:t>
            </a:r>
            <a:r>
              <a:rPr lang="en-IN" dirty="0" smtClean="0"/>
              <a:t> you should be able to login to VM in </a:t>
            </a:r>
            <a:r>
              <a:rPr lang="en-IN" dirty="0" err="1" smtClean="0"/>
              <a:t>Vnet</a:t>
            </a:r>
            <a:r>
              <a:rPr lang="en-IN" dirty="0" smtClean="0"/>
              <a:t> 2.</a:t>
            </a:r>
          </a:p>
          <a:p>
            <a:r>
              <a:rPr lang="en-IN" dirty="0" smtClean="0"/>
              <a:t>Create a data disk and attach to VM1.</a:t>
            </a:r>
          </a:p>
          <a:p>
            <a:r>
              <a:rPr lang="en-IN" dirty="0" smtClean="0"/>
              <a:t>Logon to VM and initialize the disk.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CREATE 2 </a:t>
            </a:r>
            <a:r>
              <a:rPr lang="en-IN" dirty="0" err="1" smtClean="0"/>
              <a:t>Vnets</a:t>
            </a:r>
            <a:r>
              <a:rPr lang="en-IN" dirty="0" smtClean="0"/>
              <a:t>- Vnet1 and Vnet2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43240" y="2357430"/>
            <a:ext cx="2286016" cy="57150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Virtual Network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57422" y="3929066"/>
            <a:ext cx="1357322" cy="42862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Vnet1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000628" y="3929066"/>
            <a:ext cx="1285884" cy="4286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Vnet2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43240" y="1285860"/>
            <a:ext cx="2357454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Microsoft azure portal.</a:t>
            </a:r>
            <a:endParaRPr lang="en-US" dirty="0"/>
          </a:p>
        </p:txBody>
      </p:sp>
      <p:sp>
        <p:nvSpPr>
          <p:cNvPr id="17" name="Oval Callout 16"/>
          <p:cNvSpPr/>
          <p:nvPr/>
        </p:nvSpPr>
        <p:spPr>
          <a:xfrm>
            <a:off x="285720" y="1285860"/>
            <a:ext cx="1643074" cy="571504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Internet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1928794" y="1571612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</p:cNvCxnSpPr>
          <p:nvPr/>
        </p:nvCxnSpPr>
        <p:spPr>
          <a:xfrm rot="5400000">
            <a:off x="4179091" y="303609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0"/>
            <a:endCxn id="15" idx="2"/>
          </p:cNvCxnSpPr>
          <p:nvPr/>
        </p:nvCxnSpPr>
        <p:spPr>
          <a:xfrm rot="5400000" flipH="1" flipV="1">
            <a:off x="4161231" y="2196695"/>
            <a:ext cx="28575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857620" y="3143248"/>
            <a:ext cx="1000132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1" idx="5"/>
            <a:endCxn id="22" idx="1"/>
          </p:cNvCxnSpPr>
          <p:nvPr/>
        </p:nvCxnSpPr>
        <p:spPr>
          <a:xfrm rot="16200000" flipH="1">
            <a:off x="4708747" y="3511643"/>
            <a:ext cx="482732" cy="47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20" idx="7"/>
          </p:cNvCxnSpPr>
          <p:nvPr/>
        </p:nvCxnSpPr>
        <p:spPr>
          <a:xfrm rot="5400000">
            <a:off x="3518662" y="3506413"/>
            <a:ext cx="482732" cy="488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786580" y="5357826"/>
            <a:ext cx="157084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4358468" y="5357020"/>
            <a:ext cx="1428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71604" y="4572008"/>
            <a:ext cx="20746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Basics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IP </a:t>
            </a:r>
            <a:r>
              <a:rPr lang="en-IN" dirty="0" err="1" smtClean="0">
                <a:sym typeface="Wingdings" pitchFamily="2" charset="2"/>
              </a:rPr>
              <a:t>Adress</a:t>
            </a:r>
            <a:endParaRPr lang="en-IN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Security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Tags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Review + Create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00628" y="4643446"/>
            <a:ext cx="20746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Basics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IP </a:t>
            </a:r>
            <a:r>
              <a:rPr lang="en-IN" dirty="0" err="1" smtClean="0">
                <a:sym typeface="Wingdings" pitchFamily="2" charset="2"/>
              </a:rPr>
              <a:t>Adress</a:t>
            </a:r>
            <a:endParaRPr lang="en-IN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Security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Tags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Review + Create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571604" y="4572008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2857488" y="5357826"/>
            <a:ext cx="157243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>
            <a:off x="1571604" y="6143644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072066" y="4643446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6358744" y="5357032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>
            <a:off x="5072066" y="6072206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2" idx="4"/>
          </p:cNvCxnSpPr>
          <p:nvPr/>
        </p:nvCxnSpPr>
        <p:spPr>
          <a:xfrm rot="5400000">
            <a:off x="5500694" y="450057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0" idx="3"/>
          </p:cNvCxnSpPr>
          <p:nvPr/>
        </p:nvCxnSpPr>
        <p:spPr>
          <a:xfrm rot="16200000" flipH="1">
            <a:off x="2425424" y="4425695"/>
            <a:ext cx="277085" cy="15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786050" y="6286520"/>
            <a:ext cx="3571900" cy="428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Vnet</a:t>
            </a:r>
            <a:r>
              <a:rPr lang="en-IN" dirty="0" smtClean="0"/>
              <a:t> 1 and 2 is created 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066800"/>
          </a:xfrm>
        </p:spPr>
        <p:txBody>
          <a:bodyPr/>
          <a:lstStyle/>
          <a:p>
            <a:r>
              <a:rPr lang="en-IN" dirty="0" smtClean="0"/>
              <a:t>Create 2 Subnets in each </a:t>
            </a:r>
            <a:r>
              <a:rPr lang="en-IN" dirty="0" err="1" smtClean="0"/>
              <a:t>Vnet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71538" y="1643050"/>
            <a:ext cx="1857388" cy="5000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r>
              <a:rPr lang="en-IN" dirty="0" err="1" smtClean="0"/>
              <a:t>Vnet</a:t>
            </a:r>
            <a:r>
              <a:rPr lang="en-IN" dirty="0" smtClean="0"/>
              <a:t>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00694" y="1643050"/>
            <a:ext cx="1643074" cy="5000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r>
              <a:rPr lang="en-IN" dirty="0" err="1" smtClean="0"/>
              <a:t>Vnet</a:t>
            </a:r>
            <a:r>
              <a:rPr lang="en-IN" dirty="0" smtClean="0"/>
              <a:t> 2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857356" y="2143116"/>
            <a:ext cx="285752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215074" y="2143116"/>
            <a:ext cx="214314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85852" y="2428868"/>
            <a:ext cx="157163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IP Address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572132" y="2428868"/>
            <a:ext cx="157163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IP Address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1928794" y="3429000"/>
            <a:ext cx="214314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286512" y="2786058"/>
            <a:ext cx="214314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928794" y="2786058"/>
            <a:ext cx="214314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2976" y="3071810"/>
            <a:ext cx="185738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Subnet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00694" y="3071810"/>
            <a:ext cx="185738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Subnet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6286512" y="3429000"/>
            <a:ext cx="214314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285852" y="3786190"/>
            <a:ext cx="1643074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Subnet_1 and Subnet_2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2000232" y="4857760"/>
            <a:ext cx="214314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214414" y="5143512"/>
            <a:ext cx="1928826" cy="6429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 Next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643570" y="3714752"/>
            <a:ext cx="1643074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Subnet_1 and Subnet_2</a:t>
            </a:r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6357950" y="4786322"/>
            <a:ext cx="214314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72132" y="5072074"/>
            <a:ext cx="1928826" cy="6429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 Next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IN" dirty="0" smtClean="0"/>
              <a:t>Create VM each </a:t>
            </a:r>
            <a:r>
              <a:rPr lang="en-IN" dirty="0" err="1" smtClean="0"/>
              <a:t>Vnet</a:t>
            </a:r>
            <a:r>
              <a:rPr lang="en-IN" dirty="0" smtClean="0"/>
              <a:t> 1 and 2.</a:t>
            </a:r>
            <a:endParaRPr lang="en-US" dirty="0"/>
          </a:p>
        </p:txBody>
      </p:sp>
      <p:pic>
        <p:nvPicPr>
          <p:cNvPr id="8" name="Picture 7" descr="2020-10-29 (4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571612"/>
            <a:ext cx="6293173" cy="44198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29059" y="485776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Vnet1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786314" y="4929198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Vnet2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29058" y="3786190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Assign Public IP to VM in Vnet1</a:t>
            </a:r>
            <a:endParaRPr lang="en-US" dirty="0"/>
          </a:p>
        </p:txBody>
      </p:sp>
      <p:pic>
        <p:nvPicPr>
          <p:cNvPr id="4" name="Picture 3" descr="2020-10-29 (5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85927"/>
            <a:ext cx="8126141" cy="392909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183880" cy="1051560"/>
          </a:xfrm>
        </p:spPr>
        <p:txBody>
          <a:bodyPr/>
          <a:lstStyle/>
          <a:p>
            <a:pPr algn="ctr"/>
            <a:r>
              <a:rPr lang="en-IN" dirty="0" smtClean="0"/>
              <a:t>Peer </a:t>
            </a:r>
            <a:r>
              <a:rPr lang="en-IN" dirty="0" err="1" smtClean="0"/>
              <a:t>Vnet</a:t>
            </a:r>
            <a:r>
              <a:rPr lang="en-IN" dirty="0" smtClean="0"/>
              <a:t> 1 and 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2910" y="2357430"/>
            <a:ext cx="2857520" cy="3571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72132" y="2357430"/>
            <a:ext cx="2714644" cy="35004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2976" y="3429000"/>
            <a:ext cx="2000264" cy="21431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subnet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72198" y="3357562"/>
            <a:ext cx="1857388" cy="22145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mtClean="0"/>
              <a:t>subnet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500430" y="4286256"/>
            <a:ext cx="1000132" cy="4286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500562" y="4286256"/>
            <a:ext cx="1071570" cy="4286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1500166" y="2143116"/>
            <a:ext cx="1143008" cy="5715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Vnet1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6357950" y="2071678"/>
            <a:ext cx="1214446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Vnet2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8992" y="3643314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Vnet</a:t>
            </a:r>
            <a:r>
              <a:rPr lang="en-IN" dirty="0" smtClean="0"/>
              <a:t> 1 and 2 </a:t>
            </a:r>
          </a:p>
          <a:p>
            <a:r>
              <a:rPr lang="en-IN" dirty="0" smtClean="0"/>
              <a:t>peering connection.</a:t>
            </a:r>
            <a:endParaRPr lang="en-US" dirty="0"/>
          </a:p>
        </p:txBody>
      </p:sp>
      <p:pic>
        <p:nvPicPr>
          <p:cNvPr id="12" name="Picture 11" descr="2020-10-29 (3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4786322"/>
            <a:ext cx="571503" cy="675606"/>
          </a:xfrm>
          <a:prstGeom prst="rect">
            <a:avLst/>
          </a:prstGeom>
        </p:spPr>
      </p:pic>
      <p:pic>
        <p:nvPicPr>
          <p:cNvPr id="16" name="Picture 15" descr="2020-10-29 (3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15272" y="4714884"/>
            <a:ext cx="543872" cy="64294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143240" y="4857760"/>
            <a:ext cx="29289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3143240" y="4857760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1538" y="28574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10.0.0.0/16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5074" y="278605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10.10.0.0/19</a:t>
            </a:r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Create a Data Disk and link to VM1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00694" y="2571744"/>
            <a:ext cx="2214578" cy="28575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14414" y="2643182"/>
            <a:ext cx="1643074" cy="10715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VM1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286116" y="3000372"/>
            <a:ext cx="2000264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20-10-29 (5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36" y="3643314"/>
            <a:ext cx="1333569" cy="1898748"/>
          </a:xfrm>
        </p:spPr>
      </p:pic>
      <p:pic>
        <p:nvPicPr>
          <p:cNvPr id="5" name="Picture 4" descr="2020-10-29 (5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3071810"/>
            <a:ext cx="1130345" cy="1182732"/>
          </a:xfrm>
          <a:prstGeom prst="rect">
            <a:avLst/>
          </a:prstGeom>
        </p:spPr>
      </p:pic>
      <p:pic>
        <p:nvPicPr>
          <p:cNvPr id="6" name="Picture 5" descr="2020-10-29 (55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857232"/>
            <a:ext cx="2297695" cy="213050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8055727">
            <a:off x="3049734" y="2640050"/>
            <a:ext cx="428628" cy="135732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797953">
            <a:off x="5165863" y="4154968"/>
            <a:ext cx="1000132" cy="35719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86050" y="1571612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Azure cloud VM1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57950" y="564357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Device </a:t>
            </a:r>
            <a:endParaRPr lang="en-US" dirty="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925</TotalTime>
  <Words>208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AZURE CLOUD COMPUTING</vt:lpstr>
      <vt:lpstr>Topics:</vt:lpstr>
      <vt:lpstr>CREATE 2 Vnets- Vnet1 and Vnet2</vt:lpstr>
      <vt:lpstr>Create 2 Subnets in each Vnet</vt:lpstr>
      <vt:lpstr>Create VM each Vnet 1 and 2.</vt:lpstr>
      <vt:lpstr>Assign Public IP to VM in Vnet1</vt:lpstr>
      <vt:lpstr>Peer Vnet 1 and 2</vt:lpstr>
      <vt:lpstr>Create a Data Disk and link to VM1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CLOUD COMPUTING</dc:title>
  <dc:creator>Us</dc:creator>
  <cp:lastModifiedBy>Us</cp:lastModifiedBy>
  <cp:revision>56</cp:revision>
  <dcterms:created xsi:type="dcterms:W3CDTF">2020-10-26T10:58:53Z</dcterms:created>
  <dcterms:modified xsi:type="dcterms:W3CDTF">2020-10-29T13:08:36Z</dcterms:modified>
</cp:coreProperties>
</file>