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606B2-9337-43FB-848E-1877AAA0E44E}" v="7" dt="2024-06-22T06:24:24.011"/>
    <p1510:client id="{B95DC74A-2B8D-4399-A019-CA06AC3B4F7B}" v="1" dt="2024-06-22T06:28:53.3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2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evathiTejaSaiNikhil/APSSDC.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509114"/>
          </a:xfrm>
          <a:prstGeom prst="rect">
            <a:avLst/>
          </a:prstGeom>
        </p:spPr>
        <p:txBody>
          <a:bodyPr vert="horz" wrap="square" lIns="0" tIns="16510" rIns="0" bIns="0" rtlCol="0" anchor="t">
            <a:spAutoFit/>
          </a:bodyPr>
          <a:lstStyle/>
          <a:p>
            <a:pPr marL="3213735">
              <a:spcBef>
                <a:spcPts val="130"/>
              </a:spcBef>
            </a:pPr>
            <a:r>
              <a:rPr lang="en-US" spc="15" dirty="0" err="1"/>
              <a:t>Devathi</a:t>
            </a:r>
            <a:r>
              <a:rPr lang="en-US" spc="15" dirty="0"/>
              <a:t> Teja Sai Nikhil</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5" name="Text Placeholder 4">
            <a:extLst>
              <a:ext uri="{FF2B5EF4-FFF2-40B4-BE49-F238E27FC236}">
                <a16:creationId xmlns:a16="http://schemas.microsoft.com/office/drawing/2014/main" id="{4C6A9434-93D8-8B17-A043-1C8252ACC24E}"/>
              </a:ext>
            </a:extLst>
          </p:cNvPr>
          <p:cNvSpPr>
            <a:spLocks noGrp="1"/>
          </p:cNvSpPr>
          <p:nvPr>
            <p:ph type="body" idx="1"/>
          </p:nvPr>
        </p:nvSpPr>
        <p:spPr>
          <a:xfrm>
            <a:off x="4038600" y="2362200"/>
            <a:ext cx="10972800" cy="276999"/>
          </a:xfrm>
        </p:spPr>
        <p:txBody>
          <a:bodyPr/>
          <a:lstStyle/>
          <a:p>
            <a:r>
              <a:rPr lang="en-IN" dirty="0">
                <a:hlinkClick r:id="rId2"/>
              </a:rPr>
              <a:t>https://github.com/DevathiTejaSaiNikhil/APSSDC.git</a:t>
            </a:r>
            <a:endParaRPr lang="en-IN" dirty="0"/>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2787913115"/>
              </p:ext>
            </p:extLst>
          </p:nvPr>
        </p:nvGraphicFramePr>
        <p:xfrm>
          <a:off x="1645478" y="960782"/>
          <a:ext cx="6619863" cy="5702804"/>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287391327"/>
                    </a:ext>
                  </a:extLst>
                </a:gridCol>
                <a:gridCol w="5762613">
                  <a:extLst>
                    <a:ext uri="{9D8B030D-6E8A-4147-A177-3AD203B41FA5}">
                      <a16:colId xmlns:a16="http://schemas.microsoft.com/office/drawing/2014/main" val="766735050"/>
                    </a:ext>
                  </a:extLst>
                </a:gridCol>
              </a:tblGrid>
              <a:tr h="633645">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33645">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33645">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33645">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33645">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33645">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33645">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33645">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33644">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1144</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Devathi Teja Sai Nikhil</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DEVATHI</dc:creator>
  <cp:lastModifiedBy>NIKHIL DEVATHI</cp:lastModifiedBy>
  <cp:revision>447</cp:revision>
  <dcterms:created xsi:type="dcterms:W3CDTF">2024-06-03T05:48:59Z</dcterms:created>
  <dcterms:modified xsi:type="dcterms:W3CDTF">2024-06-22T06:30:02Z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