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A9E82-DEF7-44C9-B0E8-7DDC4A08E765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3509-EC42-4C61-BFF9-FB4A9F908D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2392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74A0-814D-45DA-94CD-FE12E2A0DFA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E163-8A9A-4928-A486-50158B8199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29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BF0-9A0E-4F77-92CD-B59DD2BDB350}" type="datetime1">
              <a:rPr lang="fr-CH" smtClean="0"/>
              <a:t>27.05.2015</a:t>
            </a:fld>
            <a:endParaRPr lang="fr-C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89E8-4A9A-4164-865F-BEC3325A8710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B5D7-600D-438A-A080-E411AE570E8A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A755-7DE6-47C7-BDCB-13109F805057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5DC-8D74-437F-ADB5-893B057F80F3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242C-4B4A-41D1-AB48-F588680748EA}" type="datetime1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7EF-DE27-4C3C-BF09-4A1D74261886}" type="datetime1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31F7-62AB-474A-8C22-E4A69FEBE3C3}" type="datetime1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3C56-CA79-49B1-960D-FE2C032898D4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BE53-22F2-4A87-A85C-F4A1E05106AE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D52EF6-C55F-4E91-8B01-E99D63357901}" type="datetime1">
              <a:rPr lang="fr-CH" smtClean="0"/>
              <a:t>27.05.2015</a:t>
            </a:fld>
            <a:endParaRPr lang="fr-C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Oneway</a:t>
            </a:r>
            <a:r>
              <a:rPr lang="fr-CH" dirty="0" smtClean="0"/>
              <a:t> tickets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Devaud Alan – TPI 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50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Caractéristiques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F-26D8-46E0-900B-E9CCCCBD4465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4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Logiciel de billetterie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32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Réservation de billet</a:t>
            </a:r>
          </a:p>
          <a:p>
            <a:r>
              <a:rPr lang="fr-CH" dirty="0" smtClean="0"/>
              <a:t>Passer en mode administrateur</a:t>
            </a:r>
          </a:p>
          <a:p>
            <a:r>
              <a:rPr lang="fr-CH" dirty="0" smtClean="0"/>
              <a:t>Gérer des films, salles et séances</a:t>
            </a:r>
          </a:p>
          <a:p>
            <a:pPr lvl="1"/>
            <a:r>
              <a:rPr lang="fr-CH" dirty="0" smtClean="0"/>
              <a:t>Ajouter</a:t>
            </a:r>
          </a:p>
          <a:p>
            <a:pPr lvl="1"/>
            <a:r>
              <a:rPr lang="fr-CH" dirty="0" smtClean="0"/>
              <a:t>Modifier</a:t>
            </a:r>
          </a:p>
          <a:p>
            <a:pPr lvl="1"/>
            <a:r>
              <a:rPr lang="fr-CH" dirty="0" smtClean="0"/>
              <a:t>Supprimer</a:t>
            </a:r>
          </a:p>
          <a:p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4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09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921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83</Words>
  <Application>Microsoft Office PowerPoint</Application>
  <PresentationFormat>Affichage à l'écran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Débit</vt:lpstr>
      <vt:lpstr>Oneway tickets</vt:lpstr>
      <vt:lpstr>Sommaire</vt:lpstr>
      <vt:lpstr>Introduction</vt:lpstr>
      <vt:lpstr>Caractéristiques</vt:lpstr>
      <vt:lpstr>Analyse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Oneway tickets</dc:title>
  <dc:creator>Utilisateur Windows</dc:creator>
  <cp:lastModifiedBy>Utilisateur Windows</cp:lastModifiedBy>
  <cp:revision>15</cp:revision>
  <dcterms:created xsi:type="dcterms:W3CDTF">2015-05-27T05:24:35Z</dcterms:created>
  <dcterms:modified xsi:type="dcterms:W3CDTF">2015-05-27T05:43:24Z</dcterms:modified>
</cp:coreProperties>
</file>