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7" r:id="rId10"/>
    <p:sldId id="269" r:id="rId11"/>
    <p:sldId id="272" r:id="rId12"/>
    <p:sldId id="273" r:id="rId13"/>
    <p:sldId id="262" r:id="rId14"/>
    <p:sldId id="271" r:id="rId15"/>
    <p:sldId id="263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5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E82-DEF7-44C9-B0E8-7DDC4A08E765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509-EC42-4C61-BFF9-FB4A9F908D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2392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74A0-814D-45DA-94CD-FE12E2A0DFAD}" type="datetimeFigureOut">
              <a:rPr lang="fr-CH" smtClean="0"/>
              <a:t>29.05.2015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Devaud Alan - TPI 2015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E163-8A9A-4928-A486-50158B8199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29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4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414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F534-B5E2-4A17-A052-6BA37CD4BEEC}" type="datetime1">
              <a:rPr lang="fr-CH" smtClean="0"/>
              <a:t>29.05.2015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05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031B-3764-4ADA-B143-5BC510C0AA87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53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3B2B-1CE8-43AC-866F-07F06AAC4B8F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32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4B21-AFDB-48AA-927D-B2FD7A202EB7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4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96AA-2D24-43FA-BB81-1FAEC38FDAAC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6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1164-CC4B-4F4B-B3C6-8F8D9B518795}" type="datetime1">
              <a:rPr lang="fr-CH" smtClean="0"/>
              <a:t>29.05.2015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27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B4B9-0889-4451-86E5-CCFBEAE3EE17}" type="datetime1">
              <a:rPr lang="fr-CH" smtClean="0"/>
              <a:t>29.05.2015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41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8D27-FB3E-4907-B86D-AE74B76A3E4C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1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6483-D4D2-460E-B2A0-9977D595F585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31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E2D6-F615-4F01-97B5-5CBFC84E7CBB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62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DF78-DCD7-4624-9246-E63C0EDEE369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6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D87-D41B-4471-AFC7-C21F4541176E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981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59E-600B-45C7-A7B9-F9D43094E26A}" type="datetime1">
              <a:rPr lang="fr-CH" smtClean="0"/>
              <a:t>29.05.2015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18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4E37-1A52-4A3C-8413-03456137C2E0}" type="datetime1">
              <a:rPr lang="fr-CH" smtClean="0"/>
              <a:t>29.05.2015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66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775B-1084-464C-82FC-43CF1C7FB1DC}" type="datetime1">
              <a:rPr lang="fr-CH" smtClean="0"/>
              <a:t>29.05.2015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61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2DE9-1936-4B14-A803-D523A726C9FA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8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5318-43DD-440D-8951-B7C60226185E}" type="datetime1">
              <a:rPr lang="fr-CH" smtClean="0"/>
              <a:t>29.05.2015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07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113275-86D2-4EB7-9F4B-D518B87D5062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B457A66-229B-4E85-8F25-C95F219204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950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OneWay </a:t>
            </a:r>
            <a:r>
              <a:rPr lang="fr-CH" dirty="0"/>
              <a:t>T</a:t>
            </a:r>
            <a:r>
              <a:rPr lang="fr-CH" dirty="0" smtClean="0"/>
              <a:t>ickets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Devaud Alan – TPI 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15079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- Menu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3" y="2297919"/>
            <a:ext cx="4159374" cy="291023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48C-E8E8-45DA-9130-DE195BB1B2C1}" type="datetime1">
              <a:rPr lang="fr-CH" sz="1200" smtClean="0"/>
              <a:t>29.05.2015</a:t>
            </a:fld>
            <a:endParaRPr lang="fr-CH" sz="1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10</a:t>
            </a:fld>
            <a:endParaRPr lang="fr-CH" sz="120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42" y="2276872"/>
            <a:ext cx="421953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- Impression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 de </a:t>
            </a:r>
            <a:r>
              <a:rPr lang="fr-CH" dirty="0" err="1" smtClean="0"/>
              <a:t>ShellExecute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Exécution du bloc-notes</a:t>
            </a:r>
          </a:p>
          <a:p>
            <a:endParaRPr lang="fr-CH" dirty="0" smtClean="0"/>
          </a:p>
          <a:p>
            <a:r>
              <a:rPr lang="fr-CH" dirty="0" smtClean="0"/>
              <a:t>Ajout d’un paramètre pour l’impression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47666"/>
            <a:ext cx="2057400" cy="365125"/>
          </a:xfrm>
        </p:spPr>
        <p:txBody>
          <a:bodyPr/>
          <a:lstStyle/>
          <a:p>
            <a:fld id="{BEE56D14-E588-42D3-AF21-592E452659E4}" type="datetime1">
              <a:rPr lang="fr-CH" sz="1200" smtClean="0"/>
              <a:t>29.05.2015</a:t>
            </a:fld>
            <a:endParaRPr lang="fr-CH" sz="1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47666"/>
            <a:ext cx="3086100" cy="365125"/>
          </a:xfrm>
        </p:spPr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47666"/>
            <a:ext cx="2057400" cy="365125"/>
          </a:xfrm>
        </p:spPr>
        <p:txBody>
          <a:bodyPr/>
          <a:lstStyle/>
          <a:p>
            <a:fld id="{9B457A66-229B-4E85-8F25-C95F219204B5}" type="slidenum">
              <a:rPr lang="fr-CH" sz="1200" smtClean="0"/>
              <a:t>11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1428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- </a:t>
            </a:r>
            <a:r>
              <a:rPr lang="fr-CH" dirty="0" err="1" smtClean="0"/>
              <a:t>ShellExecute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3115543"/>
          </a:xfrm>
        </p:spPr>
        <p:txBody>
          <a:bodyPr>
            <a:normAutofit/>
          </a:bodyPr>
          <a:lstStyle/>
          <a:p>
            <a:r>
              <a:rPr lang="fr-CH" dirty="0" smtClean="0"/>
              <a:t>Utilisation de </a:t>
            </a:r>
            <a:r>
              <a:rPr lang="fr-CH" dirty="0" err="1" smtClean="0"/>
              <a:t>ShellAPI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Permet </a:t>
            </a:r>
            <a:r>
              <a:rPr lang="fr-CH" dirty="0"/>
              <a:t>d’effectuer certaines </a:t>
            </a:r>
            <a:r>
              <a:rPr lang="fr-CH" dirty="0" smtClean="0"/>
              <a:t>opérations </a:t>
            </a:r>
            <a:r>
              <a:rPr lang="fr-CH" dirty="0"/>
              <a:t>sur un fichier spécifique</a:t>
            </a:r>
          </a:p>
          <a:p>
            <a:pPr lvl="1"/>
            <a:r>
              <a:rPr lang="fr-CH" dirty="0" smtClean="0"/>
              <a:t>Exécutable</a:t>
            </a:r>
            <a:endParaRPr lang="fr-CH" dirty="0"/>
          </a:p>
          <a:p>
            <a:pPr lvl="1"/>
            <a:r>
              <a:rPr lang="fr-CH" dirty="0" smtClean="0"/>
              <a:t>Simples </a:t>
            </a:r>
            <a:r>
              <a:rPr lang="fr-CH" dirty="0"/>
              <a:t>documents (Texte, image, son, etc. )</a:t>
            </a:r>
          </a:p>
          <a:p>
            <a:pPr lvl="1"/>
            <a:endParaRPr lang="fr-CH" dirty="0"/>
          </a:p>
          <a:p>
            <a:r>
              <a:rPr lang="fr-CH" dirty="0"/>
              <a:t>Lance une application externe (</a:t>
            </a:r>
            <a:r>
              <a:rPr lang="fr-CH" dirty="0" err="1"/>
              <a:t>NotePad</a:t>
            </a:r>
            <a:r>
              <a:rPr lang="fr-CH" dirty="0"/>
              <a:t>, Paint, etc</a:t>
            </a:r>
            <a:r>
              <a:rPr lang="fr-CH" dirty="0" smtClean="0"/>
              <a:t>.)</a:t>
            </a:r>
          </a:p>
          <a:p>
            <a:pPr marL="0" indent="0">
              <a:buNone/>
            </a:pP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59A7-3D5B-4657-BB33-A8D025D9FBB4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12</a:t>
            </a:fld>
            <a:endParaRPr lang="fr-CH" sz="12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5" y="5176167"/>
            <a:ext cx="7317869" cy="9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92896"/>
            <a:ext cx="2232248" cy="226573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35E-244D-4075-81AD-2A40FC719ACB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13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35083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à venir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Trier les séances par ordre croissant des horaires</a:t>
            </a:r>
          </a:p>
          <a:p>
            <a:endParaRPr lang="fr-CH" dirty="0" smtClean="0"/>
          </a:p>
          <a:p>
            <a:r>
              <a:rPr lang="fr-CH" dirty="0" smtClean="0"/>
              <a:t>Dans la gestion, faire un meilleur affichage des informations</a:t>
            </a:r>
          </a:p>
          <a:p>
            <a:endParaRPr lang="fr-CH" dirty="0" smtClean="0"/>
          </a:p>
          <a:p>
            <a:r>
              <a:rPr lang="fr-CH" dirty="0"/>
              <a:t>Affichage d’un graphique des statistiques</a:t>
            </a:r>
          </a:p>
          <a:p>
            <a:endParaRPr lang="fr-CH" dirty="0" smtClean="0"/>
          </a:p>
          <a:p>
            <a:r>
              <a:rPr lang="fr-CH" dirty="0" smtClean="0"/>
              <a:t>Gestion </a:t>
            </a:r>
            <a:r>
              <a:rPr lang="fr-CH" dirty="0" smtClean="0"/>
              <a:t>des prix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5088-CA27-4E2B-B3E4-84854B4A6EB8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14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11782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pratique des connaissances durant la formation</a:t>
            </a:r>
          </a:p>
          <a:p>
            <a:endParaRPr lang="fr-CH" dirty="0"/>
          </a:p>
          <a:p>
            <a:r>
              <a:rPr lang="fr-CH" dirty="0" smtClean="0"/>
              <a:t>Travailler avec des </a:t>
            </a:r>
            <a:r>
              <a:rPr lang="fr-CH" dirty="0" smtClean="0"/>
              <a:t>professionnels </a:t>
            </a:r>
            <a:r>
              <a:rPr lang="fr-CH" dirty="0" smtClean="0"/>
              <a:t>externes à l’école</a:t>
            </a:r>
          </a:p>
          <a:p>
            <a:endParaRPr lang="fr-CH" dirty="0"/>
          </a:p>
          <a:p>
            <a:r>
              <a:rPr lang="fr-CH" dirty="0" smtClean="0"/>
              <a:t>Travailler dans un cadre d’entreprise</a:t>
            </a:r>
          </a:p>
          <a:p>
            <a:endParaRPr lang="fr-CH" dirty="0"/>
          </a:p>
          <a:p>
            <a:r>
              <a:rPr lang="fr-CH" dirty="0" smtClean="0"/>
              <a:t>Logiciel fonctionnel et exploitable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28B3-BF2D-4B4A-A18D-C766411D6187}" type="datetime1">
              <a:rPr lang="fr-CH" sz="1200" smtClean="0"/>
              <a:t>29.05.2015</a:t>
            </a:fld>
            <a:endParaRPr lang="fr-CH" sz="1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15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26069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E60-8BF9-4C25-934E-CE08C687FBC0}" type="datetime1">
              <a:rPr lang="fr-CH" smtClean="0"/>
              <a:t>29.05.2015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Devaud Alan - OneWay Tickets - TPI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mtClean="0"/>
              <a:t>16</a:t>
            </a:fld>
            <a:endParaRPr lang="fr-CH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20888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1589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Caractéristiques</a:t>
            </a:r>
          </a:p>
          <a:p>
            <a:r>
              <a:rPr lang="fr-CH" dirty="0" smtClean="0"/>
              <a:t>Analyse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5D4F-4A21-4599-94CC-217BC2841967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Devaud Alan - </a:t>
            </a:r>
            <a:r>
              <a:rPr lang="en-US" sz="1200" dirty="0" err="1" smtClean="0"/>
              <a:t>OneWay</a:t>
            </a:r>
            <a:r>
              <a:rPr lang="en-US" sz="1200" dirty="0" smtClean="0"/>
              <a:t> Tickets - TPI</a:t>
            </a:r>
            <a:endParaRPr lang="fr-CH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2</a:t>
            </a:fld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1644404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Qu’est que «</a:t>
            </a:r>
            <a:r>
              <a:rPr lang="fr-CH" dirty="0" err="1" smtClean="0"/>
              <a:t>OneWay</a:t>
            </a:r>
            <a:r>
              <a:rPr lang="fr-CH" dirty="0" smtClean="0"/>
              <a:t> Tickets» ?</a:t>
            </a:r>
          </a:p>
          <a:p>
            <a:pPr lvl="1"/>
            <a:r>
              <a:rPr lang="fr-CH" dirty="0" smtClean="0"/>
              <a:t>Logiciel de </a:t>
            </a:r>
            <a:r>
              <a:rPr lang="fr-CH" dirty="0" smtClean="0"/>
              <a:t>billetterie de cinéma</a:t>
            </a:r>
            <a:endParaRPr lang="fr-CH" dirty="0" smtClean="0"/>
          </a:p>
          <a:p>
            <a:pPr lvl="1"/>
            <a:r>
              <a:rPr lang="fr-CH" dirty="0" smtClean="0"/>
              <a:t>Delphi</a:t>
            </a:r>
          </a:p>
          <a:p>
            <a:pPr lvl="1"/>
            <a:endParaRPr lang="fr-CH" dirty="0" smtClean="0"/>
          </a:p>
          <a:p>
            <a:pPr marL="342900" lvl="1" indent="0">
              <a:buNone/>
            </a:pPr>
            <a:endParaRPr lang="fr-CH" dirty="0" smtClean="0"/>
          </a:p>
          <a:p>
            <a:r>
              <a:rPr lang="fr-CH" dirty="0" smtClean="0"/>
              <a:t>Pourquoi j’ai choisi ce sujet ?</a:t>
            </a:r>
          </a:p>
          <a:p>
            <a:pPr lvl="1"/>
            <a:r>
              <a:rPr lang="fr-CH" dirty="0" smtClean="0"/>
              <a:t>Proposition de l’enseignant</a:t>
            </a:r>
          </a:p>
          <a:p>
            <a:pPr lvl="1"/>
            <a:r>
              <a:rPr lang="fr-CH" dirty="0" smtClean="0"/>
              <a:t>Idée intéressante</a:t>
            </a:r>
          </a:p>
          <a:p>
            <a:pPr lvl="1"/>
            <a:r>
              <a:rPr lang="fr-CH" dirty="0" smtClean="0"/>
              <a:t>Regroupe les compétences acquises durant les 4 ans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0BAD-0211-45E9-8D42-B9B4C180A2CA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3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28132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Visualisation des séances</a:t>
            </a:r>
          </a:p>
          <a:p>
            <a:endParaRPr lang="fr-CH" dirty="0" smtClean="0"/>
          </a:p>
          <a:p>
            <a:r>
              <a:rPr lang="fr-CH" dirty="0" smtClean="0"/>
              <a:t>Réservation de billets</a:t>
            </a:r>
          </a:p>
          <a:p>
            <a:endParaRPr lang="fr-CH" dirty="0" smtClean="0"/>
          </a:p>
          <a:p>
            <a:r>
              <a:rPr lang="fr-CH" dirty="0" smtClean="0"/>
              <a:t>Se connecter en administrateur</a:t>
            </a:r>
          </a:p>
          <a:p>
            <a:endParaRPr lang="fr-CH" dirty="0" smtClean="0"/>
          </a:p>
          <a:p>
            <a:r>
              <a:rPr lang="fr-CH" dirty="0" smtClean="0"/>
              <a:t>Gérer les films, les salles et les séances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Consulter les </a:t>
            </a:r>
            <a:r>
              <a:rPr lang="fr-CH" dirty="0" smtClean="0"/>
              <a:t>statistiques de ventes</a:t>
            </a:r>
          </a:p>
          <a:p>
            <a:endParaRPr lang="fr-CH" dirty="0"/>
          </a:p>
          <a:p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3995-D718-45B5-9D03-1AAE916418F7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Devaud Alan - </a:t>
            </a:r>
            <a:r>
              <a:rPr lang="en-US" sz="1200" dirty="0" err="1" smtClean="0"/>
              <a:t>OneWay</a:t>
            </a:r>
            <a:r>
              <a:rPr lang="en-US" sz="1200" dirty="0" smtClean="0"/>
              <a:t> Tickets - TPI</a:t>
            </a:r>
            <a:endParaRPr lang="fr-CH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4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16044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Analyse – Comment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Stockage des données :</a:t>
            </a:r>
          </a:p>
          <a:p>
            <a:pPr lvl="1"/>
            <a:r>
              <a:rPr lang="fr-CH" dirty="0" smtClean="0"/>
              <a:t>Base de données</a:t>
            </a:r>
          </a:p>
          <a:p>
            <a:pPr lvl="1"/>
            <a:r>
              <a:rPr lang="fr-CH" dirty="0" smtClean="0"/>
              <a:t>Fichiers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Affichage des </a:t>
            </a:r>
            <a:r>
              <a:rPr lang="fr-CH" dirty="0" smtClean="0"/>
              <a:t>séances:</a:t>
            </a:r>
            <a:endParaRPr lang="fr-CH" dirty="0" smtClean="0"/>
          </a:p>
          <a:p>
            <a:pPr lvl="1"/>
            <a:r>
              <a:rPr lang="fr-CH" dirty="0" smtClean="0"/>
              <a:t>Listes d’éléments</a:t>
            </a:r>
          </a:p>
          <a:p>
            <a:pPr lvl="1"/>
            <a:r>
              <a:rPr lang="fr-CH" dirty="0" smtClean="0"/>
              <a:t>Boutons </a:t>
            </a:r>
            <a:r>
              <a:rPr lang="fr-CH" dirty="0" smtClean="0"/>
              <a:t>représentant </a:t>
            </a:r>
            <a:r>
              <a:rPr lang="fr-CH" dirty="0" smtClean="0"/>
              <a:t>les séances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Développement :</a:t>
            </a:r>
          </a:p>
          <a:p>
            <a:pPr lvl="1"/>
            <a:r>
              <a:rPr lang="fr-CH" dirty="0" smtClean="0"/>
              <a:t>Site web</a:t>
            </a:r>
          </a:p>
          <a:p>
            <a:pPr lvl="1"/>
            <a:r>
              <a:rPr lang="fr-CH" dirty="0" smtClean="0"/>
              <a:t>Application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20E8-A23C-47AF-8259-8DF4BC7D910E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Devaud Alan - </a:t>
            </a:r>
            <a:r>
              <a:rPr lang="en-US" sz="1200" dirty="0" err="1" smtClean="0"/>
              <a:t>OneWay</a:t>
            </a:r>
            <a:r>
              <a:rPr lang="en-US" sz="1200" dirty="0" smtClean="0"/>
              <a:t> Tickets - TPI</a:t>
            </a:r>
            <a:endParaRPr lang="fr-CH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5</a:t>
            </a:fld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35409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– Choix !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</a:p>
          <a:p>
            <a:endParaRPr lang="fr-CH" dirty="0" smtClean="0"/>
          </a:p>
          <a:p>
            <a:r>
              <a:rPr lang="fr-CH" dirty="0" smtClean="0"/>
              <a:t>Fichiers</a:t>
            </a:r>
          </a:p>
          <a:p>
            <a:pPr lvl="1"/>
            <a:r>
              <a:rPr lang="fr-CH" dirty="0" smtClean="0"/>
              <a:t>Pas besoin de connexion à un serveur</a:t>
            </a:r>
          </a:p>
          <a:p>
            <a:pPr marL="342900" lvl="1" indent="0">
              <a:buNone/>
            </a:pPr>
            <a:endParaRPr lang="fr-CH" dirty="0" smtClean="0"/>
          </a:p>
          <a:p>
            <a:r>
              <a:rPr lang="fr-CH" dirty="0" smtClean="0"/>
              <a:t>Boutons représentants les séances</a:t>
            </a:r>
          </a:p>
          <a:p>
            <a:pPr lvl="1"/>
            <a:r>
              <a:rPr lang="fr-CH" dirty="0" smtClean="0"/>
              <a:t>Visualisation</a:t>
            </a:r>
          </a:p>
          <a:p>
            <a:pPr lvl="1"/>
            <a:r>
              <a:rPr lang="fr-CH" dirty="0" smtClean="0"/>
              <a:t>Traitement des données de la séance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7642-6CF1-40EB-B611-014F912451B0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Devaud Alan - </a:t>
            </a:r>
            <a:r>
              <a:rPr lang="en-US" sz="1200" dirty="0" err="1" smtClean="0"/>
              <a:t>OneWay</a:t>
            </a:r>
            <a:r>
              <a:rPr lang="en-US" sz="1200" dirty="0" smtClean="0"/>
              <a:t> Tickets - TPI</a:t>
            </a:r>
            <a:endParaRPr lang="fr-CH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6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2188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développée en Delphi</a:t>
            </a:r>
          </a:p>
          <a:p>
            <a:endParaRPr lang="fr-CH" dirty="0" smtClean="0"/>
          </a:p>
          <a:p>
            <a:r>
              <a:rPr lang="fr-CH" dirty="0" smtClean="0"/>
              <a:t>Données sauvegardées dans des fichiers CSV / INI</a:t>
            </a:r>
          </a:p>
          <a:p>
            <a:endParaRPr lang="fr-CH" dirty="0" smtClean="0"/>
          </a:p>
          <a:p>
            <a:r>
              <a:rPr lang="fr-CH" dirty="0" smtClean="0"/>
              <a:t>Création d’une classe pour les boutons de séance</a:t>
            </a:r>
          </a:p>
          <a:p>
            <a:pPr lvl="1"/>
            <a:r>
              <a:rPr lang="fr-CH" dirty="0" smtClean="0"/>
              <a:t>Les boutons par défaut ne permettent pas d’être mis en couleur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A44-C27B-4705-9236-4425DE1F69D2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7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25492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– Classe </a:t>
            </a:r>
            <a:r>
              <a:rPr lang="fr-CH" dirty="0" err="1" smtClean="0"/>
              <a:t>TImageBouton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 des informations d’une séance</a:t>
            </a:r>
          </a:p>
          <a:p>
            <a:pPr lvl="1"/>
            <a:r>
              <a:rPr lang="fr-CH" dirty="0" smtClean="0"/>
              <a:t>Nom du film</a:t>
            </a:r>
          </a:p>
          <a:p>
            <a:pPr lvl="1"/>
            <a:r>
              <a:rPr lang="fr-CH" dirty="0" smtClean="0"/>
              <a:t>Heure du début de la séance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Couleur de fond</a:t>
            </a:r>
          </a:p>
          <a:p>
            <a:pPr lvl="1"/>
            <a:r>
              <a:rPr lang="fr-CH" dirty="0" smtClean="0"/>
              <a:t>Indique le statut de la séance (Libre / Complet)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5E2B-4477-4FCF-ADD1-87F4E0D6D80E}" type="datetime1">
              <a:rPr lang="fr-CH" sz="1200" smtClean="0"/>
              <a:t>29.05.2015</a:t>
            </a:fld>
            <a:endParaRPr lang="fr-CH" sz="12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8</a:t>
            </a:fld>
            <a:endParaRPr lang="fr-CH" sz="12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9" y="4437112"/>
            <a:ext cx="2999588" cy="8876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22" y="4437977"/>
            <a:ext cx="3019028" cy="9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 - Menu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267671"/>
          </a:xfrm>
        </p:spPr>
        <p:txBody>
          <a:bodyPr>
            <a:normAutofit/>
          </a:bodyPr>
          <a:lstStyle/>
          <a:p>
            <a:r>
              <a:rPr lang="fr-CH" dirty="0" smtClean="0"/>
              <a:t>Charge toutes les séances de la journée</a:t>
            </a:r>
          </a:p>
          <a:p>
            <a:endParaRPr lang="fr-CH" dirty="0" smtClean="0"/>
          </a:p>
          <a:p>
            <a:r>
              <a:rPr lang="fr-CH" dirty="0" smtClean="0"/>
              <a:t>Passer en mode administrateur</a:t>
            </a:r>
          </a:p>
          <a:p>
            <a:endParaRPr lang="fr-CH" dirty="0" smtClean="0"/>
          </a:p>
          <a:p>
            <a:r>
              <a:rPr lang="fr-CH" dirty="0" smtClean="0"/>
              <a:t>Naviguer entre les séances</a:t>
            </a:r>
          </a:p>
          <a:p>
            <a:endParaRPr lang="fr-CH" dirty="0" smtClean="0"/>
          </a:p>
          <a:p>
            <a:r>
              <a:rPr lang="fr-CH" dirty="0" smtClean="0"/>
              <a:t>Affichage dynamique des séances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D60E-0FA0-44E0-AF0E-087B5A83E1A3}" type="datetime1">
              <a:rPr lang="fr-CH" sz="1200" smtClean="0"/>
              <a:t>29.05.2015</a:t>
            </a:fld>
            <a:endParaRPr lang="fr-CH" sz="12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Devaud Alan - OneWay Tickets - TPI</a:t>
            </a:r>
            <a:endParaRPr lang="fr-CH" sz="12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A66-229B-4E85-8F25-C95F219204B5}" type="slidenum">
              <a:rPr lang="fr-CH" sz="1200" smtClean="0"/>
              <a:t>9</a:t>
            </a:fld>
            <a:endParaRPr lang="fr-CH" sz="1200"/>
          </a:p>
        </p:txBody>
      </p:sp>
    </p:spTree>
    <p:extLst>
      <p:ext uri="{BB962C8B-B14F-4D97-AF65-F5344CB8AC3E}">
        <p14:creationId xmlns:p14="http://schemas.microsoft.com/office/powerpoint/2010/main" val="1826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1080</TotalTime>
  <Words>459</Words>
  <Application>Microsoft Office PowerPoint</Application>
  <PresentationFormat>Affichage à l'écran (4:3)</PresentationFormat>
  <Paragraphs>154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Profondeur</vt:lpstr>
      <vt:lpstr>OneWay Tickets</vt:lpstr>
      <vt:lpstr>Sommaire</vt:lpstr>
      <vt:lpstr>Introduction</vt:lpstr>
      <vt:lpstr>Caractéristiques</vt:lpstr>
      <vt:lpstr>Analyse – Comment ?</vt:lpstr>
      <vt:lpstr>Analyse – Choix !</vt:lpstr>
      <vt:lpstr>Réalisation</vt:lpstr>
      <vt:lpstr>Réalisation – Classe TImageBouton</vt:lpstr>
      <vt:lpstr>Réalisation - Menu</vt:lpstr>
      <vt:lpstr>Réalisation - Menu</vt:lpstr>
      <vt:lpstr>Réalisation - Impression</vt:lpstr>
      <vt:lpstr>Réalisation - ShellExecute</vt:lpstr>
      <vt:lpstr>Démonstration</vt:lpstr>
      <vt:lpstr>Fonctionnalités à venir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Oneway tickets</dc:title>
  <dc:creator>Utilisateur Windows</dc:creator>
  <cp:lastModifiedBy>Utilisateur Windows</cp:lastModifiedBy>
  <cp:revision>143</cp:revision>
  <dcterms:created xsi:type="dcterms:W3CDTF">2015-05-27T05:24:35Z</dcterms:created>
  <dcterms:modified xsi:type="dcterms:W3CDTF">2015-05-29T12:18:36Z</dcterms:modified>
</cp:coreProperties>
</file>