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 </a:t>
            </a:r>
            <a:r>
              <a:rPr lang="en-IN" sz="2400" dirty="0" err="1"/>
              <a:t>Devendiran</a:t>
            </a:r>
            <a:r>
              <a:rPr lang="en-IN" sz="2400" dirty="0"/>
              <a:t> V</a:t>
            </a:r>
            <a:endParaRPr lang="en-US" sz="2400" dirty="0"/>
          </a:p>
          <a:p>
            <a:r>
              <a:rPr lang="en-US" sz="2400" dirty="0"/>
              <a:t>REGISTER NO:3122039</a:t>
            </a:r>
            <a:r>
              <a:rPr lang="en-IN" sz="2400" dirty="0"/>
              <a:t>43</a:t>
            </a:r>
            <a:endParaRPr lang="en-US" sz="2400" dirty="0"/>
          </a:p>
          <a:p>
            <a:r>
              <a:rPr lang="en-US" sz="2400" dirty="0"/>
              <a:t>(</a:t>
            </a:r>
            <a:r>
              <a:rPr lang="en-IN" sz="2400" dirty="0"/>
              <a:t>CCC2DE2F54B57DE9FEB4B41D2B672B2C</a:t>
            </a:r>
            <a:r>
              <a:rPr lang="en-US" sz="2400" dirty="0"/>
              <a:t>)</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23</cp:revision>
  <dcterms:created xsi:type="dcterms:W3CDTF">2024-03-29T15:07:22Z</dcterms:created>
  <dcterms:modified xsi:type="dcterms:W3CDTF">2024-09-12T03:52:24Z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