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3" r:id="rId3"/>
    <p:sldId id="275" r:id="rId4"/>
    <p:sldId id="271" r:id="rId5"/>
    <p:sldId id="270" r:id="rId6"/>
    <p:sldId id="276" r:id="rId7"/>
    <p:sldId id="272" r:id="rId8"/>
    <p:sldId id="277" r:id="rId9"/>
    <p:sldId id="278" r:id="rId10"/>
    <p:sldId id="279"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12"/>
  </p:normalViewPr>
  <p:slideViewPr>
    <p:cSldViewPr snapToGrid="0" snapToObjects="1">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AB951-593D-4F15-84A5-7441CD0CD0F2}" type="doc">
      <dgm:prSet loTypeId="urn:microsoft.com/office/officeart/2005/8/layout/process1" loCatId="process" qsTypeId="urn:microsoft.com/office/officeart/2005/8/quickstyle/simple1" qsCatId="simple" csTypeId="urn:microsoft.com/office/officeart/2005/8/colors/accent1_2" csCatId="accent1" phldr="1"/>
      <dgm:spPr/>
    </dgm:pt>
    <dgm:pt modelId="{675B3694-1CB7-4163-ACC1-24865DB2C361}">
      <dgm:prSet phldrT="[Text]"/>
      <dgm:spPr/>
      <dgm:t>
        <a:bodyPr/>
        <a:lstStyle/>
        <a:p>
          <a:r>
            <a:rPr lang="en-US" dirty="0"/>
            <a:t>Login</a:t>
          </a:r>
        </a:p>
      </dgm:t>
    </dgm:pt>
    <dgm:pt modelId="{B8F70619-D394-43DC-88DC-DB24C05EBFEB}" type="parTrans" cxnId="{8F5CFC91-9373-4279-A541-C8BD3A7EA502}">
      <dgm:prSet/>
      <dgm:spPr/>
      <dgm:t>
        <a:bodyPr/>
        <a:lstStyle/>
        <a:p>
          <a:endParaRPr lang="en-US"/>
        </a:p>
      </dgm:t>
    </dgm:pt>
    <dgm:pt modelId="{DE50CDCC-863D-4CB6-BA8F-F74E48E868ED}" type="sibTrans" cxnId="{8F5CFC91-9373-4279-A541-C8BD3A7EA502}">
      <dgm:prSet/>
      <dgm:spPr/>
      <dgm:t>
        <a:bodyPr/>
        <a:lstStyle/>
        <a:p>
          <a:endParaRPr lang="en-US"/>
        </a:p>
      </dgm:t>
    </dgm:pt>
    <dgm:pt modelId="{1F2E0E91-393B-4282-B198-7AAE72EB4269}">
      <dgm:prSet phldrT="[Text]"/>
      <dgm:spPr/>
      <dgm:t>
        <a:bodyPr/>
        <a:lstStyle/>
        <a:p>
          <a:r>
            <a:rPr lang="en-US" dirty="0"/>
            <a:t>Option </a:t>
          </a:r>
        </a:p>
      </dgm:t>
    </dgm:pt>
    <dgm:pt modelId="{ABF3975B-8E9E-4034-B822-335D3727061C}" type="parTrans" cxnId="{6EB66594-F224-48A2-B211-256779FB9281}">
      <dgm:prSet/>
      <dgm:spPr/>
      <dgm:t>
        <a:bodyPr/>
        <a:lstStyle/>
        <a:p>
          <a:endParaRPr lang="en-US"/>
        </a:p>
      </dgm:t>
    </dgm:pt>
    <dgm:pt modelId="{E6B58014-110A-43BD-A4A5-79B9BA6851F8}" type="sibTrans" cxnId="{6EB66594-F224-48A2-B211-256779FB9281}">
      <dgm:prSet/>
      <dgm:spPr/>
      <dgm:t>
        <a:bodyPr/>
        <a:lstStyle/>
        <a:p>
          <a:endParaRPr lang="en-US"/>
        </a:p>
      </dgm:t>
    </dgm:pt>
    <dgm:pt modelId="{291EA2AD-77E3-4990-9FC1-B9705172BE56}" type="pres">
      <dgm:prSet presAssocID="{1D1AB951-593D-4F15-84A5-7441CD0CD0F2}" presName="Name0" presStyleCnt="0">
        <dgm:presLayoutVars>
          <dgm:dir/>
          <dgm:resizeHandles val="exact"/>
        </dgm:presLayoutVars>
      </dgm:prSet>
      <dgm:spPr/>
    </dgm:pt>
    <dgm:pt modelId="{A45FA543-2C55-419E-8F97-6A0C7A9C0994}" type="pres">
      <dgm:prSet presAssocID="{675B3694-1CB7-4163-ACC1-24865DB2C361}" presName="node" presStyleLbl="node1" presStyleIdx="0" presStyleCnt="2">
        <dgm:presLayoutVars>
          <dgm:bulletEnabled val="1"/>
        </dgm:presLayoutVars>
      </dgm:prSet>
      <dgm:spPr/>
    </dgm:pt>
    <dgm:pt modelId="{B74CAFE2-292D-483F-A42D-7B73ABE67C94}" type="pres">
      <dgm:prSet presAssocID="{DE50CDCC-863D-4CB6-BA8F-F74E48E868ED}" presName="sibTrans" presStyleLbl="sibTrans2D1" presStyleIdx="0" presStyleCnt="1"/>
      <dgm:spPr/>
    </dgm:pt>
    <dgm:pt modelId="{1AA7F885-3ECE-46D0-BD62-EF1E50139FB7}" type="pres">
      <dgm:prSet presAssocID="{DE50CDCC-863D-4CB6-BA8F-F74E48E868ED}" presName="connectorText" presStyleLbl="sibTrans2D1" presStyleIdx="0" presStyleCnt="1"/>
      <dgm:spPr/>
    </dgm:pt>
    <dgm:pt modelId="{6ECCBC36-810D-4B5B-B71D-BCAAA844B7D3}" type="pres">
      <dgm:prSet presAssocID="{1F2E0E91-393B-4282-B198-7AAE72EB4269}" presName="node" presStyleLbl="node1" presStyleIdx="1" presStyleCnt="2">
        <dgm:presLayoutVars>
          <dgm:bulletEnabled val="1"/>
        </dgm:presLayoutVars>
      </dgm:prSet>
      <dgm:spPr/>
    </dgm:pt>
  </dgm:ptLst>
  <dgm:cxnLst>
    <dgm:cxn modelId="{D481D062-FC92-4581-8E1C-2506BCE57768}" type="presOf" srcId="{DE50CDCC-863D-4CB6-BA8F-F74E48E868ED}" destId="{B74CAFE2-292D-483F-A42D-7B73ABE67C94}" srcOrd="0" destOrd="0" presId="urn:microsoft.com/office/officeart/2005/8/layout/process1"/>
    <dgm:cxn modelId="{8F5CFC91-9373-4279-A541-C8BD3A7EA502}" srcId="{1D1AB951-593D-4F15-84A5-7441CD0CD0F2}" destId="{675B3694-1CB7-4163-ACC1-24865DB2C361}" srcOrd="0" destOrd="0" parTransId="{B8F70619-D394-43DC-88DC-DB24C05EBFEB}" sibTransId="{DE50CDCC-863D-4CB6-BA8F-F74E48E868ED}"/>
    <dgm:cxn modelId="{6EB66594-F224-48A2-B211-256779FB9281}" srcId="{1D1AB951-593D-4F15-84A5-7441CD0CD0F2}" destId="{1F2E0E91-393B-4282-B198-7AAE72EB4269}" srcOrd="1" destOrd="0" parTransId="{ABF3975B-8E9E-4034-B822-335D3727061C}" sibTransId="{E6B58014-110A-43BD-A4A5-79B9BA6851F8}"/>
    <dgm:cxn modelId="{C788F095-6722-411F-8EB7-165C91E35A27}" type="presOf" srcId="{DE50CDCC-863D-4CB6-BA8F-F74E48E868ED}" destId="{1AA7F885-3ECE-46D0-BD62-EF1E50139FB7}" srcOrd="1" destOrd="0" presId="urn:microsoft.com/office/officeart/2005/8/layout/process1"/>
    <dgm:cxn modelId="{ED472C99-B3CD-404E-B4C5-7FDE960E9383}" type="presOf" srcId="{1F2E0E91-393B-4282-B198-7AAE72EB4269}" destId="{6ECCBC36-810D-4B5B-B71D-BCAAA844B7D3}" srcOrd="0" destOrd="0" presId="urn:microsoft.com/office/officeart/2005/8/layout/process1"/>
    <dgm:cxn modelId="{D93475A7-D3B6-4295-82C8-19EAA29D697C}" type="presOf" srcId="{1D1AB951-593D-4F15-84A5-7441CD0CD0F2}" destId="{291EA2AD-77E3-4990-9FC1-B9705172BE56}" srcOrd="0" destOrd="0" presId="urn:microsoft.com/office/officeart/2005/8/layout/process1"/>
    <dgm:cxn modelId="{478B12AD-F87D-4036-815F-891A6E9EF80B}" type="presOf" srcId="{675B3694-1CB7-4163-ACC1-24865DB2C361}" destId="{A45FA543-2C55-419E-8F97-6A0C7A9C0994}" srcOrd="0" destOrd="0" presId="urn:microsoft.com/office/officeart/2005/8/layout/process1"/>
    <dgm:cxn modelId="{CBD51B0A-E4CF-4E68-8C39-20A9BD6C800A}" type="presParOf" srcId="{291EA2AD-77E3-4990-9FC1-B9705172BE56}" destId="{A45FA543-2C55-419E-8F97-6A0C7A9C0994}" srcOrd="0" destOrd="0" presId="urn:microsoft.com/office/officeart/2005/8/layout/process1"/>
    <dgm:cxn modelId="{8D49EB9A-2F62-4AE5-97EC-E39EA35D91BB}" type="presParOf" srcId="{291EA2AD-77E3-4990-9FC1-B9705172BE56}" destId="{B74CAFE2-292D-483F-A42D-7B73ABE67C94}" srcOrd="1" destOrd="0" presId="urn:microsoft.com/office/officeart/2005/8/layout/process1"/>
    <dgm:cxn modelId="{C45AF456-B2DB-49C6-A523-D4A87E681B1C}" type="presParOf" srcId="{B74CAFE2-292D-483F-A42D-7B73ABE67C94}" destId="{1AA7F885-3ECE-46D0-BD62-EF1E50139FB7}" srcOrd="0" destOrd="0" presId="urn:microsoft.com/office/officeart/2005/8/layout/process1"/>
    <dgm:cxn modelId="{7C8B0A30-0B65-4A16-9AF9-F2699432A16F}" type="presParOf" srcId="{291EA2AD-77E3-4990-9FC1-B9705172BE56}" destId="{6ECCBC36-810D-4B5B-B71D-BCAAA844B7D3}" srcOrd="2"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6B7867-43FA-49CB-A4E5-304838672AFB}" type="doc">
      <dgm:prSet loTypeId="urn:microsoft.com/office/officeart/2005/8/layout/process1" loCatId="process" qsTypeId="urn:microsoft.com/office/officeart/2005/8/quickstyle/simple1" qsCatId="simple" csTypeId="urn:microsoft.com/office/officeart/2005/8/colors/accent1_2" csCatId="accent1" phldr="1"/>
      <dgm:spPr/>
    </dgm:pt>
    <dgm:pt modelId="{099027BA-4E3B-4BB3-BE10-144B8FF9BAC6}">
      <dgm:prSet phldrT="[Text]"/>
      <dgm:spPr/>
      <dgm:t>
        <a:bodyPr/>
        <a:lstStyle/>
        <a:p>
          <a:r>
            <a:rPr lang="en-US" dirty="0"/>
            <a:t>Rent House</a:t>
          </a:r>
        </a:p>
      </dgm:t>
    </dgm:pt>
    <dgm:pt modelId="{9E7D8B47-2664-427E-A31B-D1D3554D9D61}" type="parTrans" cxnId="{E736FB1A-0882-4B4F-84E7-1E8F75F77201}">
      <dgm:prSet/>
      <dgm:spPr/>
      <dgm:t>
        <a:bodyPr/>
        <a:lstStyle/>
        <a:p>
          <a:endParaRPr lang="en-US"/>
        </a:p>
      </dgm:t>
    </dgm:pt>
    <dgm:pt modelId="{4280856E-6ABB-4772-8B7A-651A966BC12F}" type="sibTrans" cxnId="{E736FB1A-0882-4B4F-84E7-1E8F75F77201}">
      <dgm:prSet/>
      <dgm:spPr/>
      <dgm:t>
        <a:bodyPr/>
        <a:lstStyle/>
        <a:p>
          <a:endParaRPr lang="en-US"/>
        </a:p>
      </dgm:t>
    </dgm:pt>
    <dgm:pt modelId="{26DE31BD-964F-489B-8F7A-489F614D33B9}">
      <dgm:prSet phldrT="[Text]"/>
      <dgm:spPr/>
      <dgm:t>
        <a:bodyPr/>
        <a:lstStyle/>
        <a:p>
          <a:r>
            <a:rPr lang="en-US" dirty="0"/>
            <a:t>View Houses</a:t>
          </a:r>
        </a:p>
      </dgm:t>
    </dgm:pt>
    <dgm:pt modelId="{846298A5-7008-4DD8-88B7-79748CB9EA3C}" type="parTrans" cxnId="{20F5593D-6461-4E4D-A714-F4EF4ED15A9A}">
      <dgm:prSet/>
      <dgm:spPr/>
      <dgm:t>
        <a:bodyPr/>
        <a:lstStyle/>
        <a:p>
          <a:endParaRPr lang="en-US"/>
        </a:p>
      </dgm:t>
    </dgm:pt>
    <dgm:pt modelId="{2AAE8B7F-A957-4FAD-A34E-EF2A7D94D62F}" type="sibTrans" cxnId="{20F5593D-6461-4E4D-A714-F4EF4ED15A9A}">
      <dgm:prSet/>
      <dgm:spPr/>
      <dgm:t>
        <a:bodyPr/>
        <a:lstStyle/>
        <a:p>
          <a:endParaRPr lang="en-US"/>
        </a:p>
      </dgm:t>
    </dgm:pt>
    <dgm:pt modelId="{DCCD4489-3AD6-4AA2-AF4E-5CF0AC998480}">
      <dgm:prSet phldrT="[Text]"/>
      <dgm:spPr/>
      <dgm:t>
        <a:bodyPr/>
        <a:lstStyle/>
        <a:p>
          <a:r>
            <a:rPr lang="en-US" dirty="0"/>
            <a:t>Apply Filters</a:t>
          </a:r>
        </a:p>
      </dgm:t>
    </dgm:pt>
    <dgm:pt modelId="{9745829F-BE28-4D42-AB77-3998B529D790}" type="parTrans" cxnId="{5E599FB2-6FC0-45CC-9A5E-1104B7888567}">
      <dgm:prSet/>
      <dgm:spPr/>
      <dgm:t>
        <a:bodyPr/>
        <a:lstStyle/>
        <a:p>
          <a:endParaRPr lang="en-US"/>
        </a:p>
      </dgm:t>
    </dgm:pt>
    <dgm:pt modelId="{77880EEC-1DCC-43F9-AD56-3135BEA1A3BC}" type="sibTrans" cxnId="{5E599FB2-6FC0-45CC-9A5E-1104B7888567}">
      <dgm:prSet/>
      <dgm:spPr/>
      <dgm:t>
        <a:bodyPr/>
        <a:lstStyle/>
        <a:p>
          <a:endParaRPr lang="en-US"/>
        </a:p>
      </dgm:t>
    </dgm:pt>
    <dgm:pt modelId="{1EE70913-E099-4895-9367-2E2BBD684485}" type="pres">
      <dgm:prSet presAssocID="{DD6B7867-43FA-49CB-A4E5-304838672AFB}" presName="Name0" presStyleCnt="0">
        <dgm:presLayoutVars>
          <dgm:dir/>
          <dgm:resizeHandles val="exact"/>
        </dgm:presLayoutVars>
      </dgm:prSet>
      <dgm:spPr/>
    </dgm:pt>
    <dgm:pt modelId="{737F26FE-355F-4CD6-8675-DBC9841FF9F1}" type="pres">
      <dgm:prSet presAssocID="{099027BA-4E3B-4BB3-BE10-144B8FF9BAC6}" presName="node" presStyleLbl="node1" presStyleIdx="0" presStyleCnt="3">
        <dgm:presLayoutVars>
          <dgm:bulletEnabled val="1"/>
        </dgm:presLayoutVars>
      </dgm:prSet>
      <dgm:spPr/>
    </dgm:pt>
    <dgm:pt modelId="{5CF5D8E9-18D3-4D7A-814E-8EAA35767752}" type="pres">
      <dgm:prSet presAssocID="{4280856E-6ABB-4772-8B7A-651A966BC12F}" presName="sibTrans" presStyleLbl="sibTrans2D1" presStyleIdx="0" presStyleCnt="2"/>
      <dgm:spPr/>
    </dgm:pt>
    <dgm:pt modelId="{370BBB77-C661-4FD3-A1CF-56C2FF264071}" type="pres">
      <dgm:prSet presAssocID="{4280856E-6ABB-4772-8B7A-651A966BC12F}" presName="connectorText" presStyleLbl="sibTrans2D1" presStyleIdx="0" presStyleCnt="2"/>
      <dgm:spPr/>
    </dgm:pt>
    <dgm:pt modelId="{D7989C51-3726-438A-A258-0F07AD5C77DE}" type="pres">
      <dgm:prSet presAssocID="{26DE31BD-964F-489B-8F7A-489F614D33B9}" presName="node" presStyleLbl="node1" presStyleIdx="1" presStyleCnt="3">
        <dgm:presLayoutVars>
          <dgm:bulletEnabled val="1"/>
        </dgm:presLayoutVars>
      </dgm:prSet>
      <dgm:spPr/>
    </dgm:pt>
    <dgm:pt modelId="{318E1939-0DDD-49CC-BA3C-BB534CDE1DFC}" type="pres">
      <dgm:prSet presAssocID="{2AAE8B7F-A957-4FAD-A34E-EF2A7D94D62F}" presName="sibTrans" presStyleLbl="sibTrans2D1" presStyleIdx="1" presStyleCnt="2"/>
      <dgm:spPr/>
    </dgm:pt>
    <dgm:pt modelId="{0F01ED1C-843B-4E79-8B9E-E1CCCC56DE46}" type="pres">
      <dgm:prSet presAssocID="{2AAE8B7F-A957-4FAD-A34E-EF2A7D94D62F}" presName="connectorText" presStyleLbl="sibTrans2D1" presStyleIdx="1" presStyleCnt="2"/>
      <dgm:spPr/>
    </dgm:pt>
    <dgm:pt modelId="{DA3B1CED-5777-480D-B573-F82D10546A32}" type="pres">
      <dgm:prSet presAssocID="{DCCD4489-3AD6-4AA2-AF4E-5CF0AC998480}" presName="node" presStyleLbl="node1" presStyleIdx="2" presStyleCnt="3">
        <dgm:presLayoutVars>
          <dgm:bulletEnabled val="1"/>
        </dgm:presLayoutVars>
      </dgm:prSet>
      <dgm:spPr/>
    </dgm:pt>
  </dgm:ptLst>
  <dgm:cxnLst>
    <dgm:cxn modelId="{E736FB1A-0882-4B4F-84E7-1E8F75F77201}" srcId="{DD6B7867-43FA-49CB-A4E5-304838672AFB}" destId="{099027BA-4E3B-4BB3-BE10-144B8FF9BAC6}" srcOrd="0" destOrd="0" parTransId="{9E7D8B47-2664-427E-A31B-D1D3554D9D61}" sibTransId="{4280856E-6ABB-4772-8B7A-651A966BC12F}"/>
    <dgm:cxn modelId="{20F5593D-6461-4E4D-A714-F4EF4ED15A9A}" srcId="{DD6B7867-43FA-49CB-A4E5-304838672AFB}" destId="{26DE31BD-964F-489B-8F7A-489F614D33B9}" srcOrd="1" destOrd="0" parTransId="{846298A5-7008-4DD8-88B7-79748CB9EA3C}" sibTransId="{2AAE8B7F-A957-4FAD-A34E-EF2A7D94D62F}"/>
    <dgm:cxn modelId="{74FEF950-3D7D-4D03-BE8C-4E411D559B1A}" type="presOf" srcId="{DD6B7867-43FA-49CB-A4E5-304838672AFB}" destId="{1EE70913-E099-4895-9367-2E2BBD684485}" srcOrd="0" destOrd="0" presId="urn:microsoft.com/office/officeart/2005/8/layout/process1"/>
    <dgm:cxn modelId="{D7F11E56-B921-4DFD-B59E-E308FB25B9D3}" type="presOf" srcId="{2AAE8B7F-A957-4FAD-A34E-EF2A7D94D62F}" destId="{318E1939-0DDD-49CC-BA3C-BB534CDE1DFC}" srcOrd="0" destOrd="0" presId="urn:microsoft.com/office/officeart/2005/8/layout/process1"/>
    <dgm:cxn modelId="{D42A4578-3362-4EFA-AE87-CB5DACDB47E9}" type="presOf" srcId="{26DE31BD-964F-489B-8F7A-489F614D33B9}" destId="{D7989C51-3726-438A-A258-0F07AD5C77DE}" srcOrd="0" destOrd="0" presId="urn:microsoft.com/office/officeart/2005/8/layout/process1"/>
    <dgm:cxn modelId="{98BBDA7D-FB72-42D2-84FC-03B6E99C1EF0}" type="presOf" srcId="{099027BA-4E3B-4BB3-BE10-144B8FF9BAC6}" destId="{737F26FE-355F-4CD6-8675-DBC9841FF9F1}" srcOrd="0" destOrd="0" presId="urn:microsoft.com/office/officeart/2005/8/layout/process1"/>
    <dgm:cxn modelId="{14E2F182-AC1D-4F71-B954-12AAC4418676}" type="presOf" srcId="{4280856E-6ABB-4772-8B7A-651A966BC12F}" destId="{370BBB77-C661-4FD3-A1CF-56C2FF264071}" srcOrd="1" destOrd="0" presId="urn:microsoft.com/office/officeart/2005/8/layout/process1"/>
    <dgm:cxn modelId="{9F0D9D92-2B40-4416-A316-78A901640F77}" type="presOf" srcId="{2AAE8B7F-A957-4FAD-A34E-EF2A7D94D62F}" destId="{0F01ED1C-843B-4E79-8B9E-E1CCCC56DE46}" srcOrd="1" destOrd="0" presId="urn:microsoft.com/office/officeart/2005/8/layout/process1"/>
    <dgm:cxn modelId="{6259819A-8257-4EE6-9149-4528B0B52845}" type="presOf" srcId="{DCCD4489-3AD6-4AA2-AF4E-5CF0AC998480}" destId="{DA3B1CED-5777-480D-B573-F82D10546A32}" srcOrd="0" destOrd="0" presId="urn:microsoft.com/office/officeart/2005/8/layout/process1"/>
    <dgm:cxn modelId="{5292D29D-8201-44F1-9A40-73A606B25B52}" type="presOf" srcId="{4280856E-6ABB-4772-8B7A-651A966BC12F}" destId="{5CF5D8E9-18D3-4D7A-814E-8EAA35767752}" srcOrd="0" destOrd="0" presId="urn:microsoft.com/office/officeart/2005/8/layout/process1"/>
    <dgm:cxn modelId="{5E599FB2-6FC0-45CC-9A5E-1104B7888567}" srcId="{DD6B7867-43FA-49CB-A4E5-304838672AFB}" destId="{DCCD4489-3AD6-4AA2-AF4E-5CF0AC998480}" srcOrd="2" destOrd="0" parTransId="{9745829F-BE28-4D42-AB77-3998B529D790}" sibTransId="{77880EEC-1DCC-43F9-AD56-3135BEA1A3BC}"/>
    <dgm:cxn modelId="{4735625D-9CE8-433F-AC38-D2E48E21A442}" type="presParOf" srcId="{1EE70913-E099-4895-9367-2E2BBD684485}" destId="{737F26FE-355F-4CD6-8675-DBC9841FF9F1}" srcOrd="0" destOrd="0" presId="urn:microsoft.com/office/officeart/2005/8/layout/process1"/>
    <dgm:cxn modelId="{075673D4-EEFB-46A5-8E0F-51AB557B9DEF}" type="presParOf" srcId="{1EE70913-E099-4895-9367-2E2BBD684485}" destId="{5CF5D8E9-18D3-4D7A-814E-8EAA35767752}" srcOrd="1" destOrd="0" presId="urn:microsoft.com/office/officeart/2005/8/layout/process1"/>
    <dgm:cxn modelId="{7EFDFAC6-0E63-44D8-B294-8C15E94CF1D8}" type="presParOf" srcId="{5CF5D8E9-18D3-4D7A-814E-8EAA35767752}" destId="{370BBB77-C661-4FD3-A1CF-56C2FF264071}" srcOrd="0" destOrd="0" presId="urn:microsoft.com/office/officeart/2005/8/layout/process1"/>
    <dgm:cxn modelId="{0EE6984F-7D43-45A1-BD88-31E2B9EC356F}" type="presParOf" srcId="{1EE70913-E099-4895-9367-2E2BBD684485}" destId="{D7989C51-3726-438A-A258-0F07AD5C77DE}" srcOrd="2" destOrd="0" presId="urn:microsoft.com/office/officeart/2005/8/layout/process1"/>
    <dgm:cxn modelId="{019555BE-ABA3-42C9-A276-061099A75F0E}" type="presParOf" srcId="{1EE70913-E099-4895-9367-2E2BBD684485}" destId="{318E1939-0DDD-49CC-BA3C-BB534CDE1DFC}" srcOrd="3" destOrd="0" presId="urn:microsoft.com/office/officeart/2005/8/layout/process1"/>
    <dgm:cxn modelId="{6A67584E-DE3A-44FA-8135-2C79DCB7067B}" type="presParOf" srcId="{318E1939-0DDD-49CC-BA3C-BB534CDE1DFC}" destId="{0F01ED1C-843B-4E79-8B9E-E1CCCC56DE46}" srcOrd="0" destOrd="0" presId="urn:microsoft.com/office/officeart/2005/8/layout/process1"/>
    <dgm:cxn modelId="{257EE80F-BD0A-4CF4-A87F-8C5D9844C6A6}" type="presParOf" srcId="{1EE70913-E099-4895-9367-2E2BBD684485}" destId="{DA3B1CED-5777-480D-B573-F82D10546A32}" srcOrd="4"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60390-3374-40EB-934C-87282AD16C52}" type="doc">
      <dgm:prSet loTypeId="urn:microsoft.com/office/officeart/2005/8/layout/process1" loCatId="process" qsTypeId="urn:microsoft.com/office/officeart/2005/8/quickstyle/simple1" qsCatId="simple" csTypeId="urn:microsoft.com/office/officeart/2005/8/colors/accent1_2" csCatId="accent1" phldr="1"/>
      <dgm:spPr/>
    </dgm:pt>
    <dgm:pt modelId="{FF1B734C-4F76-4A30-8F10-6B7B3CBFE00E}">
      <dgm:prSet phldrT="[Text]"/>
      <dgm:spPr/>
      <dgm:t>
        <a:bodyPr/>
        <a:lstStyle/>
        <a:p>
          <a:r>
            <a:rPr lang="en-US" dirty="0"/>
            <a:t>Add house</a:t>
          </a:r>
        </a:p>
      </dgm:t>
    </dgm:pt>
    <dgm:pt modelId="{9F515645-2528-4024-A5F7-2EBF2327AC56}" type="parTrans" cxnId="{412A8FA1-E1B1-4AC3-9414-B6CC26B113C5}">
      <dgm:prSet/>
      <dgm:spPr/>
      <dgm:t>
        <a:bodyPr/>
        <a:lstStyle/>
        <a:p>
          <a:endParaRPr lang="en-US"/>
        </a:p>
      </dgm:t>
    </dgm:pt>
    <dgm:pt modelId="{4973EA5F-3F93-4315-98C9-87604AD45DD9}" type="sibTrans" cxnId="{412A8FA1-E1B1-4AC3-9414-B6CC26B113C5}">
      <dgm:prSet/>
      <dgm:spPr/>
      <dgm:t>
        <a:bodyPr/>
        <a:lstStyle/>
        <a:p>
          <a:endParaRPr lang="en-US"/>
        </a:p>
      </dgm:t>
    </dgm:pt>
    <dgm:pt modelId="{0F4E8AC6-4804-47F0-96AC-484B225F0646}">
      <dgm:prSet phldrT="[Text]"/>
      <dgm:spPr/>
      <dgm:t>
        <a:bodyPr/>
        <a:lstStyle/>
        <a:p>
          <a:r>
            <a:rPr lang="en-US" dirty="0"/>
            <a:t>Enter details</a:t>
          </a:r>
        </a:p>
      </dgm:t>
    </dgm:pt>
    <dgm:pt modelId="{AA8B02AF-F75C-4213-ABB4-716DDA5E5B82}" type="parTrans" cxnId="{79D55267-5FB5-4218-8B84-82EC868A762A}">
      <dgm:prSet/>
      <dgm:spPr/>
      <dgm:t>
        <a:bodyPr/>
        <a:lstStyle/>
        <a:p>
          <a:endParaRPr lang="en-US"/>
        </a:p>
      </dgm:t>
    </dgm:pt>
    <dgm:pt modelId="{D7218767-3936-4EC9-93A9-47CB9C59C226}" type="sibTrans" cxnId="{79D55267-5FB5-4218-8B84-82EC868A762A}">
      <dgm:prSet/>
      <dgm:spPr/>
      <dgm:t>
        <a:bodyPr/>
        <a:lstStyle/>
        <a:p>
          <a:endParaRPr lang="en-US"/>
        </a:p>
      </dgm:t>
    </dgm:pt>
    <dgm:pt modelId="{79EF54D3-22F4-4705-884A-53CB123F58E7}" type="pres">
      <dgm:prSet presAssocID="{ACD60390-3374-40EB-934C-87282AD16C52}" presName="Name0" presStyleCnt="0">
        <dgm:presLayoutVars>
          <dgm:dir/>
          <dgm:resizeHandles val="exact"/>
        </dgm:presLayoutVars>
      </dgm:prSet>
      <dgm:spPr/>
    </dgm:pt>
    <dgm:pt modelId="{6F887BD7-D953-4270-A5A7-ED3C2FD54D12}" type="pres">
      <dgm:prSet presAssocID="{FF1B734C-4F76-4A30-8F10-6B7B3CBFE00E}" presName="node" presStyleLbl="node1" presStyleIdx="0" presStyleCnt="2">
        <dgm:presLayoutVars>
          <dgm:bulletEnabled val="1"/>
        </dgm:presLayoutVars>
      </dgm:prSet>
      <dgm:spPr/>
    </dgm:pt>
    <dgm:pt modelId="{F77F5C1A-5ABE-4207-9443-E19C7CA108C4}" type="pres">
      <dgm:prSet presAssocID="{4973EA5F-3F93-4315-98C9-87604AD45DD9}" presName="sibTrans" presStyleLbl="sibTrans2D1" presStyleIdx="0" presStyleCnt="1"/>
      <dgm:spPr/>
    </dgm:pt>
    <dgm:pt modelId="{4D533B0F-2C3F-4138-93BA-58698BB8DC6A}" type="pres">
      <dgm:prSet presAssocID="{4973EA5F-3F93-4315-98C9-87604AD45DD9}" presName="connectorText" presStyleLbl="sibTrans2D1" presStyleIdx="0" presStyleCnt="1"/>
      <dgm:spPr/>
    </dgm:pt>
    <dgm:pt modelId="{9D6EA52A-B8CE-4514-991D-C6FF23D470ED}" type="pres">
      <dgm:prSet presAssocID="{0F4E8AC6-4804-47F0-96AC-484B225F0646}" presName="node" presStyleLbl="node1" presStyleIdx="1" presStyleCnt="2">
        <dgm:presLayoutVars>
          <dgm:bulletEnabled val="1"/>
        </dgm:presLayoutVars>
      </dgm:prSet>
      <dgm:spPr/>
    </dgm:pt>
  </dgm:ptLst>
  <dgm:cxnLst>
    <dgm:cxn modelId="{EA10931F-50C5-4B36-88F5-5C453A00A6FD}" type="presOf" srcId="{ACD60390-3374-40EB-934C-87282AD16C52}" destId="{79EF54D3-22F4-4705-884A-53CB123F58E7}" srcOrd="0" destOrd="0" presId="urn:microsoft.com/office/officeart/2005/8/layout/process1"/>
    <dgm:cxn modelId="{F8A8922A-0FF6-4241-BD29-197DCFB1833B}" type="presOf" srcId="{4973EA5F-3F93-4315-98C9-87604AD45DD9}" destId="{F77F5C1A-5ABE-4207-9443-E19C7CA108C4}" srcOrd="0" destOrd="0" presId="urn:microsoft.com/office/officeart/2005/8/layout/process1"/>
    <dgm:cxn modelId="{0C5AD53F-2C0A-44E4-8215-8B0BB38E40AB}" type="presOf" srcId="{4973EA5F-3F93-4315-98C9-87604AD45DD9}" destId="{4D533B0F-2C3F-4138-93BA-58698BB8DC6A}" srcOrd="1" destOrd="0" presId="urn:microsoft.com/office/officeart/2005/8/layout/process1"/>
    <dgm:cxn modelId="{91BA9965-4959-4A11-975E-FA42936A3FD9}" type="presOf" srcId="{FF1B734C-4F76-4A30-8F10-6B7B3CBFE00E}" destId="{6F887BD7-D953-4270-A5A7-ED3C2FD54D12}" srcOrd="0" destOrd="0" presId="urn:microsoft.com/office/officeart/2005/8/layout/process1"/>
    <dgm:cxn modelId="{79D55267-5FB5-4218-8B84-82EC868A762A}" srcId="{ACD60390-3374-40EB-934C-87282AD16C52}" destId="{0F4E8AC6-4804-47F0-96AC-484B225F0646}" srcOrd="1" destOrd="0" parTransId="{AA8B02AF-F75C-4213-ABB4-716DDA5E5B82}" sibTransId="{D7218767-3936-4EC9-93A9-47CB9C59C226}"/>
    <dgm:cxn modelId="{412A8FA1-E1B1-4AC3-9414-B6CC26B113C5}" srcId="{ACD60390-3374-40EB-934C-87282AD16C52}" destId="{FF1B734C-4F76-4A30-8F10-6B7B3CBFE00E}" srcOrd="0" destOrd="0" parTransId="{9F515645-2528-4024-A5F7-2EBF2327AC56}" sibTransId="{4973EA5F-3F93-4315-98C9-87604AD45DD9}"/>
    <dgm:cxn modelId="{44FD32DB-D7ED-43B5-B4F9-38053A8305B3}" type="presOf" srcId="{0F4E8AC6-4804-47F0-96AC-484B225F0646}" destId="{9D6EA52A-B8CE-4514-991D-C6FF23D470ED}" srcOrd="0" destOrd="0" presId="urn:microsoft.com/office/officeart/2005/8/layout/process1"/>
    <dgm:cxn modelId="{354ECFEF-2BAE-4D26-8A25-EF783CA6A893}" type="presParOf" srcId="{79EF54D3-22F4-4705-884A-53CB123F58E7}" destId="{6F887BD7-D953-4270-A5A7-ED3C2FD54D12}" srcOrd="0" destOrd="0" presId="urn:microsoft.com/office/officeart/2005/8/layout/process1"/>
    <dgm:cxn modelId="{0F79A13A-8517-4DC7-9F47-292440361FB3}" type="presParOf" srcId="{79EF54D3-22F4-4705-884A-53CB123F58E7}" destId="{F77F5C1A-5ABE-4207-9443-E19C7CA108C4}" srcOrd="1" destOrd="0" presId="urn:microsoft.com/office/officeart/2005/8/layout/process1"/>
    <dgm:cxn modelId="{22705940-9768-40C8-A343-2CEB2985B3F5}" type="presParOf" srcId="{F77F5C1A-5ABE-4207-9443-E19C7CA108C4}" destId="{4D533B0F-2C3F-4138-93BA-58698BB8DC6A}" srcOrd="0" destOrd="0" presId="urn:microsoft.com/office/officeart/2005/8/layout/process1"/>
    <dgm:cxn modelId="{B2014A9E-0B32-43AA-A1E2-6B381C0BEDB7}" type="presParOf" srcId="{79EF54D3-22F4-4705-884A-53CB123F58E7}" destId="{9D6EA52A-B8CE-4514-991D-C6FF23D470ED}" srcOrd="2"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FA543-2C55-419E-8F97-6A0C7A9C0994}">
      <dsp:nvSpPr>
        <dsp:cNvPr id="0" name=""/>
        <dsp:cNvSpPr/>
      </dsp:nvSpPr>
      <dsp:spPr>
        <a:xfrm>
          <a:off x="836" y="1013294"/>
          <a:ext cx="1784601" cy="10707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Login</a:t>
          </a:r>
        </a:p>
      </dsp:txBody>
      <dsp:txXfrm>
        <a:off x="32197" y="1044655"/>
        <a:ext cx="1721879" cy="1008038"/>
      </dsp:txXfrm>
    </dsp:sp>
    <dsp:sp modelId="{B74CAFE2-292D-483F-A42D-7B73ABE67C94}">
      <dsp:nvSpPr>
        <dsp:cNvPr id="0" name=""/>
        <dsp:cNvSpPr/>
      </dsp:nvSpPr>
      <dsp:spPr>
        <a:xfrm>
          <a:off x="1963898" y="1327384"/>
          <a:ext cx="378335" cy="4425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63898" y="1415900"/>
        <a:ext cx="264835" cy="265549"/>
      </dsp:txXfrm>
    </dsp:sp>
    <dsp:sp modelId="{6ECCBC36-810D-4B5B-B71D-BCAAA844B7D3}">
      <dsp:nvSpPr>
        <dsp:cNvPr id="0" name=""/>
        <dsp:cNvSpPr/>
      </dsp:nvSpPr>
      <dsp:spPr>
        <a:xfrm>
          <a:off x="2499278" y="1013294"/>
          <a:ext cx="1784601" cy="10707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Option </a:t>
          </a:r>
        </a:p>
      </dsp:txBody>
      <dsp:txXfrm>
        <a:off x="2530639" y="1044655"/>
        <a:ext cx="1721879" cy="1008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F26FE-355F-4CD6-8675-DBC9841FF9F1}">
      <dsp:nvSpPr>
        <dsp:cNvPr id="0" name=""/>
        <dsp:cNvSpPr/>
      </dsp:nvSpPr>
      <dsp:spPr>
        <a:xfrm>
          <a:off x="4516" y="1029711"/>
          <a:ext cx="1349836" cy="809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Rent House</a:t>
          </a:r>
        </a:p>
      </dsp:txBody>
      <dsp:txXfrm>
        <a:off x="28237" y="1053432"/>
        <a:ext cx="1302394" cy="762459"/>
      </dsp:txXfrm>
    </dsp:sp>
    <dsp:sp modelId="{5CF5D8E9-18D3-4D7A-814E-8EAA35767752}">
      <dsp:nvSpPr>
        <dsp:cNvPr id="0" name=""/>
        <dsp:cNvSpPr/>
      </dsp:nvSpPr>
      <dsp:spPr>
        <a:xfrm>
          <a:off x="1489336" y="1267282"/>
          <a:ext cx="286165" cy="334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489336" y="1334234"/>
        <a:ext cx="200316" cy="200855"/>
      </dsp:txXfrm>
    </dsp:sp>
    <dsp:sp modelId="{D7989C51-3726-438A-A258-0F07AD5C77DE}">
      <dsp:nvSpPr>
        <dsp:cNvPr id="0" name=""/>
        <dsp:cNvSpPr/>
      </dsp:nvSpPr>
      <dsp:spPr>
        <a:xfrm>
          <a:off x="1894286" y="1029711"/>
          <a:ext cx="1349836" cy="809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View Houses</a:t>
          </a:r>
        </a:p>
      </dsp:txBody>
      <dsp:txXfrm>
        <a:off x="1918007" y="1053432"/>
        <a:ext cx="1302394" cy="762459"/>
      </dsp:txXfrm>
    </dsp:sp>
    <dsp:sp modelId="{318E1939-0DDD-49CC-BA3C-BB534CDE1DFC}">
      <dsp:nvSpPr>
        <dsp:cNvPr id="0" name=""/>
        <dsp:cNvSpPr/>
      </dsp:nvSpPr>
      <dsp:spPr>
        <a:xfrm>
          <a:off x="3379106" y="1267282"/>
          <a:ext cx="286165" cy="334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379106" y="1334234"/>
        <a:ext cx="200316" cy="200855"/>
      </dsp:txXfrm>
    </dsp:sp>
    <dsp:sp modelId="{DA3B1CED-5777-480D-B573-F82D10546A32}">
      <dsp:nvSpPr>
        <dsp:cNvPr id="0" name=""/>
        <dsp:cNvSpPr/>
      </dsp:nvSpPr>
      <dsp:spPr>
        <a:xfrm>
          <a:off x="3784057" y="1029711"/>
          <a:ext cx="1349836" cy="809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Apply Filters</a:t>
          </a:r>
        </a:p>
      </dsp:txBody>
      <dsp:txXfrm>
        <a:off x="3807778" y="1053432"/>
        <a:ext cx="1302394" cy="762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87BD7-D953-4270-A5A7-ED3C2FD54D12}">
      <dsp:nvSpPr>
        <dsp:cNvPr id="0" name=""/>
        <dsp:cNvSpPr/>
      </dsp:nvSpPr>
      <dsp:spPr>
        <a:xfrm>
          <a:off x="916" y="0"/>
          <a:ext cx="1955327" cy="8831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Add house</a:t>
          </a:r>
        </a:p>
      </dsp:txBody>
      <dsp:txXfrm>
        <a:off x="26783" y="25867"/>
        <a:ext cx="1903593" cy="831427"/>
      </dsp:txXfrm>
    </dsp:sp>
    <dsp:sp modelId="{F77F5C1A-5ABE-4207-9443-E19C7CA108C4}">
      <dsp:nvSpPr>
        <dsp:cNvPr id="0" name=""/>
        <dsp:cNvSpPr/>
      </dsp:nvSpPr>
      <dsp:spPr>
        <a:xfrm>
          <a:off x="2151777" y="199119"/>
          <a:ext cx="414529" cy="484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151777" y="296103"/>
        <a:ext cx="290170" cy="290953"/>
      </dsp:txXfrm>
    </dsp:sp>
    <dsp:sp modelId="{9D6EA52A-B8CE-4514-991D-C6FF23D470ED}">
      <dsp:nvSpPr>
        <dsp:cNvPr id="0" name=""/>
        <dsp:cNvSpPr/>
      </dsp:nvSpPr>
      <dsp:spPr>
        <a:xfrm>
          <a:off x="2738375" y="0"/>
          <a:ext cx="1955327" cy="8831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Enter details</a:t>
          </a:r>
        </a:p>
      </dsp:txBody>
      <dsp:txXfrm>
        <a:off x="2764242" y="25867"/>
        <a:ext cx="1903593" cy="8314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6D4E5-5DAF-4953-916E-17C7AF7BCB6A}" type="datetimeFigureOut">
              <a:rPr lang="en-US" smtClean="0"/>
              <a:pPr/>
              <a:t>3/13/2020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F3E32-07A0-4B14-987B-49F693B77C81}" type="slidenum">
              <a:rPr lang="en-US" smtClean="0"/>
              <a:pPr/>
              <a:t>‹#›</a:t>
            </a:fld>
            <a:endParaRPr lang="en-US"/>
          </a:p>
        </p:txBody>
      </p:sp>
    </p:spTree>
    <p:extLst>
      <p:ext uri="{BB962C8B-B14F-4D97-AF65-F5344CB8AC3E}">
        <p14:creationId xmlns:p14="http://schemas.microsoft.com/office/powerpoint/2010/main" val="416404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1F3E32-07A0-4B14-987B-49F693B77C81}" type="slidenum">
              <a:rPr lang="en-US" smtClean="0"/>
              <a:pPr/>
              <a:t>2</a:t>
            </a:fld>
            <a:endParaRPr lang="en-US"/>
          </a:p>
        </p:txBody>
      </p:sp>
    </p:spTree>
    <p:extLst>
      <p:ext uri="{BB962C8B-B14F-4D97-AF65-F5344CB8AC3E}">
        <p14:creationId xmlns:p14="http://schemas.microsoft.com/office/powerpoint/2010/main" val="212477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4A66CAC-614C-493F-8B54-FA857F1AF875}" type="datetime2">
              <a:rPr lang="en-US" smtClean="0"/>
              <a:pPr/>
              <a:t>Friday, March 13, 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01397-EECF-4710-AC70-BB8C14B09A66}" type="datetime2">
              <a:rPr lang="en-US" smtClean="0"/>
              <a:pPr/>
              <a:t>Friday, March 13,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2A9CFE-8A0A-4377-927D-B004FB361C03}" type="datetime2">
              <a:rPr lang="en-US" smtClean="0"/>
              <a:pPr/>
              <a:t>Friday, March 13,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F522EC-A7B1-4504-BC17-0165FBB47783}" type="datetime2">
              <a:rPr lang="en-US" smtClean="0"/>
              <a:pPr/>
              <a:t>Friday, March 13,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388A799-42C1-4968-AA76-416174E15EBC}" type="datetime2">
              <a:rPr lang="en-US" smtClean="0"/>
              <a:pPr/>
              <a:t>Friday, March 13,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815E894-C18A-4E0B-834B-052890CC6BC7}" type="datetime2">
              <a:rPr lang="en-US" smtClean="0"/>
              <a:pPr/>
              <a:t>Friday, March 13,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3DB9CA9-0A30-4274-8F59-645987DBFF06}" type="datetime2">
              <a:rPr lang="en-US" smtClean="0"/>
              <a:pPr/>
              <a:t>Friday, March 13, 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70BDBC-FFED-4057-B9F9-C96F7033AEBB}" type="datetime2">
              <a:rPr lang="en-US" smtClean="0"/>
              <a:pPr/>
              <a:t>Friday, March 13,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4F2F5-CC09-4756-B548-FE25FDE144E6}" type="datetime2">
              <a:rPr lang="en-US" smtClean="0"/>
              <a:pPr/>
              <a:t>Friday, March 13, 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73D3A54-AAF1-4B91-9FF5-87DB6CC6F5C8}" type="datetime2">
              <a:rPr lang="en-US" smtClean="0"/>
              <a:pPr/>
              <a:t>Friday, March 13,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E7C19B-8E80-4FB0-BC67-7B74F32AE736}" type="datetime2">
              <a:rPr lang="en-US" smtClean="0"/>
              <a:pPr/>
              <a:t>Friday, March 13, 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526EF4-2A5A-422A-873D-4438E847A1D2}" type="datetime2">
              <a:rPr lang="en-US" smtClean="0"/>
              <a:pPr/>
              <a:t>Friday, March 13, 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jpe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QuickStyle" Target="../diagrams/quickStyle3.xml"/><Relationship Id="rId3" Type="http://schemas.microsoft.com/office/2007/relationships/hdphoto" Target="../media/hdphoto2.wdp"/><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Layout" Target="../diagrams/layout3.xml"/><Relationship Id="rId2" Type="http://schemas.openxmlformats.org/officeDocument/2006/relationships/image" Target="../media/image5.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4.jpe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diagramColors" Target="../diagrams/colors3.xml"/><Relationship Id="rId4" Type="http://schemas.openxmlformats.org/officeDocument/2006/relationships/image" Target="../media/image6.jpe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8471"/>
                    </a14:imgEffect>
                    <a14:imgEffect>
                      <a14:saturation sat="28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46" name="Rectangle 13">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C36EFB4-EBDD-9E4E-B678-62E1060F2FFA}"/>
              </a:ext>
            </a:extLst>
          </p:cNvPr>
          <p:cNvSpPr>
            <a:spLocks noGrp="1"/>
          </p:cNvSpPr>
          <p:nvPr>
            <p:ph type="ctrTitle"/>
          </p:nvPr>
        </p:nvSpPr>
        <p:spPr>
          <a:xfrm>
            <a:off x="571500" y="535577"/>
            <a:ext cx="7814854" cy="2808153"/>
          </a:xfrm>
        </p:spPr>
        <p:txBody>
          <a:bodyPr>
            <a:normAutofit/>
          </a:bodyPr>
          <a:lstStyle/>
          <a:p>
            <a:pPr algn="ctr"/>
            <a:r>
              <a:rPr lang="en-US" sz="2700" dirty="0"/>
              <a:t>ONLINE RENTAL HOUSE WEB PORTAL</a:t>
            </a:r>
            <a:br>
              <a:rPr lang="en-US" sz="2700" dirty="0"/>
            </a:br>
            <a:r>
              <a:rPr lang="en-US" sz="2400" dirty="0"/>
              <a:t> </a:t>
            </a:r>
            <a:r>
              <a:rPr lang="en-US" sz="1800" b="1" dirty="0"/>
              <a:t>paper id- 139</a:t>
            </a:r>
          </a:p>
        </p:txBody>
      </p:sp>
      <p:sp>
        <p:nvSpPr>
          <p:cNvPr id="3" name="Subtitle 2">
            <a:extLst>
              <a:ext uri="{FF2B5EF4-FFF2-40B4-BE49-F238E27FC236}">
                <a16:creationId xmlns:a16="http://schemas.microsoft.com/office/drawing/2014/main" id="{3B108D47-2CBD-4F4A-AB53-7A4D8AEA36CD}"/>
              </a:ext>
            </a:extLst>
          </p:cNvPr>
          <p:cNvSpPr>
            <a:spLocks noGrp="1"/>
          </p:cNvSpPr>
          <p:nvPr>
            <p:ph type="subTitle" idx="1"/>
          </p:nvPr>
        </p:nvSpPr>
        <p:spPr>
          <a:xfrm>
            <a:off x="1452617" y="3531205"/>
            <a:ext cx="4791429" cy="1401014"/>
          </a:xfrm>
        </p:spPr>
        <p:txBody>
          <a:bodyPr>
            <a:normAutofit/>
          </a:bodyPr>
          <a:lstStyle/>
          <a:p>
            <a:r>
              <a:rPr lang="en-US" sz="1600" dirty="0"/>
              <a:t>Devavrat singh bisht</a:t>
            </a:r>
          </a:p>
          <a:p>
            <a:r>
              <a:rPr lang="en-US" sz="1600" dirty="0"/>
              <a:t>Nitisha pradhan</a:t>
            </a:r>
          </a:p>
          <a:p>
            <a:endParaRPr lang="en-US" sz="1600" dirty="0"/>
          </a:p>
        </p:txBody>
      </p:sp>
      <p:cxnSp>
        <p:nvCxnSpPr>
          <p:cNvPr id="18" name="Straight Connector 1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21">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E60BC4-63E8-AF4B-8EFD-FBD42B954175}"/>
              </a:ext>
            </a:extLst>
          </p:cNvPr>
          <p:cNvSpPr txBox="1"/>
          <p:nvPr/>
        </p:nvSpPr>
        <p:spPr>
          <a:xfrm>
            <a:off x="3486150" y="371475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641FB73-FA9D-1149-B2E6-AC5BA7D02552}"/>
              </a:ext>
            </a:extLst>
          </p:cNvPr>
          <p:cNvSpPr txBox="1"/>
          <p:nvPr/>
        </p:nvSpPr>
        <p:spPr>
          <a:xfrm>
            <a:off x="571500" y="6314257"/>
            <a:ext cx="11072814"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endParaRPr lang="en-US" b="0" i="0" dirty="0">
              <a:solidFill>
                <a:srgbClr val="FFFF00"/>
              </a:solidFill>
              <a:latin typeface="Open Sans"/>
            </a:endParaRPr>
          </a:p>
        </p:txBody>
      </p:sp>
      <p:pic>
        <p:nvPicPr>
          <p:cNvPr id="4098" name="Picture 2" descr="Multicon-W 2020"/>
          <p:cNvPicPr>
            <a:picLocks noChangeAspect="1" noChangeArrowheads="1"/>
          </p:cNvPicPr>
          <p:nvPr/>
        </p:nvPicPr>
        <p:blipFill>
          <a:blip r:embed="rId5"/>
          <a:srcRect/>
          <a:stretch>
            <a:fillRect/>
          </a:stretch>
        </p:blipFill>
        <p:spPr bwMode="auto">
          <a:xfrm>
            <a:off x="-1" y="0"/>
            <a:ext cx="10460939" cy="1593273"/>
          </a:xfrm>
          <a:prstGeom prst="rect">
            <a:avLst/>
          </a:prstGeom>
          <a:noFill/>
        </p:spPr>
      </p:pic>
      <p:sp>
        <p:nvSpPr>
          <p:cNvPr id="13" name="Slide Number Placeholder 12"/>
          <p:cNvSpPr>
            <a:spLocks noGrp="1"/>
          </p:cNvSpPr>
          <p:nvPr>
            <p:ph type="sldNum" sz="quarter" idx="12"/>
          </p:nvPr>
        </p:nvSpPr>
        <p:spPr/>
        <p:txBody>
          <a:bodyPr/>
          <a:lstStyle/>
          <a:p>
            <a:fld id="{6D22F896-40B5-4ADD-8801-0D06FADFA095}" type="slidenum">
              <a:rPr lang="en-US" smtClean="0"/>
              <a:pPr/>
              <a:t>1</a:t>
            </a:fld>
            <a:endParaRPr lang="en-US"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1242" y="0"/>
            <a:ext cx="1730455" cy="1593273"/>
          </a:xfrm>
          <a:prstGeom prst="rect">
            <a:avLst/>
          </a:prstGeom>
        </p:spPr>
      </p:pic>
    </p:spTree>
    <p:extLst>
      <p:ext uri="{BB962C8B-B14F-4D97-AF65-F5344CB8AC3E}">
        <p14:creationId xmlns:p14="http://schemas.microsoft.com/office/powerpoint/2010/main" val="38665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10</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pic>
        <p:nvPicPr>
          <p:cNvPr id="23" name="Picture 22">
            <a:extLst>
              <a:ext uri="{FF2B5EF4-FFF2-40B4-BE49-F238E27FC236}">
                <a16:creationId xmlns:a16="http://schemas.microsoft.com/office/drawing/2014/main" id="{672D634B-52B5-4EA6-800B-FBD47E8F1E1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2528" y="119628"/>
            <a:ext cx="8663984" cy="2974654"/>
          </a:xfrm>
          <a:prstGeom prst="rect">
            <a:avLst/>
          </a:prstGeom>
          <a:noFill/>
          <a:ln>
            <a:noFill/>
          </a:ln>
        </p:spPr>
      </p:pic>
      <p:pic>
        <p:nvPicPr>
          <p:cNvPr id="25" name="Picture 24">
            <a:extLst>
              <a:ext uri="{FF2B5EF4-FFF2-40B4-BE49-F238E27FC236}">
                <a16:creationId xmlns:a16="http://schemas.microsoft.com/office/drawing/2014/main" id="{E445136A-B705-463E-BE01-1F3DEF9ED17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44383" y="3198656"/>
            <a:ext cx="4533900" cy="2857500"/>
          </a:xfrm>
          <a:prstGeom prst="rect">
            <a:avLst/>
          </a:prstGeom>
          <a:noFill/>
          <a:ln>
            <a:noFill/>
          </a:ln>
        </p:spPr>
      </p:pic>
      <p:pic>
        <p:nvPicPr>
          <p:cNvPr id="26" name="Picture 25">
            <a:extLst>
              <a:ext uri="{FF2B5EF4-FFF2-40B4-BE49-F238E27FC236}">
                <a16:creationId xmlns:a16="http://schemas.microsoft.com/office/drawing/2014/main" id="{B0876C9E-ABA4-41C2-A664-BAF6BC0B96C5}"/>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342959" y="3429000"/>
            <a:ext cx="6089319" cy="2308137"/>
          </a:xfrm>
          <a:prstGeom prst="rect">
            <a:avLst/>
          </a:prstGeom>
          <a:noFill/>
          <a:ln>
            <a:noFill/>
          </a:ln>
        </p:spPr>
      </p:pic>
    </p:spTree>
    <p:extLst>
      <p:ext uri="{BB962C8B-B14F-4D97-AF65-F5344CB8AC3E}">
        <p14:creationId xmlns:p14="http://schemas.microsoft.com/office/powerpoint/2010/main" val="160371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discussion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3"/>
            <a:ext cx="10046191" cy="3470668"/>
          </a:xfrm>
        </p:spPr>
        <p:txBody>
          <a:bodyPr>
            <a:normAutofit/>
          </a:bodyPr>
          <a:lstStyle/>
          <a:p>
            <a:pPr>
              <a:buNone/>
            </a:pPr>
            <a:r>
              <a:rPr lang="en-US" sz="2400" dirty="0"/>
              <a:t>Limitations</a:t>
            </a:r>
          </a:p>
          <a:p>
            <a:pPr>
              <a:buFont typeface="Wingdings" panose="05000000000000000000" pitchFamily="2" charset="2"/>
              <a:buChar char="Ø"/>
            </a:pPr>
            <a:r>
              <a:rPr lang="en-US" sz="2400" dirty="0"/>
              <a:t>No direct contact between the owners and customers</a:t>
            </a:r>
          </a:p>
          <a:p>
            <a:pPr>
              <a:buNone/>
            </a:pPr>
            <a:r>
              <a:rPr lang="en-US" sz="2400" dirty="0"/>
              <a:t>Future Scope</a:t>
            </a:r>
          </a:p>
          <a:p>
            <a:pPr>
              <a:buFont typeface="Wingdings" panose="05000000000000000000" pitchFamily="2" charset="2"/>
              <a:buChar char="Ø"/>
            </a:pPr>
            <a:r>
              <a:rPr lang="en-US" sz="2400" dirty="0"/>
              <a:t>Chatting Feature</a:t>
            </a:r>
          </a:p>
          <a:p>
            <a:pPr>
              <a:buFont typeface="Wingdings" panose="05000000000000000000" pitchFamily="2" charset="2"/>
              <a:buChar char="Ø"/>
            </a:pPr>
            <a:r>
              <a:rPr lang="en-US" sz="2400" dirty="0"/>
              <a:t>Statistics on viewer interests</a:t>
            </a:r>
          </a:p>
          <a:p>
            <a:pPr>
              <a:buFont typeface="Wingdings" panose="05000000000000000000" pitchFamily="2" charset="2"/>
              <a:buChar char="Ø"/>
            </a:pPr>
            <a:r>
              <a:rPr lang="en-US" sz="2400" dirty="0"/>
              <a:t>Direct online payment through the web portal</a:t>
            </a:r>
          </a:p>
          <a:p>
            <a:pPr algn="just">
              <a:lnSpc>
                <a:spcPct val="100000"/>
              </a:lnSpc>
              <a:spcBef>
                <a:spcPts val="0"/>
              </a:spcBef>
              <a:buNone/>
            </a:pPr>
            <a:endParaRPr lang="en-US" altLang="en-US" sz="18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11</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808565" cy="1187877"/>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Conclusion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2"/>
            <a:ext cx="10501882" cy="4137763"/>
          </a:xfrm>
        </p:spPr>
        <p:txBody>
          <a:bodyPr>
            <a:normAutofit fontScale="92500" lnSpcReduction="10000"/>
          </a:bodyPr>
          <a:lstStyle/>
          <a:p>
            <a:pPr algn="just">
              <a:lnSpc>
                <a:spcPct val="100000"/>
              </a:lnSpc>
              <a:spcBef>
                <a:spcPts val="0"/>
              </a:spcBef>
              <a:buFont typeface="Wingdings" pitchFamily="2" charset="2"/>
              <a:buChar char="Ø"/>
            </a:pPr>
            <a:r>
              <a:rPr lang="en-IN" sz="2600" dirty="0"/>
              <a:t>The project Online Rental House Web Portal has been made using JSP Servlets, Tomcat Server and MariaDB in Eclipse.</a:t>
            </a:r>
          </a:p>
          <a:p>
            <a:pPr algn="just">
              <a:lnSpc>
                <a:spcPct val="100000"/>
              </a:lnSpc>
              <a:spcBef>
                <a:spcPts val="0"/>
              </a:spcBef>
              <a:buFont typeface="Wingdings" pitchFamily="2" charset="2"/>
              <a:buChar char="Ø"/>
            </a:pPr>
            <a:r>
              <a:rPr lang="en-IN" sz="2600" dirty="0"/>
              <a:t>The web portal acts like an interface between the broker/owner and the potential buyers.</a:t>
            </a:r>
          </a:p>
          <a:p>
            <a:pPr algn="just">
              <a:lnSpc>
                <a:spcPct val="100000"/>
              </a:lnSpc>
              <a:spcBef>
                <a:spcPts val="0"/>
              </a:spcBef>
              <a:buFont typeface="Wingdings" pitchFamily="2" charset="2"/>
              <a:buChar char="Ø"/>
            </a:pPr>
            <a:r>
              <a:rPr lang="en-IN" sz="2600" dirty="0"/>
              <a:t>The details of the owner and the house to be rented are stored in the database and displayed to the buyers who can then communicate with the owner for further discussion. </a:t>
            </a:r>
          </a:p>
          <a:p>
            <a:pPr>
              <a:buFont typeface="Wingdings" panose="05000000000000000000" pitchFamily="2" charset="2"/>
              <a:buChar char="Ø"/>
            </a:pPr>
            <a:r>
              <a:rPr lang="en-IN" sz="2600" dirty="0"/>
              <a:t>This project helps users to find house of their choice and necessity, also it enables them to bypass the brokers and thus save money.</a:t>
            </a:r>
          </a:p>
          <a:p>
            <a:pPr marL="0" indent="0">
              <a:buNone/>
            </a:pPr>
            <a:r>
              <a:rPr lang="en-IN" sz="2600" dirty="0"/>
              <a:t> </a:t>
            </a:r>
          </a:p>
          <a:p>
            <a:pPr marL="0" indent="0" algn="just">
              <a:lnSpc>
                <a:spcPct val="100000"/>
              </a:lnSpc>
              <a:spcBef>
                <a:spcPts val="0"/>
              </a:spcBef>
              <a:buNone/>
            </a:pPr>
            <a:endParaRPr lang="en-US" altLang="en-US" sz="24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12</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pic>
        <p:nvPicPr>
          <p:cNvPr id="3074" name="Picture 2" descr="C:\Users\USER\Desktop\logo.jpg"/>
          <p:cNvPicPr>
            <a:picLocks noChangeAspect="1" noChangeArrowheads="1"/>
          </p:cNvPicPr>
          <p:nvPr/>
        </p:nvPicPr>
        <p:blipFill>
          <a:blip r:embed="rId4"/>
          <a:srcRect/>
          <a:stretch>
            <a:fillRect/>
          </a:stretch>
        </p:blipFill>
        <p:spPr bwMode="auto">
          <a:xfrm>
            <a:off x="3785" y="-1"/>
            <a:ext cx="1896234" cy="1187877"/>
          </a:xfrm>
          <a:prstGeom prst="rect">
            <a:avLst/>
          </a:prstGeom>
          <a:noFill/>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3"/>
            <a:ext cx="9603275" cy="1049235"/>
          </a:xfrm>
        </p:spPr>
        <p:txBody>
          <a:bodyPr>
            <a:normAutofit fontScale="90000"/>
          </a:bodyPr>
          <a:lstStyle/>
          <a:p>
            <a:pPr lvl="0"/>
            <a:br>
              <a:rPr lang="en-US" altLang="en-US" b="1" dirty="0"/>
            </a:br>
            <a:r>
              <a:rPr lang="en-US" altLang="en-US" b="1" dirty="0"/>
              <a:t>Flow</a:t>
            </a:r>
            <a:r>
              <a:rPr lang="en-US" altLang="en-US" dirty="0">
                <a:latin typeface="Times New Roman" pitchFamily="18" charset="0"/>
                <a:cs typeface="Times New Roman" pitchFamily="18" charset="0"/>
              </a:rPr>
              <a:t> </a:t>
            </a:r>
            <a:r>
              <a:rPr lang="en-US" altLang="en-US" b="1" dirty="0"/>
              <a:t>of</a:t>
            </a:r>
            <a:r>
              <a:rPr lang="en-US" altLang="en-US" dirty="0">
                <a:latin typeface="Times New Roman" pitchFamily="18" charset="0"/>
                <a:cs typeface="Times New Roman" pitchFamily="18" charset="0"/>
              </a:rPr>
              <a:t> </a:t>
            </a:r>
            <a:r>
              <a:rPr lang="en-US" altLang="en-US" b="1" dirty="0"/>
              <a:t>Presentation</a:t>
            </a: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894495" y="2129246"/>
            <a:ext cx="9603275" cy="3971108"/>
          </a:xfrm>
        </p:spPr>
        <p:txBody>
          <a:bodyPr/>
          <a:lstStyle/>
          <a:p>
            <a:pPr algn="just">
              <a:buFont typeface="Wingdings" pitchFamily="2" charset="2"/>
              <a:buChar char="Ø"/>
            </a:pPr>
            <a:r>
              <a:rPr lang="en-US" sz="2400" b="1" dirty="0"/>
              <a:t> Introduction</a:t>
            </a:r>
          </a:p>
          <a:p>
            <a:pPr algn="just">
              <a:buFont typeface="Wingdings" pitchFamily="2" charset="2"/>
              <a:buChar char="Ø"/>
            </a:pPr>
            <a:r>
              <a:rPr lang="en-US" sz="2400" b="1"/>
              <a:t>Problem </a:t>
            </a:r>
            <a:r>
              <a:rPr lang="en-US" sz="2400" b="1" dirty="0"/>
              <a:t>Statement</a:t>
            </a:r>
          </a:p>
          <a:p>
            <a:pPr algn="just">
              <a:buFont typeface="Wingdings" pitchFamily="2" charset="2"/>
              <a:buChar char="Ø"/>
            </a:pPr>
            <a:r>
              <a:rPr lang="en-US" sz="2400" b="1" dirty="0"/>
              <a:t>Description</a:t>
            </a:r>
          </a:p>
          <a:p>
            <a:pPr algn="just">
              <a:buFont typeface="Wingdings" pitchFamily="2" charset="2"/>
              <a:buChar char="Ø"/>
            </a:pPr>
            <a:r>
              <a:rPr lang="en-US" sz="2400" b="1" dirty="0"/>
              <a:t>Implementation</a:t>
            </a:r>
          </a:p>
          <a:p>
            <a:pPr algn="just">
              <a:buFont typeface="Wingdings" pitchFamily="2" charset="2"/>
              <a:buChar char="Ø"/>
            </a:pPr>
            <a:r>
              <a:rPr lang="en-US" sz="2400" b="1" dirty="0"/>
              <a:t>Discussion</a:t>
            </a:r>
          </a:p>
          <a:p>
            <a:pPr algn="just">
              <a:buFont typeface="Wingdings" pitchFamily="2" charset="2"/>
              <a:buChar char="Ø"/>
            </a:pPr>
            <a:r>
              <a:rPr lang="en-US" sz="2400" b="1" dirty="0"/>
              <a:t>Conclusion</a:t>
            </a:r>
          </a:p>
          <a:p>
            <a:pPr algn="just"/>
            <a:endParaRPr lang="en-US" sz="2400" b="1" dirty="0"/>
          </a:p>
          <a:p>
            <a:pPr algn="just"/>
            <a:endParaRPr lang="en-US" b="1" dirty="0"/>
          </a:p>
          <a:p>
            <a:pPr algn="just"/>
            <a:endParaRPr lang="en-US" altLang="en-US" b="1"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2</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pic>
        <p:nvPicPr>
          <p:cNvPr id="1026" name="Picture 2" descr="C:\Users\USER\Desktop\logo.jpg"/>
          <p:cNvPicPr>
            <a:picLocks noChangeAspect="1" noChangeArrowheads="1"/>
          </p:cNvPicPr>
          <p:nvPr/>
        </p:nvPicPr>
        <p:blipFill>
          <a:blip r:embed="rId5"/>
          <a:srcRect/>
          <a:stretch>
            <a:fillRect/>
          </a:stretch>
        </p:blipFill>
        <p:spPr bwMode="auto">
          <a:xfrm>
            <a:off x="18070" y="-1"/>
            <a:ext cx="1677961" cy="1204121"/>
          </a:xfrm>
          <a:prstGeom prst="rect">
            <a:avLst/>
          </a:prstGeom>
          <a:noFill/>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632857" y="704503"/>
            <a:ext cx="9850627" cy="1049235"/>
          </a:xfrm>
        </p:spPr>
        <p:txBody>
          <a:bodyPr>
            <a:normAutofit/>
          </a:bodyPr>
          <a:lstStyle/>
          <a:p>
            <a:pPr lvl="0"/>
            <a:br>
              <a:rPr lang="en-US" altLang="en-US" b="1" dirty="0"/>
            </a:br>
            <a:r>
              <a:rPr lang="en-US" b="1" dirty="0"/>
              <a:t> </a:t>
            </a:r>
            <a:r>
              <a:rPr lang="en-US" sz="2900" b="1" dirty="0"/>
              <a:t>Introduction</a:t>
            </a:r>
            <a:endParaRPr lang="en-US" altLang="en-US" sz="2900"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632857" y="2129246"/>
            <a:ext cx="9864913" cy="3971108"/>
          </a:xfrm>
        </p:spPr>
        <p:txBody>
          <a:bodyPr/>
          <a:lstStyle/>
          <a:p>
            <a:pPr algn="just">
              <a:buFont typeface="Wingdings" pitchFamily="2" charset="2"/>
              <a:buChar char="Ø"/>
            </a:pPr>
            <a:r>
              <a:rPr lang="en-US" sz="2400" b="1" dirty="0"/>
              <a:t> </a:t>
            </a:r>
            <a:r>
              <a:rPr lang="en-IN" sz="2400" dirty="0"/>
              <a:t>Online Rental House Web Portal is an internet </a:t>
            </a:r>
            <a:r>
              <a:rPr lang="en-US" sz="2400" dirty="0"/>
              <a:t>portal</a:t>
            </a:r>
            <a:r>
              <a:rPr lang="en-IN" sz="2400" dirty="0"/>
              <a:t> dedicated to meet the consumers' needs in the Real Estate industry.</a:t>
            </a:r>
          </a:p>
          <a:p>
            <a:pPr algn="just">
              <a:buFont typeface="Wingdings" pitchFamily="2" charset="2"/>
              <a:buChar char="Ø"/>
            </a:pPr>
            <a:r>
              <a:rPr lang="en-IN" sz="2400" dirty="0"/>
              <a:t> The portal is designed to support both tenants and landlords by giving them the ability to upload or find information about house on rent.</a:t>
            </a:r>
          </a:p>
          <a:p>
            <a:pPr algn="just">
              <a:buFont typeface="Wingdings" pitchFamily="2" charset="2"/>
              <a:buChar char="Ø"/>
            </a:pPr>
            <a:r>
              <a:rPr lang="en-IN" sz="2400" dirty="0"/>
              <a:t>The goal of the portal is to create a better approachable environment between tenants and landlord.</a:t>
            </a:r>
            <a:endParaRPr lang="en-US" sz="2400" dirty="0"/>
          </a:p>
          <a:p>
            <a:pPr algn="just">
              <a:buFont typeface="Wingdings" pitchFamily="2" charset="2"/>
              <a:buChar char="Ø"/>
            </a:pPr>
            <a:endParaRPr lang="en-US" sz="2400" b="1" dirty="0"/>
          </a:p>
          <a:p>
            <a:pPr algn="just"/>
            <a:endParaRPr lang="en-US" b="1" dirty="0"/>
          </a:p>
          <a:p>
            <a:pPr algn="just"/>
            <a:endParaRPr lang="en-US" altLang="en-US" b="1"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3</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pic>
        <p:nvPicPr>
          <p:cNvPr id="1026" name="Picture 2" descr="C:\Users\USER\Desktop\logo.jpg"/>
          <p:cNvPicPr>
            <a:picLocks noChangeAspect="1" noChangeArrowheads="1"/>
          </p:cNvPicPr>
          <p:nvPr/>
        </p:nvPicPr>
        <p:blipFill>
          <a:blip r:embed="rId4"/>
          <a:srcRect/>
          <a:stretch>
            <a:fillRect/>
          </a:stretch>
        </p:blipFill>
        <p:spPr bwMode="auto">
          <a:xfrm>
            <a:off x="18070" y="-1"/>
            <a:ext cx="1677961" cy="1204121"/>
          </a:xfrm>
          <a:prstGeom prst="rect">
            <a:avLst/>
          </a:prstGeom>
          <a:noFill/>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3"/>
            <a:ext cx="9603275" cy="1049235"/>
          </a:xfrm>
        </p:spPr>
        <p:txBody>
          <a:bodyPr>
            <a:normAutofit fontScale="90000"/>
          </a:bodyPr>
          <a:lstStyle/>
          <a:p>
            <a:br>
              <a:rPr lang="en-US" b="1" dirty="0"/>
            </a:br>
            <a:r>
              <a:rPr lang="en-US" b="1" dirty="0"/>
              <a:t>Problem Statement</a:t>
            </a:r>
            <a:br>
              <a:rPr lang="en-US" b="1"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129246"/>
            <a:ext cx="10046191" cy="3971108"/>
          </a:xfrm>
        </p:spPr>
        <p:txBody>
          <a:bodyPr>
            <a:normAutofit/>
          </a:bodyPr>
          <a:lstStyle/>
          <a:p>
            <a:pPr algn="just">
              <a:buFont typeface="Wingdings" pitchFamily="2" charset="2"/>
              <a:buChar char="Ø"/>
            </a:pPr>
            <a:r>
              <a:rPr lang="en-US" sz="2400" b="1" dirty="0"/>
              <a:t> </a:t>
            </a:r>
            <a:r>
              <a:rPr lang="en-IN" sz="2400" dirty="0"/>
              <a:t>A majority of unpleasant issues faced by landlords and tenants seem to grow due to lack of communication. </a:t>
            </a:r>
          </a:p>
          <a:p>
            <a:pPr algn="just">
              <a:buFont typeface="Wingdings" pitchFamily="2" charset="2"/>
              <a:buChar char="Ø"/>
            </a:pPr>
            <a:r>
              <a:rPr lang="en-IN" sz="2400" dirty="0"/>
              <a:t>Many a time landlord can’t find a suitable tenant or tenants can’t find a suitable house and landlord. </a:t>
            </a:r>
          </a:p>
          <a:p>
            <a:pPr algn="just">
              <a:buFont typeface="Wingdings" pitchFamily="2" charset="2"/>
              <a:buChar char="Ø"/>
            </a:pPr>
            <a:r>
              <a:rPr lang="en-IN" sz="2400" dirty="0"/>
              <a:t>The aim is to make a web portal that can act as an medium or interface for the landlords and the tenants to connect.</a:t>
            </a:r>
          </a:p>
          <a:p>
            <a:pPr algn="just">
              <a:buFont typeface="Wingdings" pitchFamily="2" charset="2"/>
              <a:buChar char="Ø"/>
            </a:pPr>
            <a:endParaRPr lang="en-US" altLang="en-US" sz="24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4</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pic>
        <p:nvPicPr>
          <p:cNvPr id="2050" name="Picture 2" descr="C:\Users\USER\Desktop\logo.jpg"/>
          <p:cNvPicPr>
            <a:picLocks noChangeAspect="1" noChangeArrowheads="1"/>
          </p:cNvPicPr>
          <p:nvPr/>
        </p:nvPicPr>
        <p:blipFill>
          <a:blip r:embed="rId4"/>
          <a:srcRect/>
          <a:stretch>
            <a:fillRect/>
          </a:stretch>
        </p:blipFill>
        <p:spPr bwMode="auto">
          <a:xfrm>
            <a:off x="0" y="-1"/>
            <a:ext cx="1699112" cy="1204121"/>
          </a:xfrm>
          <a:prstGeom prst="rect">
            <a:avLst/>
          </a:prstGeom>
          <a:noFill/>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description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3"/>
            <a:ext cx="10046191" cy="3470668"/>
          </a:xfrm>
        </p:spPr>
        <p:txBody>
          <a:bodyPr>
            <a:normAutofit/>
          </a:bodyPr>
          <a:lstStyle/>
          <a:p>
            <a:pPr algn="just">
              <a:buFont typeface="Wingdings" pitchFamily="2" charset="2"/>
              <a:buChar char="Ø"/>
            </a:pPr>
            <a:r>
              <a:rPr lang="en-US" sz="2400" b="1" dirty="0"/>
              <a:t> </a:t>
            </a:r>
            <a:r>
              <a:rPr lang="en-IN" sz="2400" dirty="0"/>
              <a:t>It is a portal where Property Owners, Brokers, Tenants and Investors can exchange information and get in touch with other interested parties. </a:t>
            </a:r>
          </a:p>
          <a:p>
            <a:pPr algn="just">
              <a:buFont typeface="Wingdings" pitchFamily="2" charset="2"/>
              <a:buChar char="Ø"/>
            </a:pPr>
            <a:r>
              <a:rPr lang="en-IN" sz="2400" dirty="0"/>
              <a:t>It features commercial and residential properties for sale, rent and lease. </a:t>
            </a:r>
          </a:p>
          <a:p>
            <a:pPr algn="just">
              <a:buFont typeface="Wingdings" pitchFamily="2" charset="2"/>
              <a:buChar char="Ø"/>
            </a:pPr>
            <a:r>
              <a:rPr lang="en-IN" sz="2400" dirty="0"/>
              <a:t>The properties, rates, locations, property news and also major events and happenings are also featured on the portal.</a:t>
            </a:r>
            <a:endParaRPr lang="en-US" sz="2400" dirty="0"/>
          </a:p>
          <a:p>
            <a:pPr algn="just">
              <a:buFont typeface="Wingdings" pitchFamily="2" charset="2"/>
              <a:buChar char="Ø"/>
            </a:pPr>
            <a:endParaRPr lang="en-US" sz="2400" b="1" dirty="0"/>
          </a:p>
          <a:p>
            <a:pPr algn="just">
              <a:lnSpc>
                <a:spcPct val="100000"/>
              </a:lnSpc>
              <a:spcBef>
                <a:spcPts val="0"/>
              </a:spcBef>
              <a:buNone/>
            </a:pPr>
            <a:endParaRPr lang="en-US" altLang="en-US" sz="24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5</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description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3"/>
            <a:ext cx="10046191" cy="3470668"/>
          </a:xfrm>
        </p:spPr>
        <p:txBody>
          <a:bodyPr>
            <a:normAutofit/>
          </a:bodyPr>
          <a:lstStyle/>
          <a:p>
            <a:pPr algn="just">
              <a:buFont typeface="Wingdings" pitchFamily="2" charset="2"/>
              <a:buChar char="Ø"/>
            </a:pPr>
            <a:r>
              <a:rPr lang="en-US" sz="2400" b="1" dirty="0"/>
              <a:t> </a:t>
            </a:r>
          </a:p>
          <a:p>
            <a:pPr algn="just">
              <a:lnSpc>
                <a:spcPct val="100000"/>
              </a:lnSpc>
              <a:spcBef>
                <a:spcPts val="0"/>
              </a:spcBef>
              <a:buNone/>
            </a:pPr>
            <a:endParaRPr lang="en-US" altLang="en-US" sz="24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6</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graphicFrame>
        <p:nvGraphicFramePr>
          <p:cNvPr id="13" name="Diagram 12"/>
          <p:cNvGraphicFramePr/>
          <p:nvPr>
            <p:extLst>
              <p:ext uri="{D42A27DB-BD31-4B8C-83A1-F6EECF244321}">
                <p14:modId xmlns:p14="http://schemas.microsoft.com/office/powerpoint/2010/main" val="2611384823"/>
              </p:ext>
            </p:extLst>
          </p:nvPr>
        </p:nvGraphicFramePr>
        <p:xfrm>
          <a:off x="1125415" y="2371999"/>
          <a:ext cx="4284717" cy="30973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4" name="Diagram 13"/>
          <p:cNvGraphicFramePr/>
          <p:nvPr/>
        </p:nvGraphicFramePr>
        <p:xfrm>
          <a:off x="6484883" y="1313793"/>
          <a:ext cx="5138410" cy="286932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5" name="Diagram 14"/>
          <p:cNvGraphicFramePr/>
          <p:nvPr/>
        </p:nvGraphicFramePr>
        <p:xfrm>
          <a:off x="6887780" y="4824248"/>
          <a:ext cx="4694620" cy="88316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21" name="Elbow Connector 20"/>
          <p:cNvCxnSpPr>
            <a:cxnSpLocks/>
          </p:cNvCxnSpPr>
          <p:nvPr/>
        </p:nvCxnSpPr>
        <p:spPr>
          <a:xfrm>
            <a:off x="5476999" y="4292789"/>
            <a:ext cx="1343914" cy="11340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AF9D7F6-DD39-4580-9351-26FF12EF35BD}"/>
              </a:ext>
            </a:extLst>
          </p:cNvPr>
          <p:cNvCxnSpPr>
            <a:cxnSpLocks/>
          </p:cNvCxnSpPr>
          <p:nvPr/>
        </p:nvCxnSpPr>
        <p:spPr>
          <a:xfrm flipV="1">
            <a:off x="5422846" y="2769648"/>
            <a:ext cx="1051828" cy="8886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0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3"/>
            <a:ext cx="10046191" cy="3470668"/>
          </a:xfrm>
        </p:spPr>
        <p:txBody>
          <a:bodyPr>
            <a:normAutofit/>
          </a:bodyPr>
          <a:lstStyle/>
          <a:p>
            <a:r>
              <a:rPr lang="en-IN" dirty="0"/>
              <a:t>Program used: Eclipse Integrated Environment</a:t>
            </a:r>
          </a:p>
          <a:p>
            <a:r>
              <a:rPr lang="en-IN" dirty="0"/>
              <a:t>Front-End: HTML, CSS</a:t>
            </a:r>
          </a:p>
          <a:p>
            <a:r>
              <a:rPr lang="en-IN" dirty="0"/>
              <a:t>Server-side Script: Java Server Pages (JSP)</a:t>
            </a:r>
          </a:p>
          <a:p>
            <a:r>
              <a:rPr lang="en-IN" dirty="0"/>
              <a:t>Programming Languages: Java </a:t>
            </a:r>
          </a:p>
          <a:p>
            <a:r>
              <a:rPr lang="en-IN" dirty="0"/>
              <a:t>Server: Apache Tomcat Server</a:t>
            </a:r>
          </a:p>
          <a:p>
            <a:r>
              <a:rPr lang="en-IN" dirty="0"/>
              <a:t>Database: MariaDB</a:t>
            </a:r>
            <a:endParaRPr lang="en-US" sz="2400" dirty="0"/>
          </a:p>
          <a:p>
            <a:pPr marL="342900" indent="-342900" algn="just">
              <a:lnSpc>
                <a:spcPct val="100000"/>
              </a:lnSpc>
              <a:spcBef>
                <a:spcPts val="0"/>
              </a:spcBef>
              <a:buNone/>
            </a:pPr>
            <a:endParaRPr lang="en-US" altLang="en-US" sz="1800" dirty="0">
              <a:ea typeface="ＭＳ Ｐゴシック" panose="020B0600070205080204" pitchFamily="34" charset="-128"/>
            </a:endParaRP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7</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416160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E940CF1-C033-2947-86C1-704AAF6C3F1B}"/>
              </a:ext>
            </a:extLst>
          </p:cNvPr>
          <p:cNvSpPr>
            <a:spLocks noGrp="1"/>
          </p:cNvSpPr>
          <p:nvPr>
            <p:ph type="title"/>
          </p:nvPr>
        </p:nvSpPr>
        <p:spPr>
          <a:xfrm>
            <a:off x="1880209" y="704504"/>
            <a:ext cx="9603275" cy="824260"/>
          </a:xfrm>
        </p:spPr>
        <p:txBody>
          <a:bodyPr>
            <a:normAutofit fontScale="90000"/>
          </a:bodyPr>
          <a:lstStyle/>
          <a:p>
            <a:br>
              <a:rPr lang="en-US" b="1" dirty="0"/>
            </a:br>
            <a:r>
              <a:rPr lang="en-US" b="1" dirty="0"/>
              <a:t>implementation</a:t>
            </a:r>
            <a:br>
              <a:rPr lang="en-US" dirty="0"/>
            </a:br>
            <a:br>
              <a:rPr lang="en-US" b="1" dirty="0"/>
            </a:br>
            <a:endParaRPr lang="en-US" altLang="en-US"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75F6BCB7-4361-7545-95D3-9C9F4A535881}"/>
              </a:ext>
            </a:extLst>
          </p:cNvPr>
          <p:cNvSpPr>
            <a:spLocks noGrp="1"/>
          </p:cNvSpPr>
          <p:nvPr>
            <p:ph idx="1"/>
          </p:nvPr>
        </p:nvSpPr>
        <p:spPr>
          <a:xfrm>
            <a:off x="1451579" y="2015733"/>
            <a:ext cx="10046191" cy="3470668"/>
          </a:xfrm>
        </p:spPr>
        <p:txBody>
          <a:bodyPr>
            <a:normAutofit/>
          </a:bodyPr>
          <a:lstStyle/>
          <a:p>
            <a:pPr>
              <a:buFont typeface="Wingdings" panose="05000000000000000000" pitchFamily="2" charset="2"/>
              <a:buChar char="Ø"/>
            </a:pPr>
            <a:r>
              <a:rPr lang="en-IN" dirty="0"/>
              <a:t>JSPs are used to send various requests to the Servlets. </a:t>
            </a:r>
          </a:p>
          <a:p>
            <a:pPr>
              <a:buFont typeface="Wingdings" panose="05000000000000000000" pitchFamily="2" charset="2"/>
              <a:buChar char="Ø"/>
            </a:pPr>
            <a:r>
              <a:rPr lang="en-IN" dirty="0"/>
              <a:t>Servlets contain the necessary Java program to connect the web portal to the database. </a:t>
            </a:r>
          </a:p>
          <a:p>
            <a:pPr>
              <a:buFont typeface="Wingdings" panose="05000000000000000000" pitchFamily="2" charset="2"/>
              <a:buChar char="Ø"/>
            </a:pPr>
            <a:r>
              <a:rPr lang="en-IN" dirty="0"/>
              <a:t>There are jar files that contain SQL connectors and other related extensions that do the work at the backend.</a:t>
            </a:r>
          </a:p>
          <a:p>
            <a:pPr>
              <a:buFont typeface="Wingdings" panose="05000000000000000000" pitchFamily="2" charset="2"/>
              <a:buChar char="Ø"/>
            </a:pPr>
            <a:r>
              <a:rPr lang="en-IN" dirty="0"/>
              <a:t>When a user interacts with the web page, the data is stored in variables inside the JSPs and then these JSPs send the data to Servlets and depending on the received data Servlets take appropriate actions.</a:t>
            </a:r>
          </a:p>
        </p:txBody>
      </p:sp>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8</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spTree>
    <p:extLst>
      <p:ext uri="{BB962C8B-B14F-4D97-AF65-F5344CB8AC3E}">
        <p14:creationId xmlns:p14="http://schemas.microsoft.com/office/powerpoint/2010/main" val="8389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8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0484" name="Slide Number Placeholder 4">
            <a:extLst>
              <a:ext uri="{FF2B5EF4-FFF2-40B4-BE49-F238E27FC236}">
                <a16:creationId xmlns:a16="http://schemas.microsoft.com/office/drawing/2014/main" id="{EE27088E-E020-4040-B841-F3851826F8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1EDC9F-1DF4-9846-96F6-CD081B308B60}" type="slidenum">
              <a:rPr lang="en-US" altLang="en-US" sz="1000">
                <a:solidFill>
                  <a:srgbClr val="898989"/>
                </a:solidFill>
              </a:rPr>
              <a:pPr/>
              <a:t>9</a:t>
            </a:fld>
            <a:endParaRPr lang="en-US" altLang="en-US" sz="1000">
              <a:solidFill>
                <a:srgbClr val="898989"/>
              </a:solidFill>
            </a:endParaRPr>
          </a:p>
        </p:txBody>
      </p:sp>
      <p:sp>
        <p:nvSpPr>
          <p:cNvPr id="9" name="TextBox 8">
            <a:extLst>
              <a:ext uri="{FF2B5EF4-FFF2-40B4-BE49-F238E27FC236}">
                <a16:creationId xmlns:a16="http://schemas.microsoft.com/office/drawing/2014/main" id="{148F63DE-9635-6244-A531-C56EDB81A38A}"/>
              </a:ext>
            </a:extLst>
          </p:cNvPr>
          <p:cNvSpPr txBox="1"/>
          <p:nvPr/>
        </p:nvSpPr>
        <p:spPr>
          <a:xfrm>
            <a:off x="614363" y="6314257"/>
            <a:ext cx="11029951" cy="369332"/>
          </a:xfrm>
          <a:prstGeom prst="rect">
            <a:avLst/>
          </a:prstGeom>
          <a:noFill/>
        </p:spPr>
        <p:txBody>
          <a:bodyPr wrap="square" rtlCol="0">
            <a:spAutoFit/>
          </a:bodyPr>
          <a:lstStyle/>
          <a:p>
            <a:pPr algn="ctr" fontAlgn="base"/>
            <a:r>
              <a:rPr lang="en-US" dirty="0">
                <a:solidFill>
                  <a:srgbClr val="FFFF00"/>
                </a:solidFill>
                <a:latin typeface="Open Sans"/>
              </a:rPr>
              <a:t>EMPLOYABILITY SKILL DEVELOPMENT (ESD) PROGRAM</a:t>
            </a:r>
          </a:p>
        </p:txBody>
      </p:sp>
      <p:sp>
        <p:nvSpPr>
          <p:cNvPr id="12" name="Rectangle 11"/>
          <p:cNvSpPr/>
          <p:nvPr/>
        </p:nvSpPr>
        <p:spPr>
          <a:xfrm>
            <a:off x="1569999" y="2015733"/>
            <a:ext cx="9484853" cy="400110"/>
          </a:xfrm>
          <a:prstGeom prst="rect">
            <a:avLst/>
          </a:prstGeom>
        </p:spPr>
        <p:txBody>
          <a:bodyPr wrap="square">
            <a:spAutoFit/>
          </a:bodyPr>
          <a:lstStyle/>
          <a:p>
            <a:pPr algn="just"/>
            <a:r>
              <a:rPr lang="en-US" sz="2000" dirty="0"/>
              <a:t>           </a:t>
            </a:r>
            <a:endParaRPr lang="en-US" dirty="0"/>
          </a:p>
        </p:txBody>
      </p:sp>
      <p:pic>
        <p:nvPicPr>
          <p:cNvPr id="3074" name="Picture 2" descr="C:\Users\USER\Desktop\logo.jpg"/>
          <p:cNvPicPr>
            <a:picLocks noChangeAspect="1" noChangeArrowheads="1"/>
          </p:cNvPicPr>
          <p:nvPr/>
        </p:nvPicPr>
        <p:blipFill>
          <a:blip r:embed="rId4"/>
          <a:srcRect/>
          <a:stretch>
            <a:fillRect/>
          </a:stretch>
        </p:blipFill>
        <p:spPr bwMode="auto">
          <a:xfrm>
            <a:off x="3784" y="-1"/>
            <a:ext cx="1694683" cy="1204121"/>
          </a:xfrm>
          <a:prstGeom prst="rect">
            <a:avLst/>
          </a:prstGeom>
          <a:noFill/>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3900" y="0"/>
            <a:ext cx="1307797" cy="1204121"/>
          </a:xfrm>
          <a:prstGeom prst="rect">
            <a:avLst/>
          </a:prstGeom>
        </p:spPr>
      </p:pic>
      <p:pic>
        <p:nvPicPr>
          <p:cNvPr id="21" name="Picture 20">
            <a:extLst>
              <a:ext uri="{FF2B5EF4-FFF2-40B4-BE49-F238E27FC236}">
                <a16:creationId xmlns:a16="http://schemas.microsoft.com/office/drawing/2014/main" id="{687ED047-0AD4-466C-A1C6-611EE111B34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582" y="1404730"/>
            <a:ext cx="8145270" cy="4298984"/>
          </a:xfrm>
          <a:prstGeom prst="rect">
            <a:avLst/>
          </a:prstGeom>
          <a:noFill/>
          <a:ln>
            <a:noFill/>
          </a:ln>
        </p:spPr>
      </p:pic>
      <p:pic>
        <p:nvPicPr>
          <p:cNvPr id="22" name="Picture 21">
            <a:extLst>
              <a:ext uri="{FF2B5EF4-FFF2-40B4-BE49-F238E27FC236}">
                <a16:creationId xmlns:a16="http://schemas.microsoft.com/office/drawing/2014/main" id="{61F13050-6AA0-4295-A37E-8881335190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07569" y="1421295"/>
            <a:ext cx="3786849" cy="4015410"/>
          </a:xfrm>
          <a:prstGeom prst="rect">
            <a:avLst/>
          </a:prstGeom>
          <a:noFill/>
          <a:ln>
            <a:noFill/>
          </a:ln>
        </p:spPr>
      </p:pic>
    </p:spTree>
    <p:extLst>
      <p:ext uri="{BB962C8B-B14F-4D97-AF65-F5344CB8AC3E}">
        <p14:creationId xmlns:p14="http://schemas.microsoft.com/office/powerpoint/2010/main" val="39582903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605</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Open Sans</vt:lpstr>
      <vt:lpstr>Times New Roman</vt:lpstr>
      <vt:lpstr>Wingdings</vt:lpstr>
      <vt:lpstr>Gallery</vt:lpstr>
      <vt:lpstr>ONLINE RENTAL HOUSE WEB PORTAL  paper id- 139</vt:lpstr>
      <vt:lpstr> Flow of Presentation </vt:lpstr>
      <vt:lpstr>  Introduction</vt:lpstr>
      <vt:lpstr> Problem Statement  </vt:lpstr>
      <vt:lpstr> description  </vt:lpstr>
      <vt:lpstr> description  </vt:lpstr>
      <vt:lpstr> implementation  </vt:lpstr>
      <vt:lpstr> implementation  </vt:lpstr>
      <vt:lpstr>PowerPoint Presentation</vt:lpstr>
      <vt:lpstr>PowerPoint Presentation</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Amit Kumar Professor CSE</dc:creator>
  <cp:lastModifiedBy>Nitisha Pradhan</cp:lastModifiedBy>
  <cp:revision>38</cp:revision>
  <dcterms:created xsi:type="dcterms:W3CDTF">2019-07-19T06:49:32Z</dcterms:created>
  <dcterms:modified xsi:type="dcterms:W3CDTF">2020-03-13T16:55:28Z</dcterms:modified>
</cp:coreProperties>
</file>