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2"/>
  </p:sldMasterIdLst>
  <p:notesMasterIdLst>
    <p:notesMasterId r:id="rId16"/>
  </p:notesMasterIdLst>
  <p:handoutMasterIdLst>
    <p:handoutMasterId r:id="rId17"/>
  </p:handoutMasterIdLst>
  <p:sldIdLst>
    <p:sldId id="257" r:id="rId3"/>
    <p:sldId id="276" r:id="rId4"/>
    <p:sldId id="293" r:id="rId5"/>
    <p:sldId id="277" r:id="rId6"/>
    <p:sldId id="292" r:id="rId7"/>
    <p:sldId id="278" r:id="rId8"/>
    <p:sldId id="279" r:id="rId9"/>
    <p:sldId id="296" r:id="rId10"/>
    <p:sldId id="280" r:id="rId11"/>
    <p:sldId id="281" r:id="rId12"/>
    <p:sldId id="282" r:id="rId13"/>
    <p:sldId id="294" r:id="rId14"/>
    <p:sldId id="28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6C52-3045-4A40-BC5B-B47CC604D1C7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A154-80F1-4270-938E-6F3AEBBE932B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6D46-7563-4FD8-9BFE-159E148DD80B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6600-3724-4CEC-BFC7-0AE817D459B4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7B58-1A4E-4B21-A9B5-C9AA3D823795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51B7-01A4-4352-97FE-5E82B521B575}" type="datetime1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950F-3D49-467F-A6E8-BE6F2F33AA40}" type="datetime1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8C83-409A-47F2-A321-2CDE96EB4D0F}" type="datetime1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4E84-49BF-4F3A-985E-87C565C81281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E2B2-DE4E-4BA1-912B-1371ABFD68D1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5812B2-BD1B-4DB0-9BD9-F523FF02BE87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9.50.7/~patela/SE%20Project/EduTools-master/AlgorithmVisualization/extremesviz/index.html" TargetMode="External"/><Relationship Id="rId2" Type="http://schemas.openxmlformats.org/officeDocument/2006/relationships/hyperlink" Target="http://10.19.50.7/~patela/SE%20Project/EduTools-master/HighwayDataExplorer/index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614" y="4343400"/>
            <a:ext cx="7848600" cy="1752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Arpit Patel, </a:t>
            </a:r>
            <a:r>
              <a:rPr lang="en-US" dirty="0" err="1">
                <a:solidFill>
                  <a:schemeClr val="tx1"/>
                </a:solidFill>
              </a:rPr>
              <a:t>Devayan</a:t>
            </a:r>
            <a:r>
              <a:rPr lang="en-US" dirty="0">
                <a:solidFill>
                  <a:schemeClr val="tx1"/>
                </a:solidFill>
              </a:rPr>
              <a:t> Mandal, </a:t>
            </a:r>
            <a:r>
              <a:rPr lang="en-US" dirty="0" err="1">
                <a:solidFill>
                  <a:schemeClr val="tx1"/>
                </a:solidFill>
              </a:rPr>
              <a:t>Ikhlas</a:t>
            </a:r>
            <a:r>
              <a:rPr lang="en-US" dirty="0">
                <a:solidFill>
                  <a:schemeClr val="tx1"/>
                </a:solidFill>
              </a:rPr>
              <a:t> Ahmed, Khaled </a:t>
            </a:r>
            <a:r>
              <a:rPr lang="en-US" dirty="0" err="1">
                <a:solidFill>
                  <a:schemeClr val="tx1"/>
                </a:solidFill>
              </a:rPr>
              <a:t>Alhammad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CSC 507 Software Engineering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Professor James </a:t>
            </a:r>
            <a:r>
              <a:rPr lang="en-US" dirty="0" err="1">
                <a:solidFill>
                  <a:schemeClr val="tx1"/>
                </a:solidFill>
              </a:rPr>
              <a:t>Teresco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Professor Kimberly </a:t>
            </a:r>
            <a:r>
              <a:rPr lang="en-US" dirty="0" err="1">
                <a:solidFill>
                  <a:schemeClr val="tx1"/>
                </a:solidFill>
              </a:rPr>
              <a:t>Gero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3/29/2016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2743200"/>
            <a:ext cx="9753600" cy="1371601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GRAPH ALGORITHM VISUALIZATION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228600"/>
            <a:ext cx="9753600" cy="685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 descr="C:\Users\Arpit\Downloads\Untitled Diagramcla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73" y="1371600"/>
            <a:ext cx="8680360" cy="4874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07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1524000"/>
            <a:ext cx="9753600" cy="3276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http://10.19.50.7/~</a:t>
            </a:r>
            <a:r>
              <a:rPr lang="en-US" sz="2400" dirty="0" smtClean="0">
                <a:hlinkClick r:id="rId2"/>
              </a:rPr>
              <a:t>patela/SE%20Project/EduTools-master/HighwayDataExplorer/index.html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http://10.19.50.7/~</a:t>
            </a:r>
            <a:r>
              <a:rPr lang="en-US" sz="2400" dirty="0" smtClean="0">
                <a:hlinkClick r:id="rId3"/>
              </a:rPr>
              <a:t>patela/SE%20Project/EduTools-master/AlgorithmVisualization/extremesviz/index.html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228600"/>
            <a:ext cx="9753600" cy="76200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2" y="2362200"/>
            <a:ext cx="9905998" cy="27432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Comic Sans MS" panose="030F0702030302020204" pitchFamily="66" charset="0"/>
              </a:rPr>
              <a:t>Any Question???</a:t>
            </a:r>
            <a:endParaRPr lang="en-US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6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2" y="2362200"/>
            <a:ext cx="9905998" cy="27432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Comic Sans MS" panose="030F0702030302020204" pitchFamily="66" charset="0"/>
              </a:rPr>
              <a:t>THANK </a:t>
            </a:r>
          </a:p>
          <a:p>
            <a:pPr algn="ctr"/>
            <a:r>
              <a:rPr lang="en-US" sz="9600" dirty="0" smtClean="0">
                <a:latin typeface="Comic Sans MS" panose="030F0702030302020204" pitchFamily="66" charset="0"/>
              </a:rPr>
              <a:t>YOU….!!!</a:t>
            </a:r>
            <a:endParaRPr lang="en-US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8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1295400"/>
            <a:ext cx="7848600" cy="403860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Incremental Approach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Web based mapping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Web site is usable for both client and end-user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Its mainly focused for undergrad student, who can learn how the algorithm works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Efficiency: End user can easily upload the algorithm data file to the visualization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Minimal learning curve for the end user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228600"/>
            <a:ext cx="9753600" cy="76200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2" y="1676400"/>
            <a:ext cx="7848600" cy="419100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Front End: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HTML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CSS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JavaScript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Back End: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Java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Server: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WinSCP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Mogul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074" y="381000"/>
            <a:ext cx="9753600" cy="838201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1981200"/>
            <a:ext cx="7848600" cy="18288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Current Project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Very basic User Interface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Co-ordinates table was not aligned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Result  was shown above the map and was not clear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304801"/>
            <a:ext cx="9753600" cy="914400"/>
          </a:xfrm>
        </p:spPr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228600"/>
            <a:ext cx="9753600" cy="838201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066801"/>
            <a:ext cx="10742612" cy="54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1371600"/>
            <a:ext cx="7848600" cy="31242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dirty="0" smtClean="0"/>
              <a:t>Newer Version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Improved User Interface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Selection box and button are aligned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Table is formatted with appropriate font size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Table and map is separated for the ease of access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results of the algorithm search are </a:t>
            </a:r>
            <a:r>
              <a:rPr lang="en-US" dirty="0" smtClean="0"/>
              <a:t>displayed </a:t>
            </a:r>
            <a:r>
              <a:rPr lang="en-US" dirty="0" smtClean="0"/>
              <a:t>above the co-ordinates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9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2" y="304800"/>
            <a:ext cx="9753600" cy="838201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136823"/>
            <a:ext cx="10977592" cy="56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2" y="304800"/>
            <a:ext cx="9753600" cy="838201"/>
          </a:xfrm>
        </p:spPr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143001"/>
            <a:ext cx="10591800" cy="5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4" y="152400"/>
            <a:ext cx="9753600" cy="762001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 descr="C:\Users\Arpit\Downloads\Untitled Diagramuseca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1" y="1295400"/>
            <a:ext cx="8319752" cy="5144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0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" id="{08D4E78C-E0D3-4CFA-9016-66440778EFE9}" vid="{8F138FB4-2C5F-4CC0-8028-C935752623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481E2F4-73D7-459B-8CF0-162726C90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0</TotalTime>
  <Words>172</Words>
  <Application>Microsoft Office PowerPoint</Application>
  <PresentationFormat>Custom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Comic Sans MS</vt:lpstr>
      <vt:lpstr>Wingdings</vt:lpstr>
      <vt:lpstr>State history report presentation</vt:lpstr>
      <vt:lpstr>GRAPH ALGORITHM VISUALIZATION</vt:lpstr>
      <vt:lpstr>INTRODUCTION</vt:lpstr>
      <vt:lpstr>technologies</vt:lpstr>
      <vt:lpstr>VERSIONS</vt:lpstr>
      <vt:lpstr>Screen shots</vt:lpstr>
      <vt:lpstr>PowerPoint Presentation</vt:lpstr>
      <vt:lpstr>Screen shots</vt:lpstr>
      <vt:lpstr>Screen shots</vt:lpstr>
      <vt:lpstr>Use case diagram</vt:lpstr>
      <vt:lpstr>Class diagram</vt:lpstr>
      <vt:lpstr>demo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2016-03-17T23:30:17Z</dcterms:created>
  <dcterms:modified xsi:type="dcterms:W3CDTF">2016-03-29T20:12:32Z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TC034605819991</vt:lpwstr>
  </property>
</Properties>
</file>