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altLang="en-GB" dirty="0" sz="2400" lang="en-US"/>
              <a:t>D</a:t>
            </a:r>
            <a:r>
              <a:rPr altLang="en-GB" dirty="0" sz="2400" lang="en-US"/>
              <a:t>E</a:t>
            </a:r>
            <a:r>
              <a:rPr altLang="en-GB" dirty="0" sz="2400" lang="en-US"/>
              <a:t>V</a:t>
            </a:r>
            <a:r>
              <a:rPr altLang="en-GB" dirty="0" sz="2400" lang="en-US"/>
              <a:t>A</a:t>
            </a:r>
            <a:r>
              <a:rPr altLang="en-GB" dirty="0" sz="2400" lang="en-US"/>
              <a:t>Y</a:t>
            </a:r>
            <a:r>
              <a:rPr altLang="en-GB" dirty="0" sz="2400" lang="en-US"/>
              <a:t>A</a:t>
            </a:r>
            <a:r>
              <a:rPr altLang="en-GB" dirty="0" sz="2400" lang="en-US"/>
              <a:t>N</a:t>
            </a:r>
            <a:r>
              <a:rPr altLang="en-GB" dirty="0" sz="2400" lang="en-US"/>
              <a:t>I</a:t>
            </a:r>
            <a:r>
              <a:rPr altLang="en-GB" dirty="0" sz="2400" lang="en-US"/>
              <a:t> </a:t>
            </a:r>
            <a:r>
              <a:rPr altLang="en-GB" dirty="0" sz="2400" lang="en-US"/>
              <a:t>S</a:t>
            </a:r>
            <a:r>
              <a:rPr altLang="en-GB" dirty="0" sz="2400" lang="en-US"/>
              <a:t> </a:t>
            </a:r>
            <a:r>
              <a:rPr altLang="en-GB" dirty="0" sz="2400" lang="en-US"/>
              <a:t>V</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altLang="en-GB" dirty="0" sz="2400" lang="en-US"/>
              <a:t>5</a:t>
            </a:r>
            <a:r>
              <a:rPr altLang="en-GB" dirty="0" sz="2400" lang="en-US"/>
              <a:t>6</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2024-03-25T23:07:22Z</dcterms:created>
  <dcterms:modified xsi:type="dcterms:W3CDTF">2024-09-30T05:05:29Z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91425d3d87d643dc89548ab505476a63</vt:lpwstr>
  </property>
</Properties>
</file>