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HP\Desktop\MUTHULAKSHMI%20S%20%20PROJEC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"/>
          <c:y val="0.3216768737241178"/>
          <c:w val="0.15987100049416542"/>
          <c:h val="0.49956073199183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104872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89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0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1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3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4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5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6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6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75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76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67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68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7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69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6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70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1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68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8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7"/>
          <p:cNvSpPr txBox="1">
            <a:spLocks noGrp="1"/>
          </p:cNvSpPr>
          <p:nvPr>
            <p:ph type="ctrTitle"/>
          </p:nvPr>
        </p:nvSpPr>
        <p:spPr>
          <a:xfrm>
            <a:off x="-1927399" y="349252"/>
            <a:ext cx="11201401" cy="2416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36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b="1" dirty="0" lang="en-US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dirty="0" lang="en-US" spc="15"/>
            </a:br>
            <a:endParaRPr dirty="0" spc="15"/>
          </a:p>
        </p:txBody>
      </p:sp>
      <p:sp>
        <p:nvSpPr>
          <p:cNvPr id="1048603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4" name="TextBox 13"/>
          <p:cNvSpPr txBox="1"/>
          <p:nvPr/>
        </p:nvSpPr>
        <p:spPr>
          <a:xfrm>
            <a:off x="1773714" y="2095388"/>
            <a:ext cx="10844212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	:</a:t>
            </a:r>
            <a:r>
              <a:rPr dirty="0" sz="2400" lang="en-GB"/>
              <a:t> </a:t>
            </a:r>
            <a:r>
              <a:rPr dirty="0" sz="2400" lang="en-US"/>
              <a:t>M</a:t>
            </a:r>
            <a:r>
              <a:rPr dirty="0" sz="2400" lang="en-US"/>
              <a:t>.</a:t>
            </a:r>
            <a:r>
              <a:rPr dirty="0" sz="2400" lang="en-US"/>
              <a:t>D</a:t>
            </a:r>
            <a:r>
              <a:rPr dirty="0" sz="2400" lang="en-US"/>
              <a:t>e</a:t>
            </a:r>
            <a:r>
              <a:rPr dirty="0" sz="2400" lang="en-US"/>
              <a:t>v</a:t>
            </a:r>
            <a:r>
              <a:rPr dirty="0" sz="2400" lang="en-US"/>
              <a:t>a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endParaRPr dirty="0" sz="2400" lang="en-US"/>
          </a:p>
          <a:p>
            <a:r>
              <a:rPr dirty="0" sz="2400" lang="en-US"/>
              <a:t>REGISTER N</a:t>
            </a:r>
            <a:r>
              <a:rPr dirty="0" sz="2400" lang="en-US"/>
              <a:t>umber</a:t>
            </a:r>
            <a:r>
              <a:rPr dirty="0" sz="2400" lang="en-US"/>
              <a:t>. 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1</a:t>
            </a:r>
            <a:r>
              <a:rPr dirty="0" sz="2400" lang="en-US"/>
              <a:t>6</a:t>
            </a:r>
            <a:r>
              <a:rPr dirty="0" sz="2400" lang="en-US"/>
              <a:t>8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4</a:t>
            </a:r>
            <a:r>
              <a:rPr dirty="0" sz="2400" lang="en-US"/>
              <a:t>2</a:t>
            </a:r>
            <a:r>
              <a:rPr dirty="0" sz="2400" lang="en-US"/>
              <a:t>5</a:t>
            </a:r>
            <a:r>
              <a:rPr dirty="0" sz="2400" lang="en-US"/>
              <a:t>3</a:t>
            </a:r>
            <a:r>
              <a:rPr dirty="0" sz="2400" lang="en-US"/>
              <a:t>			</a:t>
            </a:r>
            <a:endParaRPr altLang="en-US" lang="zh-CN"/>
          </a:p>
          <a:p>
            <a:r>
              <a:rPr dirty="0" sz="2400" lang="en-US"/>
              <a:t>DEPARTMEN</a:t>
            </a:r>
            <a:r>
              <a:rPr dirty="0" sz="2400" lang="en-US"/>
              <a:t>T</a:t>
            </a:r>
            <a:r>
              <a:rPr dirty="0" sz="2400" lang="en-US"/>
              <a:t>.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(</a:t>
            </a:r>
            <a:r>
              <a:rPr dirty="0" sz="2400" lang="en-US"/>
              <a:t>corporate secretaryship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EGE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v</a:t>
            </a:r>
            <a:r>
              <a:rPr dirty="0" sz="2400" lang="en-US"/>
              <a:t>ernment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and </a:t>
            </a:r>
            <a:r>
              <a:rPr dirty="0" sz="2400" lang="en-US"/>
              <a:t>science </a:t>
            </a:r>
            <a:r>
              <a:rPr dirty="0" sz="2400" lang="en-US"/>
              <a:t>college </a:t>
            </a:r>
            <a:r>
              <a:rPr dirty="0" sz="2400" lang="en-US"/>
              <a:t>R</a:t>
            </a:r>
            <a:r>
              <a:rPr dirty="0" sz="2400" lang="en-US"/>
              <a:t>.</a:t>
            </a:r>
            <a:r>
              <a:rPr dirty="0" sz="2400" lang="en-US"/>
              <a:t>K</a:t>
            </a:r>
            <a:r>
              <a:rPr dirty="0" sz="2400" lang="en-US"/>
              <a:t> 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gar </a:t>
            </a:r>
            <a:endParaRPr altLang="en-US" lang="zh-CN"/>
          </a:p>
          <a:p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C</a:t>
            </a:r>
            <a:r>
              <a:rPr altLang="en-US" dirty="0" sz="2400" lang="en-US"/>
              <a:t>h</a:t>
            </a:r>
            <a:r>
              <a:rPr altLang="en-US" dirty="0" sz="2400" lang="en-US"/>
              <a:t>e</a:t>
            </a:r>
            <a:r>
              <a:rPr altLang="en-US" dirty="0" sz="2400" lang="en-US"/>
              <a:t>nnai </a:t>
            </a:r>
            <a:r>
              <a:rPr altLang="en-US" dirty="0" sz="2400" lang="en-US"/>
              <a:t>-</a:t>
            </a:r>
            <a:r>
              <a:rPr altLang="en-US" dirty="0" sz="2400" lang="en-US"/>
              <a:t>8</a:t>
            </a:r>
            <a:r>
              <a:rPr altLang="en-US" dirty="0" sz="2400" lang="en-US"/>
              <a:t>1</a:t>
            </a:r>
            <a:endParaRPr altLang="en-US" lang="zh-CN"/>
          </a:p>
          <a:p>
            <a:r>
              <a:rPr dirty="0" sz="2400" lang="en-US"/>
              <a:t>					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The modelling in this employee performance analysis project includes the following:</a:t>
            </a:r>
            <a:endParaRPr dirty="0" lang="en-IN"/>
          </a:p>
          <a:p>
            <a:pPr indent="0" lvl="1" marL="400050">
              <a:buNone/>
            </a:pPr>
            <a:r>
              <a:rPr dirty="0" sz="1800" lang="en-US"/>
              <a:t>*Data collection</a:t>
            </a:r>
          </a:p>
          <a:p>
            <a:pPr indent="0" lvl="1" marL="400050">
              <a:buNone/>
            </a:pPr>
            <a:r>
              <a:rPr dirty="0" sz="1800" lang="en-US"/>
              <a:t>*Data cleaning</a:t>
            </a:r>
          </a:p>
          <a:p>
            <a:pPr indent="0" lvl="1" marL="400050">
              <a:buNone/>
            </a:pPr>
            <a:r>
              <a:rPr dirty="0" sz="1800" lang="en-US"/>
              <a:t>*Results</a:t>
            </a:r>
          </a:p>
          <a:p>
            <a:pPr indent="0" lvl="1" marL="400050">
              <a:buNone/>
            </a:pPr>
            <a:r>
              <a:rPr dirty="0" sz="1800" lang="en-US"/>
              <a:t>*Pivot table</a:t>
            </a:r>
          </a:p>
          <a:p>
            <a:pPr indent="0" lvl="1" marL="400050">
              <a:buNone/>
            </a:pPr>
            <a:r>
              <a:rPr dirty="0" sz="1800" lang="en-US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pc="-4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pc="-40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104865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ontent Placeholder 10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60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000" lang="en-US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480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b="1" dirty="0" sz="480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sz="3600" lang="en-US"/>
              <a:t>EMPLOYEE PERFORMANCE ANALYSIS USING EXCEL</a:t>
            </a:r>
            <a:endParaRPr dirty="0" sz="36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indent="0" marL="0">
              <a:buNone/>
            </a:pPr>
            <a:endParaRPr dirty="0" sz="240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2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25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b="1" dirty="0" sz="4250" spc="5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b="1" dirty="0" sz="425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4250" spc="-37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37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26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dirty="0" lang="en-IN"/>
          </a:p>
        </p:txBody>
      </p:sp>
      <p:sp>
        <p:nvSpPr>
          <p:cNvPr id="1048627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p>
            <a:pPr indent="0" marL="0">
              <a:buNone/>
            </a:pPr>
            <a:r>
              <a:rPr dirty="0" lang="en-US"/>
              <a:t>The Dataset overview of an employee, contains the information about employees in a company.</a:t>
            </a:r>
            <a:endParaRPr dirty="0" lang="en-IN"/>
          </a:p>
        </p:txBody>
      </p:sp>
      <p:sp>
        <p:nvSpPr>
          <p:cNvPr id="104862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3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5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b="1" dirty="0" sz="425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b="1" dirty="0" sz="4250" lang="en-US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6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7" name="TextBox 10"/>
          <p:cNvSpPr txBox="1"/>
          <p:nvPr/>
        </p:nvSpPr>
        <p:spPr>
          <a:xfrm>
            <a:off x="990600" y="2133600"/>
            <a:ext cx="62484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32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200" spc="-2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2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3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200" spc="-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2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200" spc="-2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2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b="1" dirty="0" sz="3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9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 The end users in employee performance analysis include:</a:t>
            </a:r>
          </a:p>
          <a:p>
            <a:pPr indent="0" marL="0">
              <a:buNone/>
            </a:pPr>
            <a:r>
              <a:rPr dirty="0" lang="en-US"/>
              <a:t>	1. Human Resource management professionals.</a:t>
            </a:r>
          </a:p>
          <a:p>
            <a:pPr indent="0" marL="0">
              <a:buNone/>
            </a:pPr>
            <a:r>
              <a:rPr dirty="0" lang="en-US"/>
              <a:t>	2. Data Analysts.</a:t>
            </a:r>
          </a:p>
          <a:p>
            <a:pPr indent="0" marL="0">
              <a:buNone/>
            </a:pPr>
            <a:r>
              <a:rPr dirty="0" lang="en-US"/>
              <a:t>	3. Team Leaders.</a:t>
            </a:r>
          </a:p>
          <a:p>
            <a:pPr indent="0" marL="0">
              <a:buNone/>
            </a:pPr>
            <a:r>
              <a:rPr dirty="0" lang="en-US"/>
              <a:t>	</a:t>
            </a:r>
            <a:endParaRPr dirty="0" lang="en-IN"/>
          </a:p>
        </p:txBody>
      </p:sp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 spc="-3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600" spc="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6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295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600" spc="-6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48647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p>
            <a:r>
              <a:rPr dirty="0" sz="2400" lang="en-US"/>
              <a:t>*Filtering- purpose to fill the missing values.</a:t>
            </a:r>
          </a:p>
          <a:p>
            <a:r>
              <a:rPr dirty="0" sz="2400" lang="en-US"/>
              <a:t>*Conditional formatting- blank values.</a:t>
            </a:r>
          </a:p>
          <a:p>
            <a:r>
              <a:rPr dirty="0" sz="2400" lang="en-US"/>
              <a:t>*Using- Pivot table and chart.</a:t>
            </a:r>
          </a:p>
        </p:txBody>
      </p:sp>
      <p:pic>
        <p:nvPicPr>
          <p:cNvPr id="209715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IN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/>
          </a:bodyPr>
          <a:p>
            <a:r>
              <a:rPr dirty="0" sz="1900" lang="en-US"/>
              <a:t>Employee data set- </a:t>
            </a:r>
            <a:r>
              <a:rPr dirty="0" sz="1900" lang="en-US" err="1"/>
              <a:t>Kaggle</a:t>
            </a:r>
            <a:endParaRPr dirty="0" sz="1900" lang="en-IN"/>
          </a:p>
          <a:p>
            <a:r>
              <a:rPr dirty="0" sz="1900" lang="en-IN"/>
              <a:t>There are </a:t>
            </a:r>
            <a:r>
              <a:rPr dirty="0" sz="1900" lang="en-US"/>
              <a:t>26 features</a:t>
            </a:r>
            <a:endParaRPr dirty="0" sz="1900" lang="en-IN"/>
          </a:p>
          <a:p>
            <a:r>
              <a:rPr dirty="0" sz="1900" lang="en-IN"/>
              <a:t>The important ten features are,</a:t>
            </a:r>
          </a:p>
          <a:p>
            <a:pPr lvl="1"/>
            <a:r>
              <a:rPr dirty="0" sz="1900" lang="en-IN"/>
              <a:t>Employment ID</a:t>
            </a:r>
          </a:p>
          <a:p>
            <a:pPr lvl="1"/>
            <a:r>
              <a:rPr dirty="0" sz="1900" lang="en-IN"/>
              <a:t>First name</a:t>
            </a:r>
          </a:p>
          <a:p>
            <a:pPr lvl="1"/>
            <a:r>
              <a:rPr dirty="0" sz="1900" lang="en-IN"/>
              <a:t>Last name</a:t>
            </a:r>
          </a:p>
          <a:p>
            <a:pPr lvl="1"/>
            <a:r>
              <a:rPr dirty="0" sz="1900" lang="en-IN"/>
              <a:t>Gender</a:t>
            </a:r>
          </a:p>
          <a:p>
            <a:pPr lvl="1"/>
            <a:r>
              <a:rPr dirty="0" sz="1900" lang="en-IN"/>
              <a:t>Employee status</a:t>
            </a:r>
          </a:p>
          <a:p>
            <a:pPr lvl="1"/>
            <a:r>
              <a:rPr dirty="0" sz="1900" lang="en-IN"/>
              <a:t>Employee type</a:t>
            </a:r>
          </a:p>
          <a:p>
            <a:pPr lvl="1"/>
            <a:r>
              <a:rPr dirty="0" sz="1900" lang="en-IN"/>
              <a:t>Employee classification</a:t>
            </a:r>
          </a:p>
          <a:p>
            <a:pPr lvl="1"/>
            <a:r>
              <a:rPr dirty="0" sz="1900" lang="en-IN"/>
              <a:t>Performance score</a:t>
            </a:r>
          </a:p>
          <a:p>
            <a:pPr lvl="1"/>
            <a:r>
              <a:rPr dirty="0" sz="1900" lang="en-IN"/>
              <a:t>Current employee ratings</a:t>
            </a:r>
          </a:p>
          <a:p>
            <a:pPr lvl="1"/>
            <a:r>
              <a:rPr dirty="0" sz="1900" lang="en-IN"/>
              <a:t>Business units</a:t>
            </a:r>
          </a:p>
          <a:p>
            <a:pPr indent="0" lvl="1" marL="400050">
              <a:buNone/>
            </a:pPr>
            <a:endParaRPr dirty="0" sz="17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5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lang="en-US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b="1" dirty="0" sz="4250" lang="en-US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8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b="1" dirty="0" sz="425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2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p>
            <a:r>
              <a:rPr dirty="0" sz="32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dirty="0" sz="32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dirty="0" sz="3200" lang="en-IN"/>
          </a:p>
        </p:txBody>
      </p:sp>
      <p:sp>
        <p:nvSpPr>
          <p:cNvPr id="104865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lastClr="000000" val="windowText"/>
      </a:dk1>
      <a:lt1>
        <a:sysClr lastClr="FFFFFF" val="window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dharshigagurusamy@gmail.com</cp:lastModifiedBy>
  <dcterms:created xsi:type="dcterms:W3CDTF">2024-03-29T04:07:22Z</dcterms:created>
  <dcterms:modified xsi:type="dcterms:W3CDTF">2024-09-07T06:44:59Z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1dfb5f1687c143c585c5849673a65489</vt:lpwstr>
  </property>
</Properties>
</file>