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09600" y="3407630"/>
            <a:ext cx="10488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:DEVAYANI 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:3D12B0676B24B1EA11141C270D750EA7,312208659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:B.COM(GENERAL)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:MEENAKSHI COLLEGE FOR WOMEN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81000" y="1142999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DOWNLOAD THE EMPLOYEE DATASET AND OPEN THE EMPLOYEE DATASET IN EXCEL.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SELECT THE ENTIRE DATA AND CLICK ON DATA AND CLICK ON FILTER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FILTER FTP FROM A TO Z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SELECT THE ENTIRE DATA QAND CLICK ON INSERT AND CLICK ON PIVOT TABLE TO CREATE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DRAG THE NEEDED DATA AND CREATE A PIVOT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SLECT THE PIVOT TABLE AND CLICK ON INSERT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NOW CLICK ON THE CHART THAT YOU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THE CHART IS CREATED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9048750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494120"/>
            <a:ext cx="5867400" cy="275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Excels capabilities , such as Automation, visualization, and analysis, make it an ideal tool for employee performance management . By leveraging Excel, organization can create a streamlined, accurate, and informative performance Analysis system that benefit both employees and the company.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6019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Trebuchet MS" panose="020B0603020202020204" pitchFamily="34" charset="0"/>
              </a:rPr>
              <a:t>P</a:t>
            </a:r>
            <a:r>
              <a:rPr sz="4250" spc="15" dirty="0" smtClean="0">
                <a:latin typeface="Trebuchet MS" panose="020B0603020202020204" pitchFamily="34" charset="0"/>
              </a:rPr>
              <a:t>ROB</a:t>
            </a:r>
            <a:r>
              <a:rPr sz="4250" spc="55" dirty="0" smtClean="0">
                <a:latin typeface="Trebuchet MS" panose="020B0603020202020204" pitchFamily="34" charset="0"/>
              </a:rPr>
              <a:t>L</a:t>
            </a:r>
            <a:r>
              <a:rPr sz="4250" spc="-20" dirty="0" smtClean="0">
                <a:latin typeface="Trebuchet MS" panose="020B0603020202020204" pitchFamily="34" charset="0"/>
              </a:rPr>
              <a:t>E</a:t>
            </a:r>
            <a:r>
              <a:rPr sz="4250" spc="20" dirty="0" smtClean="0">
                <a:latin typeface="Trebuchet MS" panose="020B0603020202020204" pitchFamily="34" charset="0"/>
              </a:rPr>
              <a:t>M</a:t>
            </a:r>
            <a:r>
              <a:rPr lang="en-US" sz="4250" dirty="0">
                <a:latin typeface="Trebuchet MS" panose="020B0603020202020204" pitchFamily="34" charset="0"/>
              </a:rPr>
              <a:t> </a:t>
            </a:r>
            <a:r>
              <a:rPr sz="4250" spc="10" dirty="0" smtClean="0">
                <a:latin typeface="Trebuchet MS" panose="020B0603020202020204" pitchFamily="34" charset="0"/>
              </a:rPr>
              <a:t>S</a:t>
            </a:r>
            <a:r>
              <a:rPr sz="4250" spc="-370" dirty="0" smtClean="0">
                <a:latin typeface="Trebuchet MS" panose="020B0603020202020204" pitchFamily="34" charset="0"/>
              </a:rPr>
              <a:t>T</a:t>
            </a:r>
            <a:r>
              <a:rPr sz="4250" spc="-375" dirty="0" smtClean="0">
                <a:latin typeface="Trebuchet MS" panose="020B0603020202020204" pitchFamily="34" charset="0"/>
              </a:rPr>
              <a:t>A</a:t>
            </a:r>
            <a:r>
              <a:rPr sz="4250" spc="15" dirty="0" smtClean="0">
                <a:latin typeface="Trebuchet MS" panose="020B0603020202020204" pitchFamily="34" charset="0"/>
              </a:rPr>
              <a:t>T</a:t>
            </a:r>
            <a:r>
              <a:rPr sz="4250" spc="-10" dirty="0" smtClean="0">
                <a:latin typeface="Trebuchet MS" panose="020B0603020202020204" pitchFamily="34" charset="0"/>
              </a:rPr>
              <a:t>E</a:t>
            </a:r>
            <a:r>
              <a:rPr sz="4250" spc="-20" dirty="0" smtClean="0">
                <a:latin typeface="Trebuchet MS" panose="020B0603020202020204" pitchFamily="34" charset="0"/>
              </a:rPr>
              <a:t>ME</a:t>
            </a:r>
            <a:r>
              <a:rPr lang="en-US" sz="4250" spc="10" dirty="0" smtClean="0">
                <a:latin typeface="Trebuchet MS" panose="020B0603020202020204" pitchFamily="34" charset="0"/>
              </a:rPr>
              <a:t>NT</a:t>
            </a:r>
            <a:endParaRPr sz="4250" dirty="0">
              <a:latin typeface="Trebuchet MS" panose="020B0603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76275" y="1173383"/>
            <a:ext cx="5953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can help you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valuate individual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identify areas for improvement, and make data driven decision.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system in Excel to support informed decision making and drive business success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275" y="2019300"/>
            <a:ext cx="5800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structured approach to creating an employee performance analysis dashboard in Excel, helping you to effectively track, analyze, and present performance data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88198"/>
            <a:ext cx="5180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1.HR Manager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2.Supervisors and Team leads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3.Department Heads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4.Operation managers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5.Business Analysts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6.Business owners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7.Employee development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specialists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5669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428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7576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7629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382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47790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53652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2190115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 REMOVE VALUES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TABLE- SUMMARY OF EMPLOYEE PERFORMANCE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LINE  – FINAL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SET- NAN MUDHALVAN PORTAL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IN EXCEL 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  <a:r>
              <a:rPr lang="en-US" dirty="0" smtClean="0"/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ALPHANUMERIC(TEXT)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ALPHANUMERIC(TEXT)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LOCATION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FEATURES USED: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ALPHANUMERIC(TEXT)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r>
              <a:rPr lang="en-US" dirty="0" smtClean="0"/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2019300"/>
            <a:ext cx="5562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collection and updates using Excel’s power query and macros.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 tracking and alerts for timely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intervension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and refreshes to ensure data accuracy and relevance.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414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Asus</cp:lastModifiedBy>
  <cp:revision>30</cp:revision>
  <dcterms:created xsi:type="dcterms:W3CDTF">2024-03-29T15:07:22Z</dcterms:created>
  <dcterms:modified xsi:type="dcterms:W3CDTF">2024-08-25T20:08:40Z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