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  <p:sldId id="259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3631" autoAdjust="0"/>
  </p:normalViewPr>
  <p:slideViewPr>
    <p:cSldViewPr>
      <p:cViewPr varScale="1">
        <p:scale>
          <a:sx n="106" d="100"/>
          <a:sy n="106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2856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AB6FC-A5EC-4527-BC48-8F167070B8BD}" type="datetimeFigureOut">
              <a:rPr lang="fr-FR" smtClean="0"/>
              <a:t>04/09/2017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AF606-0534-4B7C-A8E6-20B5A2CF4F92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dirty="0" smtClean="0"/>
              <a:t>// </a:t>
            </a:r>
            <a:r>
              <a:rPr lang="fr-FR" dirty="0" err="1" smtClean="0"/>
              <a:t>instantiate</a:t>
            </a:r>
            <a:r>
              <a:rPr lang="fr-FR" dirty="0" smtClean="0"/>
              <a:t> a new </a:t>
            </a:r>
            <a:r>
              <a:rPr lang="fr-FR" dirty="0" err="1" smtClean="0"/>
              <a:t>contract</a:t>
            </a:r>
            <a:endParaRPr lang="fr-FR" dirty="0" smtClean="0"/>
          </a:p>
          <a:p>
            <a:r>
              <a:rPr lang="fr-FR" dirty="0" smtClean="0"/>
              <a:t>Loterie.new()</a:t>
            </a:r>
          </a:p>
          <a:p>
            <a:endParaRPr lang="fr-FR" dirty="0" smtClean="0"/>
          </a:p>
          <a:p>
            <a:r>
              <a:rPr lang="fr-FR" dirty="0" smtClean="0"/>
              <a:t>// gt the instance for the </a:t>
            </a:r>
            <a:r>
              <a:rPr lang="fr-FR" dirty="0" err="1" smtClean="0"/>
              <a:t>contract</a:t>
            </a:r>
            <a:r>
              <a:rPr lang="fr-FR" dirty="0" smtClean="0"/>
              <a:t> </a:t>
            </a:r>
            <a:r>
              <a:rPr lang="fr-FR" dirty="0" err="1" smtClean="0"/>
              <a:t>address</a:t>
            </a:r>
            <a:r>
              <a:rPr lang="fr-FR" dirty="0" smtClean="0"/>
              <a:t> (in the logs)</a:t>
            </a:r>
          </a:p>
          <a:p>
            <a:r>
              <a:rPr lang="fr-FR" dirty="0" smtClean="0"/>
              <a:t>l=Loterie.at('')</a:t>
            </a:r>
          </a:p>
          <a:p>
            <a:endParaRPr lang="fr-FR" dirty="0" smtClean="0"/>
          </a:p>
          <a:p>
            <a:r>
              <a:rPr lang="fr-FR" dirty="0" smtClean="0"/>
              <a:t>// </a:t>
            </a:r>
            <a:r>
              <a:rPr lang="fr-FR" dirty="0" err="1" smtClean="0"/>
              <a:t>representation</a:t>
            </a:r>
            <a:r>
              <a:rPr lang="fr-FR" dirty="0" smtClean="0"/>
              <a:t> of the </a:t>
            </a:r>
            <a:r>
              <a:rPr lang="fr-FR" dirty="0" err="1" smtClean="0"/>
              <a:t>contract</a:t>
            </a:r>
            <a:r>
              <a:rPr lang="fr-FR" dirty="0" smtClean="0"/>
              <a:t> (</a:t>
            </a:r>
            <a:r>
              <a:rPr lang="fr-FR" dirty="0" err="1" smtClean="0"/>
              <a:t>methods</a:t>
            </a:r>
            <a:r>
              <a:rPr lang="fr-FR" dirty="0" smtClean="0"/>
              <a:t>)</a:t>
            </a:r>
          </a:p>
          <a:p>
            <a:r>
              <a:rPr lang="fr-FR" dirty="0" smtClean="0"/>
              <a:t>l</a:t>
            </a:r>
          </a:p>
          <a:p>
            <a:endParaRPr lang="fr-FR" dirty="0" smtClean="0"/>
          </a:p>
          <a:p>
            <a:r>
              <a:rPr lang="fr-FR" dirty="0" smtClean="0"/>
              <a:t>// count participants: 0</a:t>
            </a:r>
          </a:p>
          <a:p>
            <a:r>
              <a:rPr lang="fr-FR" dirty="0" err="1" smtClean="0"/>
              <a:t>l.count</a:t>
            </a:r>
            <a:r>
              <a:rPr lang="fr-FR" dirty="0" smtClean="0"/>
              <a:t>.call()</a:t>
            </a:r>
          </a:p>
          <a:p>
            <a:endParaRPr lang="fr-FR" dirty="0" smtClean="0"/>
          </a:p>
          <a:p>
            <a:r>
              <a:rPr lang="fr-FR" dirty="0" smtClean="0"/>
              <a:t>// </a:t>
            </a:r>
            <a:r>
              <a:rPr lang="fr-FR" dirty="0" err="1" smtClean="0"/>
              <a:t>register</a:t>
            </a:r>
            <a:r>
              <a:rPr lang="fr-FR" dirty="0" smtClean="0"/>
              <a:t> a new participant</a:t>
            </a:r>
          </a:p>
          <a:p>
            <a:r>
              <a:rPr lang="fr-FR" dirty="0" err="1" smtClean="0"/>
              <a:t>l.registerParticipant</a:t>
            </a:r>
            <a:r>
              <a:rPr lang="fr-FR" dirty="0" smtClean="0"/>
              <a:t>('Cyril')</a:t>
            </a:r>
          </a:p>
          <a:p>
            <a:endParaRPr lang="fr-FR" dirty="0" smtClean="0"/>
          </a:p>
          <a:p>
            <a:r>
              <a:rPr lang="fr-FR" dirty="0" smtClean="0"/>
              <a:t>// count participants: 1</a:t>
            </a:r>
          </a:p>
          <a:p>
            <a:r>
              <a:rPr lang="fr-FR" dirty="0" err="1" smtClean="0"/>
              <a:t>l.count</a:t>
            </a:r>
            <a:r>
              <a:rPr lang="fr-FR" dirty="0" smtClean="0"/>
              <a:t>.call()</a:t>
            </a:r>
          </a:p>
          <a:p>
            <a:endParaRPr lang="fr-FR" dirty="0" smtClean="0"/>
          </a:p>
          <a:p>
            <a:r>
              <a:rPr lang="fr-FR" dirty="0" smtClean="0"/>
              <a:t>// </a:t>
            </a:r>
            <a:r>
              <a:rPr lang="fr-FR" dirty="0" err="1" smtClean="0"/>
              <a:t>watch</a:t>
            </a:r>
            <a:r>
              <a:rPr lang="fr-FR" dirty="0" smtClean="0"/>
              <a:t> all </a:t>
            </a:r>
            <a:r>
              <a:rPr lang="fr-FR" dirty="0" err="1" smtClean="0"/>
              <a:t>events</a:t>
            </a:r>
            <a:endParaRPr lang="fr-FR" dirty="0" smtClean="0"/>
          </a:p>
          <a:p>
            <a:r>
              <a:rPr lang="fr-FR" dirty="0" err="1" smtClean="0"/>
              <a:t>l.allEvents</a:t>
            </a:r>
            <a:r>
              <a:rPr lang="fr-FR" dirty="0" smtClean="0"/>
              <a:t>(</a:t>
            </a:r>
            <a:r>
              <a:rPr lang="fr-FR" dirty="0" err="1" smtClean="0"/>
              <a:t>null</a:t>
            </a:r>
            <a:r>
              <a:rPr lang="fr-FR" dirty="0" smtClean="0"/>
              <a:t>, (e, </a:t>
            </a:r>
            <a:r>
              <a:rPr lang="fr-FR" dirty="0" err="1" smtClean="0"/>
              <a:t>res</a:t>
            </a:r>
            <a:r>
              <a:rPr lang="fr-FR" dirty="0" smtClean="0"/>
              <a:t>) =&gt; console.log(</a:t>
            </a:r>
            <a:r>
              <a:rPr lang="fr-FR" dirty="0" err="1" smtClean="0"/>
              <a:t>res</a:t>
            </a:r>
            <a:r>
              <a:rPr lang="fr-FR" dirty="0" smtClean="0"/>
              <a:t>))</a:t>
            </a:r>
          </a:p>
          <a:p>
            <a:endParaRPr lang="fr-FR" dirty="0" smtClean="0"/>
          </a:p>
          <a:p>
            <a:r>
              <a:rPr lang="fr-FR" dirty="0" smtClean="0"/>
              <a:t>// </a:t>
            </a:r>
            <a:r>
              <a:rPr lang="fr-FR" dirty="0" err="1" smtClean="0"/>
              <a:t>register</a:t>
            </a:r>
            <a:r>
              <a:rPr lang="fr-FR" dirty="0" smtClean="0"/>
              <a:t> a new participant</a:t>
            </a:r>
          </a:p>
          <a:p>
            <a:r>
              <a:rPr lang="fr-FR" dirty="0" err="1" smtClean="0"/>
              <a:t>l.registerParticipant</a:t>
            </a:r>
            <a:r>
              <a:rPr lang="fr-FR" dirty="0" smtClean="0"/>
              <a:t>('Christian')</a:t>
            </a:r>
          </a:p>
          <a:p>
            <a:r>
              <a:rPr lang="fr-FR" dirty="0" smtClean="0"/>
              <a:t>// 2</a:t>
            </a:r>
          </a:p>
          <a:p>
            <a:r>
              <a:rPr lang="fr-FR" dirty="0" err="1" smtClean="0"/>
              <a:t>l.count</a:t>
            </a:r>
            <a:r>
              <a:rPr lang="fr-FR" dirty="0" smtClean="0"/>
              <a:t>.call()</a:t>
            </a:r>
          </a:p>
          <a:p>
            <a:r>
              <a:rPr lang="fr-FR" dirty="0" err="1" smtClean="0"/>
              <a:t>l.registerParticipant</a:t>
            </a:r>
            <a:r>
              <a:rPr lang="fr-FR" dirty="0" smtClean="0"/>
              <a:t>('Christian')</a:t>
            </a:r>
          </a:p>
          <a:p>
            <a:r>
              <a:rPr lang="fr-FR" dirty="0" smtClean="0"/>
              <a:t>// </a:t>
            </a:r>
            <a:r>
              <a:rPr lang="fr-FR" dirty="0" err="1" smtClean="0"/>
              <a:t>still</a:t>
            </a:r>
            <a:r>
              <a:rPr lang="fr-FR" dirty="0" smtClean="0"/>
              <a:t> 2</a:t>
            </a:r>
          </a:p>
          <a:p>
            <a:r>
              <a:rPr lang="fr-FR" dirty="0" err="1" smtClean="0"/>
              <a:t>l.count</a:t>
            </a:r>
            <a:r>
              <a:rPr lang="fr-FR" dirty="0" smtClean="0"/>
              <a:t>.call()</a:t>
            </a:r>
          </a:p>
          <a:p>
            <a:endParaRPr lang="fr-FR" dirty="0" smtClean="0"/>
          </a:p>
          <a:p>
            <a:r>
              <a:rPr lang="fr-FR" dirty="0" smtClean="0"/>
              <a:t>//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particapants</a:t>
            </a:r>
            <a:endParaRPr lang="fr-FR" dirty="0" smtClean="0"/>
          </a:p>
          <a:p>
            <a:r>
              <a:rPr lang="fr-FR" dirty="0" err="1" smtClean="0"/>
              <a:t>l.registerParticipant</a:t>
            </a:r>
            <a:r>
              <a:rPr lang="fr-FR" dirty="0" smtClean="0"/>
              <a:t>('Greg')</a:t>
            </a:r>
          </a:p>
          <a:p>
            <a:r>
              <a:rPr lang="fr-FR" dirty="0" err="1" smtClean="0"/>
              <a:t>l.registerParticipant</a:t>
            </a:r>
            <a:r>
              <a:rPr lang="fr-FR" dirty="0" smtClean="0"/>
              <a:t>('Jacques')</a:t>
            </a:r>
          </a:p>
          <a:p>
            <a:r>
              <a:rPr lang="fr-FR" dirty="0" err="1" smtClean="0"/>
              <a:t>l.registerParticipant</a:t>
            </a:r>
            <a:r>
              <a:rPr lang="fr-FR" dirty="0" smtClean="0"/>
              <a:t>('Alec')</a:t>
            </a:r>
          </a:p>
          <a:p>
            <a:endParaRPr lang="fr-FR" dirty="0" smtClean="0"/>
          </a:p>
          <a:p>
            <a:r>
              <a:rPr lang="fr-FR" dirty="0" smtClean="0"/>
              <a:t>// 5</a:t>
            </a:r>
          </a:p>
          <a:p>
            <a:r>
              <a:rPr lang="fr-FR" dirty="0" err="1" smtClean="0"/>
              <a:t>l.count</a:t>
            </a:r>
            <a:r>
              <a:rPr lang="fr-FR" dirty="0" smtClean="0"/>
              <a:t>.call()</a:t>
            </a:r>
          </a:p>
          <a:p>
            <a:endParaRPr lang="fr-FR" dirty="0" smtClean="0"/>
          </a:p>
          <a:p>
            <a:r>
              <a:rPr lang="fr-FR" dirty="0" smtClean="0"/>
              <a:t>// </a:t>
            </a:r>
            <a:r>
              <a:rPr lang="fr-FR" dirty="0" err="1" smtClean="0"/>
              <a:t>register</a:t>
            </a:r>
            <a:r>
              <a:rPr lang="fr-FR" dirty="0" smtClean="0"/>
              <a:t> lots</a:t>
            </a:r>
          </a:p>
          <a:p>
            <a:r>
              <a:rPr lang="fr-FR" dirty="0" err="1" smtClean="0"/>
              <a:t>l.registerLot</a:t>
            </a:r>
            <a:r>
              <a:rPr lang="fr-FR" dirty="0" smtClean="0"/>
              <a:t>('10 </a:t>
            </a:r>
            <a:r>
              <a:rPr lang="fr-FR" dirty="0" err="1" smtClean="0"/>
              <a:t>bitcoins</a:t>
            </a:r>
            <a:r>
              <a:rPr lang="fr-FR" dirty="0" smtClean="0"/>
              <a:t>')</a:t>
            </a:r>
          </a:p>
          <a:p>
            <a:r>
              <a:rPr lang="fr-FR" dirty="0" err="1" smtClean="0"/>
              <a:t>l.registerLot</a:t>
            </a:r>
            <a:r>
              <a:rPr lang="fr-FR" dirty="0" smtClean="0"/>
              <a:t>('20 </a:t>
            </a:r>
            <a:r>
              <a:rPr lang="fr-FR" dirty="0" err="1" smtClean="0"/>
              <a:t>ethers</a:t>
            </a:r>
            <a:r>
              <a:rPr lang="fr-FR" dirty="0" smtClean="0"/>
              <a:t>')</a:t>
            </a:r>
          </a:p>
          <a:p>
            <a:endParaRPr lang="fr-FR" dirty="0" smtClean="0"/>
          </a:p>
          <a:p>
            <a:r>
              <a:rPr lang="fr-FR" dirty="0" smtClean="0"/>
              <a:t>// </a:t>
            </a:r>
            <a:r>
              <a:rPr lang="fr-FR" dirty="0" err="1" smtClean="0"/>
              <a:t>randomly</a:t>
            </a:r>
            <a:r>
              <a:rPr lang="fr-FR" dirty="0" smtClean="0"/>
              <a:t> </a:t>
            </a:r>
            <a:r>
              <a:rPr lang="fr-FR" dirty="0" err="1" smtClean="0"/>
              <a:t>choose</a:t>
            </a:r>
            <a:r>
              <a:rPr lang="fr-FR" dirty="0" smtClean="0"/>
              <a:t> winner for lot 0</a:t>
            </a:r>
          </a:p>
          <a:p>
            <a:r>
              <a:rPr lang="fr-FR" dirty="0" err="1" smtClean="0"/>
              <a:t>l.drawLoterie</a:t>
            </a:r>
            <a:r>
              <a:rPr lang="fr-FR" dirty="0" smtClean="0"/>
              <a:t>(0);</a:t>
            </a:r>
          </a:p>
          <a:p>
            <a:endParaRPr lang="fr-FR" dirty="0" smtClean="0"/>
          </a:p>
          <a:p>
            <a:r>
              <a:rPr lang="fr-FR" dirty="0" smtClean="0"/>
              <a:t>// </a:t>
            </a:r>
            <a:r>
              <a:rPr lang="fr-FR" dirty="0" err="1" smtClean="0"/>
              <a:t>view</a:t>
            </a:r>
            <a:r>
              <a:rPr lang="fr-FR" dirty="0" smtClean="0"/>
              <a:t> </a:t>
            </a:r>
            <a:r>
              <a:rPr lang="fr-FR" dirty="0" err="1" smtClean="0"/>
              <a:t>stored</a:t>
            </a:r>
            <a:r>
              <a:rPr lang="fr-FR" dirty="0" smtClean="0"/>
              <a:t> </a:t>
            </a:r>
            <a:r>
              <a:rPr lang="fr-FR" dirty="0" err="1" smtClean="0"/>
              <a:t>result</a:t>
            </a:r>
            <a:endParaRPr lang="fr-FR" dirty="0" smtClean="0"/>
          </a:p>
          <a:p>
            <a:r>
              <a:rPr lang="fr-FR" dirty="0" err="1" smtClean="0"/>
              <a:t>l.getWinner.call</a:t>
            </a:r>
            <a:r>
              <a:rPr lang="fr-FR" dirty="0" smtClean="0"/>
              <a:t>(0)</a:t>
            </a:r>
          </a:p>
          <a:p>
            <a:endParaRPr lang="fr-FR" dirty="0" smtClean="0"/>
          </a:p>
          <a:p>
            <a:r>
              <a:rPr lang="fr-FR" dirty="0" smtClean="0"/>
              <a:t>// </a:t>
            </a:r>
            <a:r>
              <a:rPr lang="fr-FR" dirty="0" err="1" smtClean="0"/>
              <a:t>randomly</a:t>
            </a:r>
            <a:r>
              <a:rPr lang="fr-FR" dirty="0" smtClean="0"/>
              <a:t> </a:t>
            </a:r>
            <a:r>
              <a:rPr lang="fr-FR" dirty="0" err="1" smtClean="0"/>
              <a:t>choose</a:t>
            </a:r>
            <a:r>
              <a:rPr lang="fr-FR" dirty="0" smtClean="0"/>
              <a:t> winner for lot 1</a:t>
            </a:r>
          </a:p>
          <a:p>
            <a:r>
              <a:rPr lang="fr-FR" dirty="0" err="1" smtClean="0"/>
              <a:t>l.drawLoterie</a:t>
            </a:r>
            <a:r>
              <a:rPr lang="fr-FR" dirty="0" smtClean="0"/>
              <a:t>(1);</a:t>
            </a:r>
          </a:p>
          <a:p>
            <a:endParaRPr lang="fr-FR" dirty="0" smtClean="0"/>
          </a:p>
          <a:p>
            <a:r>
              <a:rPr lang="fr-FR" dirty="0" smtClean="0"/>
              <a:t>// </a:t>
            </a:r>
            <a:r>
              <a:rPr lang="fr-FR" dirty="0" err="1" smtClean="0"/>
              <a:t>randomly</a:t>
            </a:r>
            <a:r>
              <a:rPr lang="fr-FR" dirty="0" smtClean="0"/>
              <a:t> </a:t>
            </a:r>
            <a:r>
              <a:rPr lang="fr-FR" dirty="0" err="1" smtClean="0"/>
              <a:t>choose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r>
              <a:rPr lang="fr-FR" dirty="0" smtClean="0"/>
              <a:t> winner for lot 1</a:t>
            </a:r>
          </a:p>
          <a:p>
            <a:r>
              <a:rPr lang="fr-FR" dirty="0" err="1" smtClean="0"/>
              <a:t>l.drawLoterie</a:t>
            </a:r>
            <a:r>
              <a:rPr lang="fr-FR" dirty="0" smtClean="0"/>
              <a:t>(1);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AF606-0534-4B7C-A8E6-20B5A2CF4F92}" type="slidenum">
              <a:rPr lang="fr-FR" smtClean="0"/>
              <a:t>7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C3F6-EA43-4D17-863E-849B8ADC4324}" type="datetimeFigureOut">
              <a:rPr lang="fr-FR" smtClean="0"/>
              <a:t>04/09/2017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8217-FD1B-4B1A-B49F-F5E3CAFC94B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C3F6-EA43-4D17-863E-849B8ADC4324}" type="datetimeFigureOut">
              <a:rPr lang="fr-FR" smtClean="0"/>
              <a:t>04/09/2017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8217-FD1B-4B1A-B49F-F5E3CAFC94B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C3F6-EA43-4D17-863E-849B8ADC4324}" type="datetimeFigureOut">
              <a:rPr lang="fr-FR" smtClean="0"/>
              <a:t>04/09/2017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8217-FD1B-4B1A-B49F-F5E3CAFC94B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C3F6-EA43-4D17-863E-849B8ADC4324}" type="datetimeFigureOut">
              <a:rPr lang="fr-FR" smtClean="0"/>
              <a:t>04/09/2017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8217-FD1B-4B1A-B49F-F5E3CAFC94B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C3F6-EA43-4D17-863E-849B8ADC4324}" type="datetimeFigureOut">
              <a:rPr lang="fr-FR" smtClean="0"/>
              <a:t>04/09/2017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8217-FD1B-4B1A-B49F-F5E3CAFC94B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C3F6-EA43-4D17-863E-849B8ADC4324}" type="datetimeFigureOut">
              <a:rPr lang="fr-FR" smtClean="0"/>
              <a:t>04/09/2017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8217-FD1B-4B1A-B49F-F5E3CAFC94B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C3F6-EA43-4D17-863E-849B8ADC4324}" type="datetimeFigureOut">
              <a:rPr lang="fr-FR" smtClean="0"/>
              <a:t>04/09/2017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8217-FD1B-4B1A-B49F-F5E3CAFC94B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C3F6-EA43-4D17-863E-849B8ADC4324}" type="datetimeFigureOut">
              <a:rPr lang="fr-FR" smtClean="0"/>
              <a:t>04/09/2017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8217-FD1B-4B1A-B49F-F5E3CAFC94B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C3F6-EA43-4D17-863E-849B8ADC4324}" type="datetimeFigureOut">
              <a:rPr lang="fr-FR" smtClean="0"/>
              <a:t>04/09/2017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8217-FD1B-4B1A-B49F-F5E3CAFC94B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C3F6-EA43-4D17-863E-849B8ADC4324}" type="datetimeFigureOut">
              <a:rPr lang="fr-FR" smtClean="0"/>
              <a:t>04/09/2017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8217-FD1B-4B1A-B49F-F5E3CAFC94B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C3F6-EA43-4D17-863E-849B8ADC4324}" type="datetimeFigureOut">
              <a:rPr lang="fr-FR" smtClean="0"/>
              <a:t>04/09/2017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58217-FD1B-4B1A-B49F-F5E3CAFC94B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AC3F6-EA43-4D17-863E-849B8ADC4324}" type="datetimeFigureOut">
              <a:rPr lang="fr-FR" smtClean="0"/>
              <a:t>04/09/2017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58217-FD1B-4B1A-B49F-F5E3CAFC94BF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chainUserGroup/RaffleDraw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olidity.readthedocs.io/en/develop/solidity-in-depth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olidity.readthedocs.io/en/develop/solidity-in-depth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SUMMER CAMP – </a:t>
            </a:r>
            <a:r>
              <a:rPr lang="fr-FR" dirty="0" err="1" smtClean="0"/>
              <a:t>Raffle</a:t>
            </a:r>
            <a:r>
              <a:rPr lang="fr-FR" dirty="0" smtClean="0"/>
              <a:t> </a:t>
            </a:r>
            <a:r>
              <a:rPr lang="fr-FR" dirty="0" err="1" smtClean="0"/>
              <a:t>Draw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2976" y="3886200"/>
            <a:ext cx="7000924" cy="1752600"/>
          </a:xfrm>
        </p:spPr>
        <p:txBody>
          <a:bodyPr>
            <a:normAutofit/>
          </a:bodyPr>
          <a:lstStyle/>
          <a:p>
            <a:r>
              <a:rPr lang="fr-FR" sz="2400" dirty="0" smtClean="0">
                <a:hlinkClick r:id="rId2"/>
              </a:rPr>
              <a:t>https://github.com/DevchainUserGroup/RaffleDraw</a:t>
            </a:r>
            <a:endParaRPr lang="fr-FR" sz="2400" dirty="0" smtClean="0"/>
          </a:p>
          <a:p>
            <a:r>
              <a:rPr lang="fr-FR" sz="2400" dirty="0" smtClean="0"/>
              <a:t>(and branches)</a:t>
            </a:r>
            <a:endParaRPr lang="fr-FR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Context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Goal: </a:t>
            </a:r>
            <a:r>
              <a:rPr lang="fr-FR" dirty="0" err="1" smtClean="0"/>
              <a:t>Create</a:t>
            </a:r>
            <a:r>
              <a:rPr lang="fr-FR" dirty="0" smtClean="0"/>
              <a:t> a « </a:t>
            </a:r>
            <a:r>
              <a:rPr lang="fr-FR" dirty="0" err="1" smtClean="0"/>
              <a:t>Lottery</a:t>
            </a:r>
            <a:r>
              <a:rPr lang="fr-FR" dirty="0" smtClean="0"/>
              <a:t> » </a:t>
            </a:r>
            <a:r>
              <a:rPr lang="fr-FR" dirty="0" err="1" smtClean="0"/>
              <a:t>contract</a:t>
            </a:r>
            <a:r>
              <a:rPr lang="fr-FR" dirty="0" smtClean="0"/>
              <a:t> to </a:t>
            </a:r>
            <a:r>
              <a:rPr lang="fr-FR" dirty="0" err="1" smtClean="0"/>
              <a:t>experiment</a:t>
            </a:r>
            <a:r>
              <a:rPr lang="fr-FR" dirty="0" smtClean="0"/>
              <a:t> </a:t>
            </a:r>
            <a:r>
              <a:rPr lang="fr-FR" dirty="0" err="1" smtClean="0"/>
              <a:t>ethereum</a:t>
            </a:r>
            <a:r>
              <a:rPr lang="fr-FR" dirty="0" smtClean="0"/>
              <a:t> </a:t>
            </a:r>
            <a:r>
              <a:rPr lang="fr-FR" dirty="0" err="1" smtClean="0"/>
              <a:t>contracts</a:t>
            </a:r>
            <a:endParaRPr lang="fr-FR" dirty="0" smtClean="0"/>
          </a:p>
          <a:p>
            <a:r>
              <a:rPr lang="fr-FR" dirty="0" smtClean="0"/>
              <a:t>3-4 </a:t>
            </a:r>
            <a:r>
              <a:rPr lang="fr-FR" dirty="0" err="1" smtClean="0"/>
              <a:t>programming</a:t>
            </a:r>
            <a:r>
              <a:rPr lang="fr-FR" dirty="0" smtClean="0"/>
              <a:t> sessions</a:t>
            </a:r>
          </a:p>
          <a:p>
            <a:r>
              <a:rPr lang="fr-FR" dirty="0" smtClean="0"/>
              <a:t>4-5 </a:t>
            </a:r>
            <a:r>
              <a:rPr lang="fr-FR" dirty="0" err="1" smtClean="0"/>
              <a:t>programmers</a:t>
            </a:r>
            <a:endParaRPr lang="fr-FR" dirty="0" smtClean="0"/>
          </a:p>
          <a:p>
            <a:r>
              <a:rPr lang="fr-FR" dirty="0" smtClean="0"/>
              <a:t>Use of </a:t>
            </a:r>
            <a:r>
              <a:rPr lang="fr-FR" dirty="0" err="1" smtClean="0"/>
              <a:t>meetup</a:t>
            </a:r>
            <a:r>
              <a:rPr lang="fr-FR" dirty="0" smtClean="0"/>
              <a:t> </a:t>
            </a:r>
            <a:r>
              <a:rPr lang="fr-FR" dirty="0" err="1" smtClean="0"/>
              <a:t>environment</a:t>
            </a:r>
            <a:r>
              <a:rPr lang="fr-FR" dirty="0" smtClean="0"/>
              <a:t> (docker, </a:t>
            </a:r>
            <a:r>
              <a:rPr lang="fr-FR" dirty="0" err="1" smtClean="0"/>
              <a:t>truffle</a:t>
            </a:r>
            <a:r>
              <a:rPr lang="fr-FR" dirty="0" smtClean="0"/>
              <a:t>, </a:t>
            </a:r>
            <a:r>
              <a:rPr lang="fr-FR" dirty="0" err="1" smtClean="0"/>
              <a:t>solidity</a:t>
            </a:r>
            <a:r>
              <a:rPr lang="fr-FR" dirty="0" smtClean="0"/>
              <a:t>, …)</a:t>
            </a:r>
          </a:p>
          <a:p>
            <a:r>
              <a:rPr lang="fr-FR" dirty="0" err="1" smtClean="0"/>
              <a:t>Solidity</a:t>
            </a:r>
            <a:r>
              <a:rPr lang="fr-FR" dirty="0" smtClean="0"/>
              <a:t> for </a:t>
            </a:r>
            <a:r>
              <a:rPr lang="fr-FR" dirty="0" err="1" smtClean="0"/>
              <a:t>contract</a:t>
            </a:r>
            <a:r>
              <a:rPr lang="fr-FR" dirty="0" smtClean="0"/>
              <a:t> </a:t>
            </a:r>
            <a:r>
              <a:rPr lang="fr-FR" dirty="0" err="1" smtClean="0"/>
              <a:t>creation</a:t>
            </a:r>
            <a:endParaRPr lang="fr-FR" dirty="0" smtClean="0"/>
          </a:p>
          <a:p>
            <a:r>
              <a:rPr lang="fr-FR" dirty="0" err="1" smtClean="0"/>
              <a:t>Javascript</a:t>
            </a:r>
            <a:r>
              <a:rPr lang="fr-FR" dirty="0" smtClean="0"/>
              <a:t> for tests</a:t>
            </a:r>
          </a:p>
          <a:p>
            <a:r>
              <a:rPr lang="fr-FR" dirty="0" err="1" smtClean="0"/>
              <a:t>truffle</a:t>
            </a:r>
            <a:r>
              <a:rPr lang="fr-FR" dirty="0" smtClean="0"/>
              <a:t> </a:t>
            </a:r>
            <a:r>
              <a:rPr lang="fr-FR" dirty="0" err="1" smtClean="0"/>
              <a:t>init</a:t>
            </a:r>
            <a:r>
              <a:rPr lang="fr-FR" dirty="0" smtClean="0"/>
              <a:t>: code/test </a:t>
            </a:r>
            <a:r>
              <a:rPr lang="fr-FR" dirty="0" err="1" smtClean="0"/>
              <a:t>examples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/>
          <a:lstStyle/>
          <a:p>
            <a:r>
              <a:rPr lang="fr-FR" dirty="0" err="1" smtClean="0">
                <a:hlinkClick r:id="rId2"/>
              </a:rPr>
              <a:t>Solidity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571612"/>
            <a:ext cx="8229600" cy="4686320"/>
          </a:xfrm>
        </p:spPr>
        <p:txBody>
          <a:bodyPr>
            <a:normAutofit/>
          </a:bodyPr>
          <a:lstStyle/>
          <a:p>
            <a:r>
              <a:rPr lang="fr-FR" dirty="0" err="1" smtClean="0"/>
              <a:t>Contract</a:t>
            </a:r>
            <a:r>
              <a:rPr lang="fr-FR" dirty="0" smtClean="0"/>
              <a:t> </a:t>
            </a:r>
            <a:r>
              <a:rPr lang="fr-FR" dirty="0" err="1" smtClean="0"/>
              <a:t>definition</a:t>
            </a:r>
            <a:endParaRPr lang="fr-FR" dirty="0" smtClean="0"/>
          </a:p>
          <a:p>
            <a:r>
              <a:rPr lang="fr-FR" dirty="0" smtClean="0"/>
              <a:t>Object </a:t>
            </a:r>
            <a:r>
              <a:rPr lang="fr-FR" dirty="0" err="1" smtClean="0"/>
              <a:t>Oriented</a:t>
            </a:r>
            <a:endParaRPr lang="fr-FR" dirty="0" smtClean="0"/>
          </a:p>
          <a:p>
            <a:r>
              <a:rPr lang="fr-FR" dirty="0" smtClean="0"/>
              <a:t>A </a:t>
            </a:r>
            <a:r>
              <a:rPr lang="fr-FR" dirty="0" err="1" smtClean="0"/>
              <a:t>Contract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Class</a:t>
            </a:r>
          </a:p>
          <a:p>
            <a:r>
              <a:rPr lang="fr-FR" dirty="0" err="1" smtClean="0"/>
              <a:t>Methods</a:t>
            </a:r>
            <a:r>
              <a:rPr lang="fr-FR" dirty="0" smtClean="0"/>
              <a:t>: 2 </a:t>
            </a:r>
            <a:r>
              <a:rPr lang="fr-FR" dirty="0" err="1" smtClean="0"/>
              <a:t>kinds</a:t>
            </a:r>
            <a:r>
              <a:rPr lang="fr-FR" dirty="0" smtClean="0"/>
              <a:t>:</a:t>
            </a:r>
          </a:p>
          <a:p>
            <a:pPr marL="914400" lvl="1" indent="-514350">
              <a:buFont typeface="Courier New" pitchFamily="49" charset="0"/>
              <a:buChar char="o"/>
            </a:pPr>
            <a:r>
              <a:rPr lang="fr-FR" dirty="0" smtClean="0"/>
              <a:t>Calls (constant)</a:t>
            </a:r>
            <a:br>
              <a:rPr lang="fr-FR" dirty="0" smtClean="0"/>
            </a:br>
            <a:r>
              <a:rPr lang="fr-FR" dirty="0" smtClean="0"/>
              <a:t>no </a:t>
            </a:r>
            <a:r>
              <a:rPr lang="fr-FR" dirty="0" err="1" smtClean="0"/>
              <a:t>write</a:t>
            </a:r>
            <a:r>
              <a:rPr lang="fr-FR" dirty="0" smtClean="0"/>
              <a:t> </a:t>
            </a:r>
            <a:r>
              <a:rPr lang="fr-FR" dirty="0" err="1" smtClean="0"/>
              <a:t>operation</a:t>
            </a:r>
            <a:endParaRPr lang="fr-FR" dirty="0"/>
          </a:p>
          <a:p>
            <a:pPr marL="914400" lvl="1" indent="-514350">
              <a:buFont typeface="Courier New" pitchFamily="49" charset="0"/>
              <a:buChar char="o"/>
            </a:pPr>
            <a:r>
              <a:rPr lang="fr-FR" dirty="0" smtClean="0"/>
              <a:t>Transaction</a:t>
            </a:r>
            <a:br>
              <a:rPr lang="fr-FR" dirty="0" smtClean="0"/>
            </a:br>
            <a:r>
              <a:rPr lang="fr-FR" dirty="0" err="1" smtClean="0"/>
              <a:t>included</a:t>
            </a:r>
            <a:r>
              <a:rPr lang="fr-FR" dirty="0" smtClean="0"/>
              <a:t> in a block</a:t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dirty="0" err="1" smtClean="0"/>
              <a:t>avoid</a:t>
            </a:r>
            <a:r>
              <a:rPr lang="fr-FR" dirty="0" smtClean="0"/>
              <a:t> return)</a:t>
            </a:r>
          </a:p>
          <a:p>
            <a:pPr>
              <a:buNone/>
            </a:pPr>
            <a:endParaRPr lang="fr-FR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285728"/>
            <a:ext cx="4633921" cy="6286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/>
          <a:lstStyle/>
          <a:p>
            <a:r>
              <a:rPr lang="fr-FR" dirty="0" err="1" smtClean="0">
                <a:hlinkClick r:id="rId2"/>
              </a:rPr>
              <a:t>Solidity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571612"/>
            <a:ext cx="8229600" cy="4686320"/>
          </a:xfrm>
        </p:spPr>
        <p:txBody>
          <a:bodyPr>
            <a:normAutofit/>
          </a:bodyPr>
          <a:lstStyle/>
          <a:p>
            <a:r>
              <a:rPr lang="fr-FR" dirty="0" err="1" smtClean="0"/>
              <a:t>Helpful</a:t>
            </a:r>
            <a:r>
              <a:rPr lang="fr-FR" dirty="0" smtClean="0"/>
              <a:t> doc</a:t>
            </a:r>
          </a:p>
          <a:p>
            <a:r>
              <a:rPr lang="fr-FR" dirty="0" smtClean="0"/>
              <a:t>Collection types:</a:t>
            </a:r>
            <a:br>
              <a:rPr lang="fr-FR" dirty="0" smtClean="0"/>
            </a:br>
            <a:r>
              <a:rPr lang="fr-FR" dirty="0" err="1" smtClean="0"/>
              <a:t>Arrays</a:t>
            </a:r>
            <a:r>
              <a:rPr lang="fr-FR" dirty="0" smtClean="0"/>
              <a:t>, </a:t>
            </a:r>
            <a:r>
              <a:rPr lang="fr-FR" dirty="0" err="1" smtClean="0"/>
              <a:t>Mappings</a:t>
            </a:r>
            <a:endParaRPr lang="fr-FR" dirty="0" smtClean="0"/>
          </a:p>
          <a:p>
            <a:r>
              <a:rPr lang="en-US" dirty="0" smtClean="0"/>
              <a:t>String: very basic</a:t>
            </a:r>
            <a:br>
              <a:rPr lang="en-US" dirty="0" smtClean="0"/>
            </a:br>
            <a:r>
              <a:rPr lang="en-US" dirty="0" smtClean="0"/>
              <a:t>no equals function</a:t>
            </a:r>
          </a:p>
          <a:p>
            <a:r>
              <a:rPr lang="fr-FR" dirty="0" err="1" smtClean="0"/>
              <a:t>Structs</a:t>
            </a:r>
            <a:endParaRPr lang="fr-FR" dirty="0" smtClean="0"/>
          </a:p>
          <a:p>
            <a:r>
              <a:rPr lang="en-US" dirty="0" smtClean="0"/>
              <a:t>Events (callback)</a:t>
            </a:r>
          </a:p>
          <a:p>
            <a:r>
              <a:rPr lang="en-US" dirty="0" smtClean="0"/>
              <a:t>Modifiers (≈AOP)</a:t>
            </a:r>
          </a:p>
          <a:p>
            <a:endParaRPr lang="en-US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285728"/>
            <a:ext cx="4633921" cy="6286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Not possible to have a real </a:t>
            </a:r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because</a:t>
            </a:r>
            <a:r>
              <a:rPr lang="fr-FR" dirty="0" smtClean="0"/>
              <a:t> the </a:t>
            </a:r>
            <a:r>
              <a:rPr lang="fr-FR" dirty="0" err="1" smtClean="0"/>
              <a:t>execution</a:t>
            </a:r>
            <a:r>
              <a:rPr lang="fr-FR" dirty="0" smtClean="0"/>
              <a:t> must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deterministic</a:t>
            </a:r>
            <a:r>
              <a:rPr lang="fr-FR" dirty="0" smtClean="0"/>
              <a:t> (all </a:t>
            </a:r>
            <a:r>
              <a:rPr lang="fr-FR" dirty="0" err="1" smtClean="0"/>
              <a:t>nodes</a:t>
            </a:r>
            <a:r>
              <a:rPr lang="fr-FR" dirty="0" smtClean="0"/>
              <a:t> must </a:t>
            </a:r>
            <a:r>
              <a:rPr lang="fr-FR" dirty="0" err="1" smtClean="0"/>
              <a:t>get</a:t>
            </a:r>
            <a:r>
              <a:rPr lang="fr-FR" dirty="0" smtClean="0"/>
              <a:t> the </a:t>
            </a:r>
            <a:r>
              <a:rPr lang="fr-FR" dirty="0" err="1" smtClean="0"/>
              <a:t>same</a:t>
            </a:r>
            <a:r>
              <a:rPr lang="fr-FR" dirty="0" smtClean="0"/>
              <a:t> </a:t>
            </a:r>
            <a:r>
              <a:rPr lang="fr-FR" dirty="0" err="1" smtClean="0"/>
              <a:t>result</a:t>
            </a:r>
            <a:r>
              <a:rPr lang="fr-FR" dirty="0" smtClean="0"/>
              <a:t>)</a:t>
            </a:r>
          </a:p>
          <a:p>
            <a:r>
              <a:rPr lang="fr-FR" dirty="0" smtClean="0"/>
              <a:t>Our solution:</a:t>
            </a:r>
          </a:p>
          <a:p>
            <a:endParaRPr lang="fr-FR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4286256"/>
            <a:ext cx="63150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Unit tests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Asynchronous</a:t>
            </a:r>
            <a:r>
              <a:rPr lang="fr-FR" dirty="0" smtClean="0"/>
              <a:t>: use of promises</a:t>
            </a:r>
          </a:p>
          <a:p>
            <a:r>
              <a:rPr lang="fr-FR" dirty="0" smtClean="0"/>
              <a:t>not </a:t>
            </a:r>
            <a:r>
              <a:rPr lang="fr-FR" dirty="0" err="1" smtClean="0"/>
              <a:t>easy</a:t>
            </a:r>
            <a:r>
              <a:rPr lang="fr-FR" dirty="0" smtClean="0"/>
              <a:t> to </a:t>
            </a:r>
            <a:r>
              <a:rPr lang="fr-FR" dirty="0" err="1" smtClean="0"/>
              <a:t>read</a:t>
            </a:r>
            <a:endParaRPr lang="fr-FR" dirty="0" smtClean="0"/>
          </a:p>
          <a:p>
            <a:r>
              <a:rPr lang="fr-FR" dirty="0" err="1" smtClean="0"/>
              <a:t>Javascript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:</a:t>
            </a:r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357562"/>
            <a:ext cx="68484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2285992"/>
            <a:ext cx="8229600" cy="1143000"/>
          </a:xfrm>
        </p:spPr>
        <p:txBody>
          <a:bodyPr/>
          <a:lstStyle/>
          <a:p>
            <a:r>
              <a:rPr lang="fr-FR" dirty="0" smtClean="0"/>
              <a:t>DEMO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ehno</a:t>
            </a:r>
            <a:r>
              <a:rPr lang="en-US" dirty="0" smtClean="0"/>
              <a:t> is young: new versions on tools are frequent -&gt; new compiler checks, </a:t>
            </a:r>
            <a:r>
              <a:rPr lang="en-US" dirty="0" err="1" smtClean="0"/>
              <a:t>env</a:t>
            </a:r>
            <a:r>
              <a:rPr lang="en-US" dirty="0" smtClean="0"/>
              <a:t> install may work one day but not the next day, </a:t>
            </a:r>
          </a:p>
          <a:p>
            <a:r>
              <a:rPr lang="en-US" dirty="0"/>
              <a:t>W</a:t>
            </a:r>
            <a:r>
              <a:rPr lang="en-US" dirty="0" smtClean="0"/>
              <a:t>ith a few hours of experiments and the help of other </a:t>
            </a:r>
            <a:r>
              <a:rPr lang="en-US" dirty="0" err="1" smtClean="0"/>
              <a:t>meetup</a:t>
            </a:r>
            <a:r>
              <a:rPr lang="en-US" dirty="0" smtClean="0"/>
              <a:t> members, it is possible to create a contract that is usable on the real </a:t>
            </a:r>
            <a:r>
              <a:rPr lang="en-US" dirty="0" err="1" smtClean="0"/>
              <a:t>blockchain</a:t>
            </a:r>
            <a:endParaRPr lang="en-US" dirty="0" smtClean="0"/>
          </a:p>
          <a:p>
            <a:r>
              <a:rPr lang="en-US" dirty="0" smtClean="0"/>
              <a:t> Next step: graphical interface -&gt; DAPP?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307</Words>
  <Application>Microsoft Office PowerPoint</Application>
  <PresentationFormat>Affichage à l'écran (4:3)</PresentationFormat>
  <Paragraphs>90</Paragraphs>
  <Slides>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SUMMER CAMP – Raffle Draw</vt:lpstr>
      <vt:lpstr>Context</vt:lpstr>
      <vt:lpstr>Solidity</vt:lpstr>
      <vt:lpstr>Solidity</vt:lpstr>
      <vt:lpstr>Random function</vt:lpstr>
      <vt:lpstr>Unit tests</vt:lpstr>
      <vt:lpstr>DEMO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Utilisateur Windows</dc:creator>
  <cp:lastModifiedBy>Utilisateur Windows</cp:lastModifiedBy>
  <cp:revision>19</cp:revision>
  <dcterms:created xsi:type="dcterms:W3CDTF">2017-09-04T07:09:13Z</dcterms:created>
  <dcterms:modified xsi:type="dcterms:W3CDTF">2017-09-04T13:16:51Z</dcterms:modified>
</cp:coreProperties>
</file>