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2" r:id="rId5"/>
    <p:sldId id="27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65" d="100"/>
          <a:sy n="65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 (Power BI - .</a:t>
          </a:r>
          <a:r>
            <a:rPr lang="en-GB" sz="1600" dirty="0" err="1"/>
            <a:t>pbix</a:t>
          </a:r>
          <a:r>
            <a:rPr lang="en-GB" sz="1600" dirty="0"/>
            <a:t>)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Demo</a:t>
          </a:r>
        </a:p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 (Power BI - .</a:t>
          </a:r>
          <a:r>
            <a:rPr lang="en-GB" sz="1600" kern="1200" dirty="0" err="1"/>
            <a:t>pbix</a:t>
          </a:r>
          <a:r>
            <a:rPr lang="en-GB" sz="1600" kern="1200" dirty="0"/>
            <a:t>)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Demo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Intern Name: Avinash Sutar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574695B6-62F6-2AE1-AEA4-3AB57DE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C517-4226-E44A-95EC-DCC249E5B48F}"/>
              </a:ext>
            </a:extLst>
          </p:cNvPr>
          <p:cNvSpPr txBox="1">
            <a:spLocks/>
          </p:cNvSpPr>
          <p:nvPr/>
        </p:nvSpPr>
        <p:spPr>
          <a:xfrm>
            <a:off x="9099036" y="5420874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36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1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3">
        <p159:morph option="byObject"/>
      </p:transition>
    </mc:Choice>
    <mc:Fallback xmlns="">
      <p:transition spd="slow" advTm="6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190915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6746</TotalTime>
  <Words>241</Words>
  <Application>Microsoft Office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gordita</vt:lpstr>
      <vt:lpstr>inherit</vt:lpstr>
      <vt:lpstr>Segoe UI</vt:lpstr>
      <vt:lpstr>Office Theme</vt:lpstr>
      <vt:lpstr>PowerPoint Presentation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Avinash Sutar</cp:lastModifiedBy>
  <cp:revision>224</cp:revision>
  <dcterms:created xsi:type="dcterms:W3CDTF">2023-07-15T03:43:48Z</dcterms:created>
  <dcterms:modified xsi:type="dcterms:W3CDTF">2024-03-07T15:36:26Z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