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2" r:id="rId2"/>
    <p:sldId id="283" r:id="rId3"/>
    <p:sldId id="284" r:id="rId4"/>
    <p:sldId id="285" r:id="rId5"/>
    <p:sldId id="287" r:id="rId6"/>
    <p:sldId id="288" r:id="rId7"/>
    <p:sldId id="289" r:id="rId8"/>
    <p:sldId id="28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443"/>
    <a:srgbClr val="3AAADC"/>
    <a:srgbClr val="767476"/>
    <a:srgbClr val="DF4F4C"/>
    <a:srgbClr val="F29400"/>
    <a:srgbClr val="CC3399"/>
    <a:srgbClr val="772763"/>
    <a:srgbClr val="CDCD00"/>
    <a:srgbClr val="97BE0D"/>
    <a:srgbClr val="00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83874" autoAdjust="0"/>
  </p:normalViewPr>
  <p:slideViewPr>
    <p:cSldViewPr snapToGrid="0" snapToObjects="1">
      <p:cViewPr>
        <p:scale>
          <a:sx n="96" d="100"/>
          <a:sy n="96" d="100"/>
        </p:scale>
        <p:origin x="157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BC6A-369C-604A-8F23-8CDF9D2A8481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542E-CDD7-514E-B6A9-FB58F12354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4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3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72384" y="1674480"/>
            <a:ext cx="6071616" cy="3264408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0"/>
          </p:nvPr>
        </p:nvSpPr>
        <p:spPr>
          <a:xfrm>
            <a:off x="4016897" y="2485558"/>
            <a:ext cx="3743987" cy="1641739"/>
          </a:xfrm>
          <a:prstGeom prst="rect">
            <a:avLst/>
          </a:prstGeom>
        </p:spPr>
        <p:txBody>
          <a:bodyPr/>
          <a:lstStyle>
            <a:lvl1pPr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480"/>
            <a:ext cx="3072384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/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236"/>
          <a:stretch>
            <a:fillRect/>
          </a:stretch>
        </p:blipFill>
        <p:spPr bwMode="auto">
          <a:xfrm>
            <a:off x="7149779" y="0"/>
            <a:ext cx="1982912" cy="66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7469"/>
            <a:ext cx="8924544" cy="226243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8738691" y="6411430"/>
            <a:ext cx="49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AE705-64E2-3A4F-A74B-E18C21B0D9F4}" type="slidenum">
              <a:rPr lang="fr-FR" sz="1000" b="1" smtClean="0">
                <a:solidFill>
                  <a:srgbClr val="DF4F4C"/>
                </a:solidFill>
              </a:rPr>
              <a:t>‹#›</a:t>
            </a:fld>
            <a:endParaRPr lang="fr-FR" sz="1000" b="1" dirty="0">
              <a:solidFill>
                <a:srgbClr val="DF4F4C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08498" y="6646715"/>
            <a:ext cx="7920000" cy="115587"/>
          </a:xfrm>
          <a:prstGeom prst="rect">
            <a:avLst/>
          </a:prstGeom>
          <a:solidFill>
            <a:srgbClr val="DF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319281" y="509041"/>
            <a:ext cx="7032495" cy="1325563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" y="6110912"/>
            <a:ext cx="976613" cy="68879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45024" y="1077321"/>
            <a:ext cx="457200" cy="45719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313651" y="2505988"/>
            <a:ext cx="5771626" cy="2000297"/>
          </a:xfrm>
        </p:spPr>
        <p:txBody>
          <a:bodyPr/>
          <a:lstStyle/>
          <a:p>
            <a:r>
              <a:rPr lang="fr-FR" sz="3500" dirty="0"/>
              <a:t>DEVANT David</a:t>
            </a:r>
          </a:p>
          <a:p>
            <a:r>
              <a:rPr lang="fr-FR" sz="3500" dirty="0"/>
              <a:t>TROMPAT Aurélien</a:t>
            </a:r>
          </a:p>
          <a:p>
            <a:r>
              <a:rPr lang="fr-FR" sz="3500" dirty="0"/>
              <a:t>Filière SEE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9137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Conception et implémentation sur circuit FPGA d’une architecture composée de plusieurs processeurs programmables dédiés pour de la représentation 3D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37855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Contexte du projet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15BEE-E782-904A-9BBA-20056DC42AF2}"/>
              </a:ext>
            </a:extLst>
          </p:cNvPr>
          <p:cNvSpPr txBox="1"/>
          <p:nvPr/>
        </p:nvSpPr>
        <p:spPr>
          <a:xfrm>
            <a:off x="741872" y="1639019"/>
            <a:ext cx="6933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d’un processeur 8 bits sur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Reprise d’un projet de la promotion SEE précédente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Auteurs : Pierre JOUBERT et Julien BESSE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BBCEA6-E043-D443-9824-D7B89A31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67" y="3208679"/>
            <a:ext cx="3280465" cy="3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Plan de la présentation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3FDFE-7474-FE41-9645-2B6CA43C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5" y="1542936"/>
            <a:ext cx="33401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6F4BC-6090-B049-8428-10B7C300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27" y="1018895"/>
            <a:ext cx="1442207" cy="1620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C3968-C8F9-F349-BAEF-B59E1E8C1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843" y="3429000"/>
            <a:ext cx="4956313" cy="1190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8E73A8-A7C9-DB42-BC46-3B71F2471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71" y="5045749"/>
            <a:ext cx="2769355" cy="851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38146E-1AFB-3A44-9687-BBF3B4465DB4}"/>
              </a:ext>
            </a:extLst>
          </p:cNvPr>
          <p:cNvSpPr txBox="1"/>
          <p:nvPr/>
        </p:nvSpPr>
        <p:spPr>
          <a:xfrm>
            <a:off x="2630845" y="5966497"/>
            <a:ext cx="25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Management du projet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6840A-FA87-FA4A-B193-89CE4D947286}"/>
              </a:ext>
            </a:extLst>
          </p:cNvPr>
          <p:cNvSpPr txBox="1"/>
          <p:nvPr/>
        </p:nvSpPr>
        <p:spPr>
          <a:xfrm>
            <a:off x="5843740" y="2705391"/>
            <a:ext cx="296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Conception du compilateur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98890-4624-FA4D-9C22-13E1CA378499}"/>
              </a:ext>
            </a:extLst>
          </p:cNvPr>
          <p:cNvSpPr txBox="1"/>
          <p:nvPr/>
        </p:nvSpPr>
        <p:spPr>
          <a:xfrm>
            <a:off x="333935" y="2704417"/>
            <a:ext cx="359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La description matérielle en VHDL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11DCCA-EAF9-F443-A612-1EA6BB707ECC}"/>
              </a:ext>
            </a:extLst>
          </p:cNvPr>
          <p:cNvCxnSpPr>
            <a:stCxn id="15" idx="2"/>
          </p:cNvCxnSpPr>
          <p:nvPr/>
        </p:nvCxnSpPr>
        <p:spPr>
          <a:xfrm>
            <a:off x="2129042" y="3073749"/>
            <a:ext cx="905706" cy="530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89F0E1-40D5-9A4F-A577-044B0735040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851374" y="3074723"/>
            <a:ext cx="475529" cy="708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908A8-4D72-FC42-A5BF-0488A45D917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3924149" y="4619167"/>
            <a:ext cx="647851" cy="42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3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1. Description matérielle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FA1EC-EB14-C04D-9688-C92809F90C35}"/>
              </a:ext>
            </a:extLst>
          </p:cNvPr>
          <p:cNvSpPr/>
          <p:nvPr/>
        </p:nvSpPr>
        <p:spPr>
          <a:xfrm>
            <a:off x="1668551" y="3791637"/>
            <a:ext cx="1192696" cy="11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5AF182-D7B9-3B42-AFE2-79BBCF6546B2}"/>
              </a:ext>
            </a:extLst>
          </p:cNvPr>
          <p:cNvSpPr/>
          <p:nvPr/>
        </p:nvSpPr>
        <p:spPr>
          <a:xfrm>
            <a:off x="4700882" y="3791637"/>
            <a:ext cx="1192696" cy="11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57E66-0A39-334A-B8E4-81F8ABCE7AB8}"/>
              </a:ext>
            </a:extLst>
          </p:cNvPr>
          <p:cNvSpPr/>
          <p:nvPr/>
        </p:nvSpPr>
        <p:spPr>
          <a:xfrm>
            <a:off x="6934445" y="3182796"/>
            <a:ext cx="1798737" cy="92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Écran VGA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D2C56-4C3F-C84B-8780-86A22CE2BB3B}"/>
              </a:ext>
            </a:extLst>
          </p:cNvPr>
          <p:cNvSpPr/>
          <p:nvPr/>
        </p:nvSpPr>
        <p:spPr>
          <a:xfrm>
            <a:off x="7759392" y="4108934"/>
            <a:ext cx="125651" cy="54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8AE42-0185-F14A-8269-EF1BE08429EC}"/>
              </a:ext>
            </a:extLst>
          </p:cNvPr>
          <p:cNvSpPr/>
          <p:nvPr/>
        </p:nvSpPr>
        <p:spPr>
          <a:xfrm>
            <a:off x="7225869" y="4651516"/>
            <a:ext cx="1192696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F2901-8895-A549-B79F-D649C7AB2184}"/>
              </a:ext>
            </a:extLst>
          </p:cNvPr>
          <p:cNvSpPr/>
          <p:nvPr/>
        </p:nvSpPr>
        <p:spPr>
          <a:xfrm>
            <a:off x="3341189" y="3791638"/>
            <a:ext cx="879751" cy="11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74C59-B734-B746-BFEF-7D463A6092CB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61247" y="4387985"/>
            <a:ext cx="479942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DF41C0-1CB9-F34D-8DD7-3349451188CD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4220940" y="4387985"/>
            <a:ext cx="479942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B49C8-6F2C-AE45-905A-8A1F6EFF86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893578" y="4380225"/>
            <a:ext cx="1865814" cy="7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7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2. Conception du compilateur </a:t>
            </a:r>
          </a:p>
        </p:txBody>
      </p:sp>
    </p:spTree>
    <p:extLst>
      <p:ext uri="{BB962C8B-B14F-4D97-AF65-F5344CB8AC3E}">
        <p14:creationId xmlns:p14="http://schemas.microsoft.com/office/powerpoint/2010/main" val="31823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3. Management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25388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21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prstClr val="black"/>
                </a:solidFill>
              </a:rPr>
              <a:t>Merci pour votre attention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04899" y="1745186"/>
            <a:ext cx="3510335" cy="60016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228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>
                <a:solidFill>
                  <a:prstClr val="black"/>
                </a:solidFill>
              </a:defRPr>
            </a:lvl1pPr>
            <a:lvl2pPr marL="685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sz="4400" dirty="0"/>
              <a:t>Questions ?</a:t>
            </a:r>
          </a:p>
        </p:txBody>
      </p:sp>
      <p:pic>
        <p:nvPicPr>
          <p:cNvPr id="3" name="Screen Recording 2019-03-07 at 20.26.40">
            <a:hlinkClick r:id="" action="ppaction://media"/>
            <a:extLst>
              <a:ext uri="{FF2B5EF4-FFF2-40B4-BE49-F238E27FC236}">
                <a16:creationId xmlns:a16="http://schemas.microsoft.com/office/drawing/2014/main" id="{FD099905-67AE-7C4D-8365-F7563CB666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0086" y="2655224"/>
            <a:ext cx="4187895" cy="31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32582</TotalTime>
  <Words>91</Words>
  <Application>Microsoft Macintosh PowerPoint</Application>
  <PresentationFormat>On-screen Show (4:3)</PresentationFormat>
  <Paragraphs>30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titre Date</dc:title>
  <dc:creator>Manon Hans</dc:creator>
  <cp:lastModifiedBy>David Devant</cp:lastModifiedBy>
  <cp:revision>289</cp:revision>
  <dcterms:created xsi:type="dcterms:W3CDTF">2018-02-02T09:59:38Z</dcterms:created>
  <dcterms:modified xsi:type="dcterms:W3CDTF">2019-03-07T19:29:21Z</dcterms:modified>
</cp:coreProperties>
</file>