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83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4443"/>
    <a:srgbClr val="3AAADC"/>
    <a:srgbClr val="767476"/>
    <a:srgbClr val="DF4F4C"/>
    <a:srgbClr val="F29400"/>
    <a:srgbClr val="CC3399"/>
    <a:srgbClr val="772763"/>
    <a:srgbClr val="CDCD00"/>
    <a:srgbClr val="97BE0D"/>
    <a:srgbClr val="00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0" autoAdjust="0"/>
    <p:restoredTop sz="83874" autoAdjust="0"/>
  </p:normalViewPr>
  <p:slideViewPr>
    <p:cSldViewPr snapToGrid="0" snapToObjects="1">
      <p:cViewPr varScale="1">
        <p:scale>
          <a:sx n="74" d="100"/>
          <a:sy n="74" d="100"/>
        </p:scale>
        <p:origin x="221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1BC6A-369C-604A-8F23-8CDF9D2A8481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C542E-CDD7-514E-B6A9-FB58F12354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443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C542E-CDD7-514E-B6A9-FB58F1235490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41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2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072384" y="1674480"/>
            <a:ext cx="6071616" cy="3264408"/>
          </a:xfrm>
          <a:prstGeom prst="rect">
            <a:avLst/>
          </a:prstGeom>
          <a:solidFill>
            <a:srgbClr val="CA4443"/>
          </a:solidFill>
          <a:ln>
            <a:solidFill>
              <a:srgbClr val="CA444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texte 14"/>
          <p:cNvSpPr>
            <a:spLocks noGrp="1"/>
          </p:cNvSpPr>
          <p:nvPr>
            <p:ph type="body" sz="quarter" idx="10"/>
          </p:nvPr>
        </p:nvSpPr>
        <p:spPr>
          <a:xfrm>
            <a:off x="4016897" y="2485558"/>
            <a:ext cx="3743987" cy="1641739"/>
          </a:xfrm>
          <a:prstGeom prst="rect">
            <a:avLst/>
          </a:prstGeom>
        </p:spPr>
        <p:txBody>
          <a:bodyPr/>
          <a:lstStyle>
            <a:lvl1pPr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674480"/>
            <a:ext cx="3072384" cy="32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7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/ Titre cou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5236"/>
          <a:stretch>
            <a:fillRect/>
          </a:stretch>
        </p:blipFill>
        <p:spPr bwMode="auto">
          <a:xfrm>
            <a:off x="7149779" y="0"/>
            <a:ext cx="1982912" cy="662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Imag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27469"/>
            <a:ext cx="8924544" cy="226243"/>
          </a:xfrm>
          <a:prstGeom prst="rect">
            <a:avLst/>
          </a:prstGeom>
        </p:spPr>
      </p:pic>
      <p:sp>
        <p:nvSpPr>
          <p:cNvPr id="9" name="ZoneTexte 8"/>
          <p:cNvSpPr txBox="1"/>
          <p:nvPr userDrawn="1"/>
        </p:nvSpPr>
        <p:spPr>
          <a:xfrm>
            <a:off x="8738691" y="6411430"/>
            <a:ext cx="490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84AE705-64E2-3A4F-A74B-E18C21B0D9F4}" type="slidenum">
              <a:rPr lang="fr-FR" sz="1000" b="1" smtClean="0">
                <a:solidFill>
                  <a:srgbClr val="DF4F4C"/>
                </a:solidFill>
              </a:rPr>
              <a:t>‹#›</a:t>
            </a:fld>
            <a:endParaRPr lang="fr-FR" sz="1000" b="1" dirty="0">
              <a:solidFill>
                <a:srgbClr val="DF4F4C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108498" y="6646715"/>
            <a:ext cx="7920000" cy="115587"/>
          </a:xfrm>
          <a:prstGeom prst="rect">
            <a:avLst/>
          </a:prstGeom>
          <a:solidFill>
            <a:srgbClr val="DF4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/>
          <p:cNvSpPr>
            <a:spLocks noGrp="1"/>
          </p:cNvSpPr>
          <p:nvPr>
            <p:ph type="title" hasCustomPrompt="1"/>
          </p:nvPr>
        </p:nvSpPr>
        <p:spPr>
          <a:xfrm>
            <a:off x="319281" y="509041"/>
            <a:ext cx="7032495" cy="1325563"/>
          </a:xfrm>
          <a:prstGeom prst="rect">
            <a:avLst/>
          </a:prstGeom>
        </p:spPr>
        <p:txBody>
          <a:bodyPr/>
          <a:lstStyle>
            <a:lvl1pPr>
              <a:defRPr sz="30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fr-FR" dirty="0"/>
              <a:t>Titre</a:t>
            </a: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8" y="6110912"/>
            <a:ext cx="976613" cy="68879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445024" y="1077321"/>
            <a:ext cx="457200" cy="45719"/>
          </a:xfrm>
          <a:prstGeom prst="rect">
            <a:avLst/>
          </a:prstGeom>
          <a:solidFill>
            <a:srgbClr val="CA4443"/>
          </a:solidFill>
          <a:ln>
            <a:solidFill>
              <a:srgbClr val="CA444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50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1"/>
          <p:cNvSpPr txBox="1">
            <a:spLocks/>
          </p:cNvSpPr>
          <p:nvPr/>
        </p:nvSpPr>
        <p:spPr>
          <a:xfrm>
            <a:off x="330869" y="276046"/>
            <a:ext cx="8482261" cy="132846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dirty="0"/>
              <a:t>Conception et implémentation sur circuit FPGA d’une architecture composée de plusieurs processeurs programmables dédiés pour de la représentation 3D</a:t>
            </a:r>
            <a:endParaRPr lang="fr-FR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850F34-F272-A849-ACD1-8CB3B2B3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33" y="1789061"/>
            <a:ext cx="3340100" cy="109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FCA505-ED05-0745-BA3D-2D32D6FE3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851" y="1571099"/>
            <a:ext cx="1208176" cy="13571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461C87-AECA-5845-BF11-BD70E9CF7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941" y="3675125"/>
            <a:ext cx="4956313" cy="11901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949587-3C7D-614B-B17B-056E7BEF3B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8569" y="5291874"/>
            <a:ext cx="2769355" cy="851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7CECAE-FB4D-2A4D-9250-F0586506742B}"/>
              </a:ext>
            </a:extLst>
          </p:cNvPr>
          <p:cNvSpPr txBox="1"/>
          <p:nvPr/>
        </p:nvSpPr>
        <p:spPr>
          <a:xfrm>
            <a:off x="2429943" y="6212622"/>
            <a:ext cx="258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 Management du projet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481D5F-9E41-924E-A143-E995611BF808}"/>
              </a:ext>
            </a:extLst>
          </p:cNvPr>
          <p:cNvSpPr txBox="1"/>
          <p:nvPr/>
        </p:nvSpPr>
        <p:spPr>
          <a:xfrm>
            <a:off x="5228574" y="2950547"/>
            <a:ext cx="3892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2. Conception du Langage propriétaire: </a:t>
            </a:r>
          </a:p>
          <a:p>
            <a:r>
              <a:rPr lang="fr-FR" dirty="0"/>
              <a:t>« Le Baguette » et de son compilateur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F1CF18-CE5D-5C44-AB7A-18EAC15B430F}"/>
              </a:ext>
            </a:extLst>
          </p:cNvPr>
          <p:cNvSpPr txBox="1"/>
          <p:nvPr/>
        </p:nvSpPr>
        <p:spPr>
          <a:xfrm>
            <a:off x="133033" y="2950542"/>
            <a:ext cx="359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 La description matérielle en VHDL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A2F52E-95A4-5D4E-B94D-C71857FCA1E4}"/>
              </a:ext>
            </a:extLst>
          </p:cNvPr>
          <p:cNvCxnSpPr>
            <a:stCxn id="10" idx="2"/>
          </p:cNvCxnSpPr>
          <p:nvPr/>
        </p:nvCxnSpPr>
        <p:spPr>
          <a:xfrm>
            <a:off x="1928140" y="3319874"/>
            <a:ext cx="905706" cy="530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981C10-4154-F34A-865C-3518A46BF03A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711351" y="3596878"/>
            <a:ext cx="463237" cy="677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CBCA46-4E36-B742-A61B-E94C75A7686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723247" y="4865292"/>
            <a:ext cx="647851" cy="42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49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32516</TotalTime>
  <Words>27</Words>
  <Application>Microsoft Macintosh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Votre titre Date</dc:title>
  <dc:creator>Manon Hans</dc:creator>
  <cp:lastModifiedBy>David Devant</cp:lastModifiedBy>
  <cp:revision>287</cp:revision>
  <dcterms:created xsi:type="dcterms:W3CDTF">2018-02-02T09:59:38Z</dcterms:created>
  <dcterms:modified xsi:type="dcterms:W3CDTF">2019-04-01T20:25:10Z</dcterms:modified>
</cp:coreProperties>
</file>