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82" r:id="rId2"/>
    <p:sldId id="283" r:id="rId3"/>
    <p:sldId id="284" r:id="rId4"/>
    <p:sldId id="285" r:id="rId5"/>
    <p:sldId id="286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4443"/>
    <a:srgbClr val="3AAADC"/>
    <a:srgbClr val="767476"/>
    <a:srgbClr val="DF4F4C"/>
    <a:srgbClr val="F29400"/>
    <a:srgbClr val="CC3399"/>
    <a:srgbClr val="772763"/>
    <a:srgbClr val="CDCD00"/>
    <a:srgbClr val="97BE0D"/>
    <a:srgbClr val="00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8" autoAdjust="0"/>
    <p:restoredTop sz="83903" autoAdjust="0"/>
  </p:normalViewPr>
  <p:slideViewPr>
    <p:cSldViewPr snapToGrid="0" snapToObjects="1">
      <p:cViewPr varScale="1">
        <p:scale>
          <a:sx n="59" d="100"/>
          <a:sy n="59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1BC6A-369C-604A-8F23-8CDF9D2A8481}" type="datetimeFigureOut">
              <a:rPr lang="fr-FR" smtClean="0"/>
              <a:t>03/02/19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C542E-CDD7-514E-B6A9-FB58F12354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44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C542E-CDD7-514E-B6A9-FB58F1235490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1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C542E-CDD7-514E-B6A9-FB58F1235490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1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C542E-CDD7-514E-B6A9-FB58F1235490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1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C542E-CDD7-514E-B6A9-FB58F1235490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1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72384" y="1674480"/>
            <a:ext cx="6071616" cy="3264408"/>
          </a:xfrm>
          <a:prstGeom prst="rect">
            <a:avLst/>
          </a:prstGeom>
          <a:solidFill>
            <a:srgbClr val="CA4443"/>
          </a:solidFill>
          <a:ln>
            <a:solidFill>
              <a:srgbClr val="CA44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texte 14"/>
          <p:cNvSpPr>
            <a:spLocks noGrp="1"/>
          </p:cNvSpPr>
          <p:nvPr>
            <p:ph type="body" sz="quarter" idx="10"/>
          </p:nvPr>
        </p:nvSpPr>
        <p:spPr>
          <a:xfrm>
            <a:off x="4016897" y="2485558"/>
            <a:ext cx="3743987" cy="1641739"/>
          </a:xfrm>
          <a:prstGeom prst="rect">
            <a:avLst/>
          </a:prstGeom>
        </p:spPr>
        <p:txBody>
          <a:bodyPr/>
          <a:lstStyle>
            <a:lvl1pPr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74480"/>
            <a:ext cx="3072384" cy="32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7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/ Titre cou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236"/>
          <a:stretch>
            <a:fillRect/>
          </a:stretch>
        </p:blipFill>
        <p:spPr bwMode="auto">
          <a:xfrm>
            <a:off x="7149779" y="0"/>
            <a:ext cx="1982912" cy="66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27469"/>
            <a:ext cx="8924544" cy="226243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8738691" y="6411430"/>
            <a:ext cx="490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84AE705-64E2-3A4F-A74B-E18C21B0D9F4}" type="slidenum">
              <a:rPr lang="fr-FR" sz="1000" b="1" smtClean="0">
                <a:solidFill>
                  <a:srgbClr val="DF4F4C"/>
                </a:solidFill>
              </a:rPr>
              <a:t>‹#›</a:t>
            </a:fld>
            <a:endParaRPr lang="fr-FR" sz="1000" b="1" dirty="0">
              <a:solidFill>
                <a:srgbClr val="DF4F4C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08498" y="6646715"/>
            <a:ext cx="7920000" cy="115587"/>
          </a:xfrm>
          <a:prstGeom prst="rect">
            <a:avLst/>
          </a:prstGeom>
          <a:solidFill>
            <a:srgbClr val="DF4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319281" y="509041"/>
            <a:ext cx="7032495" cy="1325563"/>
          </a:xfrm>
          <a:prstGeom prst="rect">
            <a:avLst/>
          </a:prstGeom>
        </p:spPr>
        <p:txBody>
          <a:bodyPr/>
          <a:lstStyle>
            <a:lvl1pPr>
              <a:defRPr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8" y="6110912"/>
            <a:ext cx="976613" cy="68879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45024" y="1077321"/>
            <a:ext cx="457200" cy="45719"/>
          </a:xfrm>
          <a:prstGeom prst="rect">
            <a:avLst/>
          </a:prstGeom>
          <a:solidFill>
            <a:srgbClr val="CA4443"/>
          </a:solidFill>
          <a:ln>
            <a:solidFill>
              <a:srgbClr val="CA44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50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3313651" y="2505988"/>
            <a:ext cx="5771626" cy="2000297"/>
          </a:xfrm>
        </p:spPr>
        <p:txBody>
          <a:bodyPr/>
          <a:lstStyle/>
          <a:p>
            <a:r>
              <a:rPr lang="fr-FR" sz="3500" dirty="0" smtClean="0"/>
              <a:t>Nom1 Prénom1</a:t>
            </a:r>
          </a:p>
          <a:p>
            <a:r>
              <a:rPr lang="fr-FR" sz="3500" dirty="0" smtClean="0"/>
              <a:t>Nom2 Prénom2</a:t>
            </a:r>
            <a:endParaRPr lang="fr-FR" sz="3500" dirty="0" smtClean="0"/>
          </a:p>
          <a:p>
            <a:r>
              <a:rPr lang="fr-FR" sz="3500" dirty="0" smtClean="0"/>
              <a:t>Filière xxx</a:t>
            </a:r>
            <a:endParaRPr lang="fr-FR" sz="3500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1550455" y="578256"/>
            <a:ext cx="587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Titre du projet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37855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/>
          <p:cNvSpPr txBox="1">
            <a:spLocks/>
          </p:cNvSpPr>
          <p:nvPr/>
        </p:nvSpPr>
        <p:spPr>
          <a:xfrm>
            <a:off x="333935" y="522171"/>
            <a:ext cx="7740198" cy="71435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 smtClean="0">
                <a:solidFill>
                  <a:prstClr val="black"/>
                </a:solidFill>
              </a:rPr>
              <a:t>Contexte du projet</a:t>
            </a:r>
            <a:endParaRPr lang="fr-FR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9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/>
          <p:cNvSpPr txBox="1">
            <a:spLocks/>
          </p:cNvSpPr>
          <p:nvPr/>
        </p:nvSpPr>
        <p:spPr>
          <a:xfrm>
            <a:off x="333935" y="522171"/>
            <a:ext cx="7740198" cy="71435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 smtClean="0">
                <a:solidFill>
                  <a:prstClr val="black"/>
                </a:solidFill>
              </a:rPr>
              <a:t>Plan de la présentation</a:t>
            </a:r>
            <a:endParaRPr lang="fr-FR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37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/>
          <p:cNvSpPr txBox="1">
            <a:spLocks/>
          </p:cNvSpPr>
          <p:nvPr/>
        </p:nvSpPr>
        <p:spPr>
          <a:xfrm>
            <a:off x="333935" y="522171"/>
            <a:ext cx="7740198" cy="71435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 smtClean="0">
                <a:solidFill>
                  <a:prstClr val="black"/>
                </a:solidFill>
              </a:rPr>
              <a:t>Conclusion</a:t>
            </a:r>
            <a:endParaRPr lang="fr-FR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07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/>
          <p:cNvSpPr txBox="1">
            <a:spLocks/>
          </p:cNvSpPr>
          <p:nvPr/>
        </p:nvSpPr>
        <p:spPr>
          <a:xfrm>
            <a:off x="333935" y="522171"/>
            <a:ext cx="7740198" cy="71435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 smtClean="0">
                <a:solidFill>
                  <a:prstClr val="black"/>
                </a:solidFill>
              </a:rPr>
              <a:t>Merci pour votre attention</a:t>
            </a:r>
            <a:endParaRPr lang="fr-FR" sz="3600" dirty="0">
              <a:solidFill>
                <a:prstClr val="black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474435" y="2389118"/>
            <a:ext cx="3510335" cy="60016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228600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>
                <a:solidFill>
                  <a:prstClr val="black"/>
                </a:solidFill>
              </a:defRPr>
            </a:lvl1pPr>
            <a:lvl2pPr marL="685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4pPr>
            <a:lvl5pPr marL="20574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fr-FR" sz="44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27470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32512</TotalTime>
  <Words>27</Words>
  <Application>Microsoft Macintosh PowerPoint</Application>
  <PresentationFormat>Présentation à l'écran (4:3)</PresentationFormat>
  <Paragraphs>13</Paragraphs>
  <Slides>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Votre titre Date</dc:title>
  <dc:creator>Manon Hans</dc:creator>
  <cp:lastModifiedBy>Guillaume Ferré</cp:lastModifiedBy>
  <cp:revision>283</cp:revision>
  <dcterms:created xsi:type="dcterms:W3CDTF">2018-02-02T09:59:38Z</dcterms:created>
  <dcterms:modified xsi:type="dcterms:W3CDTF">2019-02-03T08:53:18Z</dcterms:modified>
</cp:coreProperties>
</file>