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D3064-39A8-4553-897C-F7237B8618F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46784A-1121-42A2-8BC1-7F7A1BB81404}">
      <dgm:prSet/>
      <dgm:spPr/>
      <dgm:t>
        <a:bodyPr/>
        <a:lstStyle/>
        <a:p>
          <a:r>
            <a:rPr lang="en-US"/>
            <a:t>Overview</a:t>
          </a:r>
        </a:p>
      </dgm:t>
    </dgm:pt>
    <dgm:pt modelId="{D1031DBA-DCF5-45A0-AF90-9E90DF1AFF04}" type="parTrans" cxnId="{AB5A9D0F-DE15-43D7-A3C8-2EED58EDA05C}">
      <dgm:prSet/>
      <dgm:spPr/>
      <dgm:t>
        <a:bodyPr/>
        <a:lstStyle/>
        <a:p>
          <a:endParaRPr lang="en-US"/>
        </a:p>
      </dgm:t>
    </dgm:pt>
    <dgm:pt modelId="{D2A08C9A-C1F6-4313-A2ED-F0977040D430}" type="sibTrans" cxnId="{AB5A9D0F-DE15-43D7-A3C8-2EED58EDA05C}">
      <dgm:prSet/>
      <dgm:spPr/>
      <dgm:t>
        <a:bodyPr/>
        <a:lstStyle/>
        <a:p>
          <a:endParaRPr lang="en-US"/>
        </a:p>
      </dgm:t>
    </dgm:pt>
    <dgm:pt modelId="{0DD247FC-2B2D-4F34-9EB8-18A8E654EC96}">
      <dgm:prSet/>
      <dgm:spPr/>
      <dgm:t>
        <a:bodyPr/>
        <a:lstStyle/>
        <a:p>
          <a:r>
            <a:rPr lang="en-US"/>
            <a:t>Objectives</a:t>
          </a:r>
        </a:p>
      </dgm:t>
    </dgm:pt>
    <dgm:pt modelId="{24ED715D-A3F6-429F-9314-EDFA47DB1C60}" type="parTrans" cxnId="{BFAAEF9B-EE41-4EB8-BEE6-0C085031100C}">
      <dgm:prSet/>
      <dgm:spPr/>
      <dgm:t>
        <a:bodyPr/>
        <a:lstStyle/>
        <a:p>
          <a:endParaRPr lang="en-US"/>
        </a:p>
      </dgm:t>
    </dgm:pt>
    <dgm:pt modelId="{50CBDE16-D689-4931-BF8D-888A70565936}" type="sibTrans" cxnId="{BFAAEF9B-EE41-4EB8-BEE6-0C085031100C}">
      <dgm:prSet/>
      <dgm:spPr/>
      <dgm:t>
        <a:bodyPr/>
        <a:lstStyle/>
        <a:p>
          <a:endParaRPr lang="en-US"/>
        </a:p>
      </dgm:t>
    </dgm:pt>
    <dgm:pt modelId="{26505936-1FC9-451F-AFA6-2C2536112290}">
      <dgm:prSet/>
      <dgm:spPr/>
      <dgm:t>
        <a:bodyPr/>
        <a:lstStyle/>
        <a:p>
          <a:r>
            <a:rPr lang="en-US"/>
            <a:t>SDLC Model</a:t>
          </a:r>
        </a:p>
      </dgm:t>
    </dgm:pt>
    <dgm:pt modelId="{F5735BD3-E086-4E45-90FC-274CBE4953FD}" type="parTrans" cxnId="{2D708E37-D108-4F87-9ED9-B4E6B7BB1160}">
      <dgm:prSet/>
      <dgm:spPr/>
      <dgm:t>
        <a:bodyPr/>
        <a:lstStyle/>
        <a:p>
          <a:endParaRPr lang="en-US"/>
        </a:p>
      </dgm:t>
    </dgm:pt>
    <dgm:pt modelId="{1DFF45AF-FFE9-4B32-9E21-A8CCB04928AD}" type="sibTrans" cxnId="{2D708E37-D108-4F87-9ED9-B4E6B7BB1160}">
      <dgm:prSet/>
      <dgm:spPr/>
      <dgm:t>
        <a:bodyPr/>
        <a:lstStyle/>
        <a:p>
          <a:endParaRPr lang="en-US"/>
        </a:p>
      </dgm:t>
    </dgm:pt>
    <dgm:pt modelId="{B383E538-C00F-4F1A-A3D0-4501A25A9633}">
      <dgm:prSet/>
      <dgm:spPr/>
      <dgm:t>
        <a:bodyPr/>
        <a:lstStyle/>
        <a:p>
          <a:r>
            <a:rPr lang="en-US"/>
            <a:t>SDLC Phases</a:t>
          </a:r>
        </a:p>
      </dgm:t>
    </dgm:pt>
    <dgm:pt modelId="{427FEA45-14FC-44B5-937E-72B91C6804FA}" type="parTrans" cxnId="{88D22CA6-43BF-4593-A938-D5866DADCC73}">
      <dgm:prSet/>
      <dgm:spPr/>
      <dgm:t>
        <a:bodyPr/>
        <a:lstStyle/>
        <a:p>
          <a:endParaRPr lang="en-US"/>
        </a:p>
      </dgm:t>
    </dgm:pt>
    <dgm:pt modelId="{C8F93B21-2189-4A0F-8D90-8DE10D18769D}" type="sibTrans" cxnId="{88D22CA6-43BF-4593-A938-D5866DADCC73}">
      <dgm:prSet/>
      <dgm:spPr/>
      <dgm:t>
        <a:bodyPr/>
        <a:lstStyle/>
        <a:p>
          <a:endParaRPr lang="en-US"/>
        </a:p>
      </dgm:t>
    </dgm:pt>
    <dgm:pt modelId="{658486C0-8471-488F-B482-4DCB884973AA}">
      <dgm:prSet/>
      <dgm:spPr/>
      <dgm:t>
        <a:bodyPr/>
        <a:lstStyle/>
        <a:p>
          <a:r>
            <a:rPr lang="en-US"/>
            <a:t>Features</a:t>
          </a:r>
        </a:p>
      </dgm:t>
    </dgm:pt>
    <dgm:pt modelId="{2CFA7C91-4108-4B89-9B6E-5544074A7BFE}" type="parTrans" cxnId="{24398BDB-75D8-47BF-96C2-D73AEE32DE3B}">
      <dgm:prSet/>
      <dgm:spPr/>
      <dgm:t>
        <a:bodyPr/>
        <a:lstStyle/>
        <a:p>
          <a:endParaRPr lang="en-US"/>
        </a:p>
      </dgm:t>
    </dgm:pt>
    <dgm:pt modelId="{A5349AFF-68CA-48B1-9282-B8734CA0CC0E}" type="sibTrans" cxnId="{24398BDB-75D8-47BF-96C2-D73AEE32DE3B}">
      <dgm:prSet/>
      <dgm:spPr/>
      <dgm:t>
        <a:bodyPr/>
        <a:lstStyle/>
        <a:p>
          <a:endParaRPr lang="en-US"/>
        </a:p>
      </dgm:t>
    </dgm:pt>
    <dgm:pt modelId="{007CF909-2E32-4DE9-85F0-DB5E8E80B973}">
      <dgm:prSet/>
      <dgm:spPr/>
      <dgm:t>
        <a:bodyPr/>
        <a:lstStyle/>
        <a:p>
          <a:r>
            <a:rPr lang="en-US"/>
            <a:t>Project Timeline</a:t>
          </a:r>
        </a:p>
      </dgm:t>
    </dgm:pt>
    <dgm:pt modelId="{C32DF2F3-E4E0-4FF7-A20D-358980A075D3}" type="parTrans" cxnId="{B82C2D16-6FF9-4BEF-A25C-BF3FC6EB9B47}">
      <dgm:prSet/>
      <dgm:spPr/>
      <dgm:t>
        <a:bodyPr/>
        <a:lstStyle/>
        <a:p>
          <a:endParaRPr lang="en-US"/>
        </a:p>
      </dgm:t>
    </dgm:pt>
    <dgm:pt modelId="{8F8583F7-C125-4BAE-96EA-75647DA45615}" type="sibTrans" cxnId="{B82C2D16-6FF9-4BEF-A25C-BF3FC6EB9B47}">
      <dgm:prSet/>
      <dgm:spPr/>
      <dgm:t>
        <a:bodyPr/>
        <a:lstStyle/>
        <a:p>
          <a:endParaRPr lang="en-US"/>
        </a:p>
      </dgm:t>
    </dgm:pt>
    <dgm:pt modelId="{AAF076C8-A250-489B-A47D-58376913A57C}">
      <dgm:prSet/>
      <dgm:spPr/>
      <dgm:t>
        <a:bodyPr/>
        <a:lstStyle/>
        <a:p>
          <a:r>
            <a:rPr lang="en-US"/>
            <a:t>Expected Outcomes</a:t>
          </a:r>
        </a:p>
      </dgm:t>
    </dgm:pt>
    <dgm:pt modelId="{69738F0D-083E-4206-B723-269838404D97}" type="parTrans" cxnId="{0DC5ED57-70A2-471A-AB4D-472211BD5E6B}">
      <dgm:prSet/>
      <dgm:spPr/>
      <dgm:t>
        <a:bodyPr/>
        <a:lstStyle/>
        <a:p>
          <a:endParaRPr lang="en-US"/>
        </a:p>
      </dgm:t>
    </dgm:pt>
    <dgm:pt modelId="{5D027690-68BB-4318-8E05-24BCC78064EB}" type="sibTrans" cxnId="{0DC5ED57-70A2-471A-AB4D-472211BD5E6B}">
      <dgm:prSet/>
      <dgm:spPr/>
      <dgm:t>
        <a:bodyPr/>
        <a:lstStyle/>
        <a:p>
          <a:endParaRPr lang="en-US"/>
        </a:p>
      </dgm:t>
    </dgm:pt>
    <dgm:pt modelId="{9DD52CE5-FE44-4369-9804-E19F25A97482}">
      <dgm:prSet/>
      <dgm:spPr/>
      <dgm:t>
        <a:bodyPr/>
        <a:lstStyle/>
        <a:p>
          <a:r>
            <a:rPr lang="en-US"/>
            <a:t>Conclusion</a:t>
          </a:r>
        </a:p>
      </dgm:t>
    </dgm:pt>
    <dgm:pt modelId="{B5C31068-E8B7-49D8-89EC-5023687F1E97}" type="parTrans" cxnId="{D05424DC-C338-4A23-90F9-777F68B4A196}">
      <dgm:prSet/>
      <dgm:spPr/>
      <dgm:t>
        <a:bodyPr/>
        <a:lstStyle/>
        <a:p>
          <a:endParaRPr lang="en-US"/>
        </a:p>
      </dgm:t>
    </dgm:pt>
    <dgm:pt modelId="{57053D77-DE1A-4447-A37E-EA48DF5A0637}" type="sibTrans" cxnId="{D05424DC-C338-4A23-90F9-777F68B4A196}">
      <dgm:prSet/>
      <dgm:spPr/>
      <dgm:t>
        <a:bodyPr/>
        <a:lstStyle/>
        <a:p>
          <a:endParaRPr lang="en-US"/>
        </a:p>
      </dgm:t>
    </dgm:pt>
    <dgm:pt modelId="{E800D96F-5254-41DF-8A43-D8A4F19B52FD}">
      <dgm:prSet/>
      <dgm:spPr/>
      <dgm:t>
        <a:bodyPr/>
        <a:lstStyle/>
        <a:p>
          <a:r>
            <a:rPr lang="en-US"/>
            <a:t>Possible Improvement</a:t>
          </a:r>
        </a:p>
      </dgm:t>
    </dgm:pt>
    <dgm:pt modelId="{8D23802A-0368-4A2C-BD0E-DA1E9980B884}" type="parTrans" cxnId="{BF36A311-AE3A-449F-81BC-D329B0281048}">
      <dgm:prSet/>
      <dgm:spPr/>
      <dgm:t>
        <a:bodyPr/>
        <a:lstStyle/>
        <a:p>
          <a:endParaRPr lang="en-US"/>
        </a:p>
      </dgm:t>
    </dgm:pt>
    <dgm:pt modelId="{A3AD491E-6436-4FE5-A05D-EEAC0557B60E}" type="sibTrans" cxnId="{BF36A311-AE3A-449F-81BC-D329B0281048}">
      <dgm:prSet/>
      <dgm:spPr/>
      <dgm:t>
        <a:bodyPr/>
        <a:lstStyle/>
        <a:p>
          <a:endParaRPr lang="en-US"/>
        </a:p>
      </dgm:t>
    </dgm:pt>
    <dgm:pt modelId="{940F0844-62EC-4777-AAFB-621BB52FC0D9}" type="pres">
      <dgm:prSet presAssocID="{97DD3064-39A8-4553-897C-F7237B8618FA}" presName="Name0" presStyleCnt="0">
        <dgm:presLayoutVars>
          <dgm:dir/>
          <dgm:resizeHandles val="exact"/>
        </dgm:presLayoutVars>
      </dgm:prSet>
      <dgm:spPr/>
    </dgm:pt>
    <dgm:pt modelId="{9A3C770A-C055-469C-AE5F-7438159B17F9}" type="pres">
      <dgm:prSet presAssocID="{3C46784A-1121-42A2-8BC1-7F7A1BB81404}" presName="node" presStyleLbl="node1" presStyleIdx="0" presStyleCnt="9">
        <dgm:presLayoutVars>
          <dgm:bulletEnabled val="1"/>
        </dgm:presLayoutVars>
      </dgm:prSet>
      <dgm:spPr/>
    </dgm:pt>
    <dgm:pt modelId="{368113F6-0888-42D2-8553-791A84322209}" type="pres">
      <dgm:prSet presAssocID="{D2A08C9A-C1F6-4313-A2ED-F0977040D430}" presName="sibTrans" presStyleLbl="sibTrans1D1" presStyleIdx="0" presStyleCnt="8"/>
      <dgm:spPr/>
    </dgm:pt>
    <dgm:pt modelId="{3DB598E6-8AAF-4AB9-BA83-9A9F98ADDBF9}" type="pres">
      <dgm:prSet presAssocID="{D2A08C9A-C1F6-4313-A2ED-F0977040D430}" presName="connectorText" presStyleLbl="sibTrans1D1" presStyleIdx="0" presStyleCnt="8"/>
      <dgm:spPr/>
    </dgm:pt>
    <dgm:pt modelId="{75D1D40A-5AEE-40A6-8A13-FB1357F8C994}" type="pres">
      <dgm:prSet presAssocID="{0DD247FC-2B2D-4F34-9EB8-18A8E654EC96}" presName="node" presStyleLbl="node1" presStyleIdx="1" presStyleCnt="9">
        <dgm:presLayoutVars>
          <dgm:bulletEnabled val="1"/>
        </dgm:presLayoutVars>
      </dgm:prSet>
      <dgm:spPr/>
    </dgm:pt>
    <dgm:pt modelId="{4EB96772-F9F5-44C2-A629-1FF8FBA8C441}" type="pres">
      <dgm:prSet presAssocID="{50CBDE16-D689-4931-BF8D-888A70565936}" presName="sibTrans" presStyleLbl="sibTrans1D1" presStyleIdx="1" presStyleCnt="8"/>
      <dgm:spPr/>
    </dgm:pt>
    <dgm:pt modelId="{7AC376F2-0AF0-497D-9635-0785912F808F}" type="pres">
      <dgm:prSet presAssocID="{50CBDE16-D689-4931-BF8D-888A70565936}" presName="connectorText" presStyleLbl="sibTrans1D1" presStyleIdx="1" presStyleCnt="8"/>
      <dgm:spPr/>
    </dgm:pt>
    <dgm:pt modelId="{365C9ECC-3309-44EE-ADB1-D2411BCBDF3A}" type="pres">
      <dgm:prSet presAssocID="{26505936-1FC9-451F-AFA6-2C2536112290}" presName="node" presStyleLbl="node1" presStyleIdx="2" presStyleCnt="9">
        <dgm:presLayoutVars>
          <dgm:bulletEnabled val="1"/>
        </dgm:presLayoutVars>
      </dgm:prSet>
      <dgm:spPr/>
    </dgm:pt>
    <dgm:pt modelId="{9B484FBE-4287-42C4-A642-894EB589ED06}" type="pres">
      <dgm:prSet presAssocID="{1DFF45AF-FFE9-4B32-9E21-A8CCB04928AD}" presName="sibTrans" presStyleLbl="sibTrans1D1" presStyleIdx="2" presStyleCnt="8"/>
      <dgm:spPr/>
    </dgm:pt>
    <dgm:pt modelId="{A9EA2E09-C17D-46A4-92A8-D1C33152141A}" type="pres">
      <dgm:prSet presAssocID="{1DFF45AF-FFE9-4B32-9E21-A8CCB04928AD}" presName="connectorText" presStyleLbl="sibTrans1D1" presStyleIdx="2" presStyleCnt="8"/>
      <dgm:spPr/>
    </dgm:pt>
    <dgm:pt modelId="{5D692C07-2EDC-483F-A383-6B8BCB3A5C11}" type="pres">
      <dgm:prSet presAssocID="{B383E538-C00F-4F1A-A3D0-4501A25A9633}" presName="node" presStyleLbl="node1" presStyleIdx="3" presStyleCnt="9">
        <dgm:presLayoutVars>
          <dgm:bulletEnabled val="1"/>
        </dgm:presLayoutVars>
      </dgm:prSet>
      <dgm:spPr/>
    </dgm:pt>
    <dgm:pt modelId="{9BCD3490-94DA-4BAE-A4FE-136CB47F8029}" type="pres">
      <dgm:prSet presAssocID="{C8F93B21-2189-4A0F-8D90-8DE10D18769D}" presName="sibTrans" presStyleLbl="sibTrans1D1" presStyleIdx="3" presStyleCnt="8"/>
      <dgm:spPr/>
    </dgm:pt>
    <dgm:pt modelId="{1AB2380E-9294-4D23-8855-3BCE475D10C9}" type="pres">
      <dgm:prSet presAssocID="{C8F93B21-2189-4A0F-8D90-8DE10D18769D}" presName="connectorText" presStyleLbl="sibTrans1D1" presStyleIdx="3" presStyleCnt="8"/>
      <dgm:spPr/>
    </dgm:pt>
    <dgm:pt modelId="{26104413-1962-4B85-897D-AE190CEF8338}" type="pres">
      <dgm:prSet presAssocID="{658486C0-8471-488F-B482-4DCB884973AA}" presName="node" presStyleLbl="node1" presStyleIdx="4" presStyleCnt="9">
        <dgm:presLayoutVars>
          <dgm:bulletEnabled val="1"/>
        </dgm:presLayoutVars>
      </dgm:prSet>
      <dgm:spPr/>
    </dgm:pt>
    <dgm:pt modelId="{19BE53D2-998F-48F5-B6B8-CCA4707E631E}" type="pres">
      <dgm:prSet presAssocID="{A5349AFF-68CA-48B1-9282-B8734CA0CC0E}" presName="sibTrans" presStyleLbl="sibTrans1D1" presStyleIdx="4" presStyleCnt="8"/>
      <dgm:spPr/>
    </dgm:pt>
    <dgm:pt modelId="{1E9FD5A1-7D15-4730-873B-25F3CB935B15}" type="pres">
      <dgm:prSet presAssocID="{A5349AFF-68CA-48B1-9282-B8734CA0CC0E}" presName="connectorText" presStyleLbl="sibTrans1D1" presStyleIdx="4" presStyleCnt="8"/>
      <dgm:spPr/>
    </dgm:pt>
    <dgm:pt modelId="{B4911E1D-34AE-4CB5-892B-71F10FF77D48}" type="pres">
      <dgm:prSet presAssocID="{007CF909-2E32-4DE9-85F0-DB5E8E80B973}" presName="node" presStyleLbl="node1" presStyleIdx="5" presStyleCnt="9">
        <dgm:presLayoutVars>
          <dgm:bulletEnabled val="1"/>
        </dgm:presLayoutVars>
      </dgm:prSet>
      <dgm:spPr/>
    </dgm:pt>
    <dgm:pt modelId="{10809620-BD7B-4AFB-B072-BCF045952296}" type="pres">
      <dgm:prSet presAssocID="{8F8583F7-C125-4BAE-96EA-75647DA45615}" presName="sibTrans" presStyleLbl="sibTrans1D1" presStyleIdx="5" presStyleCnt="8"/>
      <dgm:spPr/>
    </dgm:pt>
    <dgm:pt modelId="{DAE2189D-2B5E-4BF8-9857-92A702B88D04}" type="pres">
      <dgm:prSet presAssocID="{8F8583F7-C125-4BAE-96EA-75647DA45615}" presName="connectorText" presStyleLbl="sibTrans1D1" presStyleIdx="5" presStyleCnt="8"/>
      <dgm:spPr/>
    </dgm:pt>
    <dgm:pt modelId="{42E77852-7976-4D05-A2B0-C5CA256C9616}" type="pres">
      <dgm:prSet presAssocID="{AAF076C8-A250-489B-A47D-58376913A57C}" presName="node" presStyleLbl="node1" presStyleIdx="6" presStyleCnt="9">
        <dgm:presLayoutVars>
          <dgm:bulletEnabled val="1"/>
        </dgm:presLayoutVars>
      </dgm:prSet>
      <dgm:spPr/>
    </dgm:pt>
    <dgm:pt modelId="{25F3705C-1915-4CFD-8642-80EAA6C8E658}" type="pres">
      <dgm:prSet presAssocID="{5D027690-68BB-4318-8E05-24BCC78064EB}" presName="sibTrans" presStyleLbl="sibTrans1D1" presStyleIdx="6" presStyleCnt="8"/>
      <dgm:spPr/>
    </dgm:pt>
    <dgm:pt modelId="{4A3F1AA1-495C-4AE4-803D-85E080CDCF2A}" type="pres">
      <dgm:prSet presAssocID="{5D027690-68BB-4318-8E05-24BCC78064EB}" presName="connectorText" presStyleLbl="sibTrans1D1" presStyleIdx="6" presStyleCnt="8"/>
      <dgm:spPr/>
    </dgm:pt>
    <dgm:pt modelId="{6E1C64A8-99B8-4FC6-B94D-577B4CB5CE18}" type="pres">
      <dgm:prSet presAssocID="{9DD52CE5-FE44-4369-9804-E19F25A97482}" presName="node" presStyleLbl="node1" presStyleIdx="7" presStyleCnt="9">
        <dgm:presLayoutVars>
          <dgm:bulletEnabled val="1"/>
        </dgm:presLayoutVars>
      </dgm:prSet>
      <dgm:spPr/>
    </dgm:pt>
    <dgm:pt modelId="{F16DC686-7BAD-43C6-98BA-7E396BBEC601}" type="pres">
      <dgm:prSet presAssocID="{57053D77-DE1A-4447-A37E-EA48DF5A0637}" presName="sibTrans" presStyleLbl="sibTrans1D1" presStyleIdx="7" presStyleCnt="8"/>
      <dgm:spPr/>
    </dgm:pt>
    <dgm:pt modelId="{CB4084BD-C364-4185-8D64-85C9921EFA0F}" type="pres">
      <dgm:prSet presAssocID="{57053D77-DE1A-4447-A37E-EA48DF5A0637}" presName="connectorText" presStyleLbl="sibTrans1D1" presStyleIdx="7" presStyleCnt="8"/>
      <dgm:spPr/>
    </dgm:pt>
    <dgm:pt modelId="{551FCF52-0D98-4F17-B703-FD9FC4D91B2D}" type="pres">
      <dgm:prSet presAssocID="{E800D96F-5254-41DF-8A43-D8A4F19B52FD}" presName="node" presStyleLbl="node1" presStyleIdx="8" presStyleCnt="9">
        <dgm:presLayoutVars>
          <dgm:bulletEnabled val="1"/>
        </dgm:presLayoutVars>
      </dgm:prSet>
      <dgm:spPr/>
    </dgm:pt>
  </dgm:ptLst>
  <dgm:cxnLst>
    <dgm:cxn modelId="{AB5A9D0F-DE15-43D7-A3C8-2EED58EDA05C}" srcId="{97DD3064-39A8-4553-897C-F7237B8618FA}" destId="{3C46784A-1121-42A2-8BC1-7F7A1BB81404}" srcOrd="0" destOrd="0" parTransId="{D1031DBA-DCF5-45A0-AF90-9E90DF1AFF04}" sibTransId="{D2A08C9A-C1F6-4313-A2ED-F0977040D430}"/>
    <dgm:cxn modelId="{BF36A311-AE3A-449F-81BC-D329B0281048}" srcId="{97DD3064-39A8-4553-897C-F7237B8618FA}" destId="{E800D96F-5254-41DF-8A43-D8A4F19B52FD}" srcOrd="8" destOrd="0" parTransId="{8D23802A-0368-4A2C-BD0E-DA1E9980B884}" sibTransId="{A3AD491E-6436-4FE5-A05D-EEAC0557B60E}"/>
    <dgm:cxn modelId="{F132A613-97AD-438A-B8EE-F9B02092D436}" type="presOf" srcId="{A5349AFF-68CA-48B1-9282-B8734CA0CC0E}" destId="{19BE53D2-998F-48F5-B6B8-CCA4707E631E}" srcOrd="0" destOrd="0" presId="urn:microsoft.com/office/officeart/2016/7/layout/RepeatingBendingProcessNew"/>
    <dgm:cxn modelId="{B82C2D16-6FF9-4BEF-A25C-BF3FC6EB9B47}" srcId="{97DD3064-39A8-4553-897C-F7237B8618FA}" destId="{007CF909-2E32-4DE9-85F0-DB5E8E80B973}" srcOrd="5" destOrd="0" parTransId="{C32DF2F3-E4E0-4FF7-A20D-358980A075D3}" sibTransId="{8F8583F7-C125-4BAE-96EA-75647DA45615}"/>
    <dgm:cxn modelId="{5EFD1830-1B86-48FA-BC79-FB11E1A5B683}" type="presOf" srcId="{C8F93B21-2189-4A0F-8D90-8DE10D18769D}" destId="{9BCD3490-94DA-4BAE-A4FE-136CB47F8029}" srcOrd="0" destOrd="0" presId="urn:microsoft.com/office/officeart/2016/7/layout/RepeatingBendingProcessNew"/>
    <dgm:cxn modelId="{9AC1B432-B9E6-44DB-97FA-C34783CCAAE2}" type="presOf" srcId="{26505936-1FC9-451F-AFA6-2C2536112290}" destId="{365C9ECC-3309-44EE-ADB1-D2411BCBDF3A}" srcOrd="0" destOrd="0" presId="urn:microsoft.com/office/officeart/2016/7/layout/RepeatingBendingProcessNew"/>
    <dgm:cxn modelId="{2D708E37-D108-4F87-9ED9-B4E6B7BB1160}" srcId="{97DD3064-39A8-4553-897C-F7237B8618FA}" destId="{26505936-1FC9-451F-AFA6-2C2536112290}" srcOrd="2" destOrd="0" parTransId="{F5735BD3-E086-4E45-90FC-274CBE4953FD}" sibTransId="{1DFF45AF-FFE9-4B32-9E21-A8CCB04928AD}"/>
    <dgm:cxn modelId="{655DDD5F-58CB-4F06-A087-74945FF31674}" type="presOf" srcId="{C8F93B21-2189-4A0F-8D90-8DE10D18769D}" destId="{1AB2380E-9294-4D23-8855-3BCE475D10C9}" srcOrd="1" destOrd="0" presId="urn:microsoft.com/office/officeart/2016/7/layout/RepeatingBendingProcessNew"/>
    <dgm:cxn modelId="{7C145841-D4E4-4A55-9472-3EB2791F7A44}" type="presOf" srcId="{8F8583F7-C125-4BAE-96EA-75647DA45615}" destId="{DAE2189D-2B5E-4BF8-9857-92A702B88D04}" srcOrd="1" destOrd="0" presId="urn:microsoft.com/office/officeart/2016/7/layout/RepeatingBendingProcessNew"/>
    <dgm:cxn modelId="{887BBB43-5BF3-4F88-BD84-5016C1FB8ACE}" type="presOf" srcId="{1DFF45AF-FFE9-4B32-9E21-A8CCB04928AD}" destId="{9B484FBE-4287-42C4-A642-894EB589ED06}" srcOrd="0" destOrd="0" presId="urn:microsoft.com/office/officeart/2016/7/layout/RepeatingBendingProcessNew"/>
    <dgm:cxn modelId="{92136344-956F-4F47-B1FA-40E091A07107}" type="presOf" srcId="{D2A08C9A-C1F6-4313-A2ED-F0977040D430}" destId="{368113F6-0888-42D2-8553-791A84322209}" srcOrd="0" destOrd="0" presId="urn:microsoft.com/office/officeart/2016/7/layout/RepeatingBendingProcessNew"/>
    <dgm:cxn modelId="{C80A3446-0D4B-4667-A2E9-EAB5D1C8A2E2}" type="presOf" srcId="{3C46784A-1121-42A2-8BC1-7F7A1BB81404}" destId="{9A3C770A-C055-469C-AE5F-7438159B17F9}" srcOrd="0" destOrd="0" presId="urn:microsoft.com/office/officeart/2016/7/layout/RepeatingBendingProcessNew"/>
    <dgm:cxn modelId="{EA859B71-929E-484E-8B60-2983A9D53E69}" type="presOf" srcId="{D2A08C9A-C1F6-4313-A2ED-F0977040D430}" destId="{3DB598E6-8AAF-4AB9-BA83-9A9F98ADDBF9}" srcOrd="1" destOrd="0" presId="urn:microsoft.com/office/officeart/2016/7/layout/RepeatingBendingProcessNew"/>
    <dgm:cxn modelId="{3358BA72-9561-4B74-B0C1-A40E2E1ADBDB}" type="presOf" srcId="{658486C0-8471-488F-B482-4DCB884973AA}" destId="{26104413-1962-4B85-897D-AE190CEF8338}" srcOrd="0" destOrd="0" presId="urn:microsoft.com/office/officeart/2016/7/layout/RepeatingBendingProcessNew"/>
    <dgm:cxn modelId="{0DC5ED57-70A2-471A-AB4D-472211BD5E6B}" srcId="{97DD3064-39A8-4553-897C-F7237B8618FA}" destId="{AAF076C8-A250-489B-A47D-58376913A57C}" srcOrd="6" destOrd="0" parTransId="{69738F0D-083E-4206-B723-269838404D97}" sibTransId="{5D027690-68BB-4318-8E05-24BCC78064EB}"/>
    <dgm:cxn modelId="{B2487586-4511-44F7-A900-5847290D12DC}" type="presOf" srcId="{5D027690-68BB-4318-8E05-24BCC78064EB}" destId="{4A3F1AA1-495C-4AE4-803D-85E080CDCF2A}" srcOrd="1" destOrd="0" presId="urn:microsoft.com/office/officeart/2016/7/layout/RepeatingBendingProcessNew"/>
    <dgm:cxn modelId="{3AB8EE87-7573-4DEA-B7BF-AC111CF91D34}" type="presOf" srcId="{0DD247FC-2B2D-4F34-9EB8-18A8E654EC96}" destId="{75D1D40A-5AEE-40A6-8A13-FB1357F8C994}" srcOrd="0" destOrd="0" presId="urn:microsoft.com/office/officeart/2016/7/layout/RepeatingBendingProcessNew"/>
    <dgm:cxn modelId="{B2D07D92-AEDE-450C-9EF0-332A1766670A}" type="presOf" srcId="{E800D96F-5254-41DF-8A43-D8A4F19B52FD}" destId="{551FCF52-0D98-4F17-B703-FD9FC4D91B2D}" srcOrd="0" destOrd="0" presId="urn:microsoft.com/office/officeart/2016/7/layout/RepeatingBendingProcessNew"/>
    <dgm:cxn modelId="{BFAAEF9B-EE41-4EB8-BEE6-0C085031100C}" srcId="{97DD3064-39A8-4553-897C-F7237B8618FA}" destId="{0DD247FC-2B2D-4F34-9EB8-18A8E654EC96}" srcOrd="1" destOrd="0" parTransId="{24ED715D-A3F6-429F-9314-EDFA47DB1C60}" sibTransId="{50CBDE16-D689-4931-BF8D-888A70565936}"/>
    <dgm:cxn modelId="{1070659D-2D30-4171-A0CA-E72DEB2EF640}" type="presOf" srcId="{A5349AFF-68CA-48B1-9282-B8734CA0CC0E}" destId="{1E9FD5A1-7D15-4730-873B-25F3CB935B15}" srcOrd="1" destOrd="0" presId="urn:microsoft.com/office/officeart/2016/7/layout/RepeatingBendingProcessNew"/>
    <dgm:cxn modelId="{7D1292A3-C755-494A-B9B1-0CC2E1E114C7}" type="presOf" srcId="{50CBDE16-D689-4931-BF8D-888A70565936}" destId="{7AC376F2-0AF0-497D-9635-0785912F808F}" srcOrd="1" destOrd="0" presId="urn:microsoft.com/office/officeart/2016/7/layout/RepeatingBendingProcessNew"/>
    <dgm:cxn modelId="{EFBF5FA4-F2BF-478D-9A06-1411842F0417}" type="presOf" srcId="{50CBDE16-D689-4931-BF8D-888A70565936}" destId="{4EB96772-F9F5-44C2-A629-1FF8FBA8C441}" srcOrd="0" destOrd="0" presId="urn:microsoft.com/office/officeart/2016/7/layout/RepeatingBendingProcessNew"/>
    <dgm:cxn modelId="{5242D7A4-2319-4D6B-9D9E-6BE59DB3A80D}" type="presOf" srcId="{57053D77-DE1A-4447-A37E-EA48DF5A0637}" destId="{F16DC686-7BAD-43C6-98BA-7E396BBEC601}" srcOrd="0" destOrd="0" presId="urn:microsoft.com/office/officeart/2016/7/layout/RepeatingBendingProcessNew"/>
    <dgm:cxn modelId="{88D22CA6-43BF-4593-A938-D5866DADCC73}" srcId="{97DD3064-39A8-4553-897C-F7237B8618FA}" destId="{B383E538-C00F-4F1A-A3D0-4501A25A9633}" srcOrd="3" destOrd="0" parTransId="{427FEA45-14FC-44B5-937E-72B91C6804FA}" sibTransId="{C8F93B21-2189-4A0F-8D90-8DE10D18769D}"/>
    <dgm:cxn modelId="{822F09A8-CCDC-4095-ACEC-EE9864F2E35A}" type="presOf" srcId="{B383E538-C00F-4F1A-A3D0-4501A25A9633}" destId="{5D692C07-2EDC-483F-A383-6B8BCB3A5C11}" srcOrd="0" destOrd="0" presId="urn:microsoft.com/office/officeart/2016/7/layout/RepeatingBendingProcessNew"/>
    <dgm:cxn modelId="{EA1E1CB6-9A52-4A36-86B3-7476BBD6A093}" type="presOf" srcId="{8F8583F7-C125-4BAE-96EA-75647DA45615}" destId="{10809620-BD7B-4AFB-B072-BCF045952296}" srcOrd="0" destOrd="0" presId="urn:microsoft.com/office/officeart/2016/7/layout/RepeatingBendingProcessNew"/>
    <dgm:cxn modelId="{006045BC-F5D8-4E3F-9A54-24C6A85D3123}" type="presOf" srcId="{5D027690-68BB-4318-8E05-24BCC78064EB}" destId="{25F3705C-1915-4CFD-8642-80EAA6C8E658}" srcOrd="0" destOrd="0" presId="urn:microsoft.com/office/officeart/2016/7/layout/RepeatingBendingProcessNew"/>
    <dgm:cxn modelId="{C33321C5-5885-4D22-A53D-13D1A5EB3139}" type="presOf" srcId="{1DFF45AF-FFE9-4B32-9E21-A8CCB04928AD}" destId="{A9EA2E09-C17D-46A4-92A8-D1C33152141A}" srcOrd="1" destOrd="0" presId="urn:microsoft.com/office/officeart/2016/7/layout/RepeatingBendingProcessNew"/>
    <dgm:cxn modelId="{B4A398C7-E037-4B2F-991D-4EFD71B3518F}" type="presOf" srcId="{AAF076C8-A250-489B-A47D-58376913A57C}" destId="{42E77852-7976-4D05-A2B0-C5CA256C9616}" srcOrd="0" destOrd="0" presId="urn:microsoft.com/office/officeart/2016/7/layout/RepeatingBendingProcessNew"/>
    <dgm:cxn modelId="{9B9014D2-CAE0-46B3-A947-16988A236CD6}" type="presOf" srcId="{007CF909-2E32-4DE9-85F0-DB5E8E80B973}" destId="{B4911E1D-34AE-4CB5-892B-71F10FF77D48}" srcOrd="0" destOrd="0" presId="urn:microsoft.com/office/officeart/2016/7/layout/RepeatingBendingProcessNew"/>
    <dgm:cxn modelId="{24398BDB-75D8-47BF-96C2-D73AEE32DE3B}" srcId="{97DD3064-39A8-4553-897C-F7237B8618FA}" destId="{658486C0-8471-488F-B482-4DCB884973AA}" srcOrd="4" destOrd="0" parTransId="{2CFA7C91-4108-4B89-9B6E-5544074A7BFE}" sibTransId="{A5349AFF-68CA-48B1-9282-B8734CA0CC0E}"/>
    <dgm:cxn modelId="{D05424DC-C338-4A23-90F9-777F68B4A196}" srcId="{97DD3064-39A8-4553-897C-F7237B8618FA}" destId="{9DD52CE5-FE44-4369-9804-E19F25A97482}" srcOrd="7" destOrd="0" parTransId="{B5C31068-E8B7-49D8-89EC-5023687F1E97}" sibTransId="{57053D77-DE1A-4447-A37E-EA48DF5A0637}"/>
    <dgm:cxn modelId="{32A62AE1-3635-492E-9A13-B0F0484519D9}" type="presOf" srcId="{9DD52CE5-FE44-4369-9804-E19F25A97482}" destId="{6E1C64A8-99B8-4FC6-B94D-577B4CB5CE18}" srcOrd="0" destOrd="0" presId="urn:microsoft.com/office/officeart/2016/7/layout/RepeatingBendingProcessNew"/>
    <dgm:cxn modelId="{2C0ACAE7-CD73-4A58-B293-95A03B957D23}" type="presOf" srcId="{97DD3064-39A8-4553-897C-F7237B8618FA}" destId="{940F0844-62EC-4777-AAFB-621BB52FC0D9}" srcOrd="0" destOrd="0" presId="urn:microsoft.com/office/officeart/2016/7/layout/RepeatingBendingProcessNew"/>
    <dgm:cxn modelId="{5B9752F5-71CC-4E7B-A1E4-2E966BF3CC81}" type="presOf" srcId="{57053D77-DE1A-4447-A37E-EA48DF5A0637}" destId="{CB4084BD-C364-4185-8D64-85C9921EFA0F}" srcOrd="1" destOrd="0" presId="urn:microsoft.com/office/officeart/2016/7/layout/RepeatingBendingProcessNew"/>
    <dgm:cxn modelId="{CFA26C3D-99F9-44D9-8F61-10CD5C99E08F}" type="presParOf" srcId="{940F0844-62EC-4777-AAFB-621BB52FC0D9}" destId="{9A3C770A-C055-469C-AE5F-7438159B17F9}" srcOrd="0" destOrd="0" presId="urn:microsoft.com/office/officeart/2016/7/layout/RepeatingBendingProcessNew"/>
    <dgm:cxn modelId="{3840BE52-D487-4608-ADB8-42B2B2DF776A}" type="presParOf" srcId="{940F0844-62EC-4777-AAFB-621BB52FC0D9}" destId="{368113F6-0888-42D2-8553-791A84322209}" srcOrd="1" destOrd="0" presId="urn:microsoft.com/office/officeart/2016/7/layout/RepeatingBendingProcessNew"/>
    <dgm:cxn modelId="{E29E4DA6-0EBA-412F-8A81-D1C494F27E05}" type="presParOf" srcId="{368113F6-0888-42D2-8553-791A84322209}" destId="{3DB598E6-8AAF-4AB9-BA83-9A9F98ADDBF9}" srcOrd="0" destOrd="0" presId="urn:microsoft.com/office/officeart/2016/7/layout/RepeatingBendingProcessNew"/>
    <dgm:cxn modelId="{FBFAF12F-7315-42CB-A5AC-E81B429F16B8}" type="presParOf" srcId="{940F0844-62EC-4777-AAFB-621BB52FC0D9}" destId="{75D1D40A-5AEE-40A6-8A13-FB1357F8C994}" srcOrd="2" destOrd="0" presId="urn:microsoft.com/office/officeart/2016/7/layout/RepeatingBendingProcessNew"/>
    <dgm:cxn modelId="{B7F344FF-C2A3-44BB-87DC-02256D3180F2}" type="presParOf" srcId="{940F0844-62EC-4777-AAFB-621BB52FC0D9}" destId="{4EB96772-F9F5-44C2-A629-1FF8FBA8C441}" srcOrd="3" destOrd="0" presId="urn:microsoft.com/office/officeart/2016/7/layout/RepeatingBendingProcessNew"/>
    <dgm:cxn modelId="{E94C3E34-D5EE-4AF8-BFD1-5EEAEEE32576}" type="presParOf" srcId="{4EB96772-F9F5-44C2-A629-1FF8FBA8C441}" destId="{7AC376F2-0AF0-497D-9635-0785912F808F}" srcOrd="0" destOrd="0" presId="urn:microsoft.com/office/officeart/2016/7/layout/RepeatingBendingProcessNew"/>
    <dgm:cxn modelId="{C7B42117-FC16-4F77-A65F-E5515B2AF53E}" type="presParOf" srcId="{940F0844-62EC-4777-AAFB-621BB52FC0D9}" destId="{365C9ECC-3309-44EE-ADB1-D2411BCBDF3A}" srcOrd="4" destOrd="0" presId="urn:microsoft.com/office/officeart/2016/7/layout/RepeatingBendingProcessNew"/>
    <dgm:cxn modelId="{941C5CB3-8569-4763-845D-6AFF6885F6E3}" type="presParOf" srcId="{940F0844-62EC-4777-AAFB-621BB52FC0D9}" destId="{9B484FBE-4287-42C4-A642-894EB589ED06}" srcOrd="5" destOrd="0" presId="urn:microsoft.com/office/officeart/2016/7/layout/RepeatingBendingProcessNew"/>
    <dgm:cxn modelId="{936AEBBD-5E91-4DB8-8425-39D8266F7E6C}" type="presParOf" srcId="{9B484FBE-4287-42C4-A642-894EB589ED06}" destId="{A9EA2E09-C17D-46A4-92A8-D1C33152141A}" srcOrd="0" destOrd="0" presId="urn:microsoft.com/office/officeart/2016/7/layout/RepeatingBendingProcessNew"/>
    <dgm:cxn modelId="{C751A2A8-83C0-46C6-A064-4E8368696070}" type="presParOf" srcId="{940F0844-62EC-4777-AAFB-621BB52FC0D9}" destId="{5D692C07-2EDC-483F-A383-6B8BCB3A5C11}" srcOrd="6" destOrd="0" presId="urn:microsoft.com/office/officeart/2016/7/layout/RepeatingBendingProcessNew"/>
    <dgm:cxn modelId="{E38DA84F-9410-4B30-AC4D-9642182A90CC}" type="presParOf" srcId="{940F0844-62EC-4777-AAFB-621BB52FC0D9}" destId="{9BCD3490-94DA-4BAE-A4FE-136CB47F8029}" srcOrd="7" destOrd="0" presId="urn:microsoft.com/office/officeart/2016/7/layout/RepeatingBendingProcessNew"/>
    <dgm:cxn modelId="{EF24F0F6-6EEC-478A-B027-9CD75F946574}" type="presParOf" srcId="{9BCD3490-94DA-4BAE-A4FE-136CB47F8029}" destId="{1AB2380E-9294-4D23-8855-3BCE475D10C9}" srcOrd="0" destOrd="0" presId="urn:microsoft.com/office/officeart/2016/7/layout/RepeatingBendingProcessNew"/>
    <dgm:cxn modelId="{83098CC2-71F5-41B7-ABC1-E46206EDEAFB}" type="presParOf" srcId="{940F0844-62EC-4777-AAFB-621BB52FC0D9}" destId="{26104413-1962-4B85-897D-AE190CEF8338}" srcOrd="8" destOrd="0" presId="urn:microsoft.com/office/officeart/2016/7/layout/RepeatingBendingProcessNew"/>
    <dgm:cxn modelId="{3A53E4A6-E89F-4FDF-A639-CFDED4D9FD00}" type="presParOf" srcId="{940F0844-62EC-4777-AAFB-621BB52FC0D9}" destId="{19BE53D2-998F-48F5-B6B8-CCA4707E631E}" srcOrd="9" destOrd="0" presId="urn:microsoft.com/office/officeart/2016/7/layout/RepeatingBendingProcessNew"/>
    <dgm:cxn modelId="{0530AD44-4C55-4505-A1EF-3D84994CF19F}" type="presParOf" srcId="{19BE53D2-998F-48F5-B6B8-CCA4707E631E}" destId="{1E9FD5A1-7D15-4730-873B-25F3CB935B15}" srcOrd="0" destOrd="0" presId="urn:microsoft.com/office/officeart/2016/7/layout/RepeatingBendingProcessNew"/>
    <dgm:cxn modelId="{33CD8EC0-8114-4906-B5A5-046791571A10}" type="presParOf" srcId="{940F0844-62EC-4777-AAFB-621BB52FC0D9}" destId="{B4911E1D-34AE-4CB5-892B-71F10FF77D48}" srcOrd="10" destOrd="0" presId="urn:microsoft.com/office/officeart/2016/7/layout/RepeatingBendingProcessNew"/>
    <dgm:cxn modelId="{0320A3CE-4F41-4C66-8F76-3A280D4BAE1F}" type="presParOf" srcId="{940F0844-62EC-4777-AAFB-621BB52FC0D9}" destId="{10809620-BD7B-4AFB-B072-BCF045952296}" srcOrd="11" destOrd="0" presId="urn:microsoft.com/office/officeart/2016/7/layout/RepeatingBendingProcessNew"/>
    <dgm:cxn modelId="{1EF3E6FF-790B-4C6F-AB8E-E5E301A43206}" type="presParOf" srcId="{10809620-BD7B-4AFB-B072-BCF045952296}" destId="{DAE2189D-2B5E-4BF8-9857-92A702B88D04}" srcOrd="0" destOrd="0" presId="urn:microsoft.com/office/officeart/2016/7/layout/RepeatingBendingProcessNew"/>
    <dgm:cxn modelId="{95DCD8A8-8E63-4540-A4D0-BD7F2DCFB602}" type="presParOf" srcId="{940F0844-62EC-4777-AAFB-621BB52FC0D9}" destId="{42E77852-7976-4D05-A2B0-C5CA256C9616}" srcOrd="12" destOrd="0" presId="urn:microsoft.com/office/officeart/2016/7/layout/RepeatingBendingProcessNew"/>
    <dgm:cxn modelId="{D9BBB29C-EFEA-4FF6-B587-5D1517D8C244}" type="presParOf" srcId="{940F0844-62EC-4777-AAFB-621BB52FC0D9}" destId="{25F3705C-1915-4CFD-8642-80EAA6C8E658}" srcOrd="13" destOrd="0" presId="urn:microsoft.com/office/officeart/2016/7/layout/RepeatingBendingProcessNew"/>
    <dgm:cxn modelId="{3FCD0945-E47A-427D-90DF-27BF17C21BEC}" type="presParOf" srcId="{25F3705C-1915-4CFD-8642-80EAA6C8E658}" destId="{4A3F1AA1-495C-4AE4-803D-85E080CDCF2A}" srcOrd="0" destOrd="0" presId="urn:microsoft.com/office/officeart/2016/7/layout/RepeatingBendingProcessNew"/>
    <dgm:cxn modelId="{EEF86775-190D-4A74-8E59-C5B4A0716D63}" type="presParOf" srcId="{940F0844-62EC-4777-AAFB-621BB52FC0D9}" destId="{6E1C64A8-99B8-4FC6-B94D-577B4CB5CE18}" srcOrd="14" destOrd="0" presId="urn:microsoft.com/office/officeart/2016/7/layout/RepeatingBendingProcessNew"/>
    <dgm:cxn modelId="{1105EF5B-04EC-4180-98DA-373DC5C85C05}" type="presParOf" srcId="{940F0844-62EC-4777-AAFB-621BB52FC0D9}" destId="{F16DC686-7BAD-43C6-98BA-7E396BBEC601}" srcOrd="15" destOrd="0" presId="urn:microsoft.com/office/officeart/2016/7/layout/RepeatingBendingProcessNew"/>
    <dgm:cxn modelId="{FFECAD1C-5E45-4817-9A87-D529F76C85DF}" type="presParOf" srcId="{F16DC686-7BAD-43C6-98BA-7E396BBEC601}" destId="{CB4084BD-C364-4185-8D64-85C9921EFA0F}" srcOrd="0" destOrd="0" presId="urn:microsoft.com/office/officeart/2016/7/layout/RepeatingBendingProcessNew"/>
    <dgm:cxn modelId="{8CFE36E2-89C9-4BD6-A1B4-4BBBC785DBEB}" type="presParOf" srcId="{940F0844-62EC-4777-AAFB-621BB52FC0D9}" destId="{551FCF52-0D98-4F17-B703-FD9FC4D91B2D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85E6E-AEB4-4097-9B0E-7907520BEC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460BD-075D-41E2-BFF5-FED9F67220B9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Develop an interactive and user-friendly Number Guessing Game.</a:t>
          </a:r>
          <a:endParaRPr lang="en-US"/>
        </a:p>
      </dgm:t>
    </dgm:pt>
    <dgm:pt modelId="{0120F0DA-7D72-4C7F-BD01-C1F4D0428B94}" type="parTrans" cxnId="{39323A60-A4C7-4FD1-86CB-BDE3CE3A73A5}">
      <dgm:prSet/>
      <dgm:spPr/>
      <dgm:t>
        <a:bodyPr/>
        <a:lstStyle/>
        <a:p>
          <a:endParaRPr lang="en-US"/>
        </a:p>
      </dgm:t>
    </dgm:pt>
    <dgm:pt modelId="{45113FF4-2F8F-44A3-BA42-5DD383F3467F}" type="sibTrans" cxnId="{39323A60-A4C7-4FD1-86CB-BDE3CE3A73A5}">
      <dgm:prSet/>
      <dgm:spPr/>
      <dgm:t>
        <a:bodyPr/>
        <a:lstStyle/>
        <a:p>
          <a:endParaRPr lang="en-US"/>
        </a:p>
      </dgm:t>
    </dgm:pt>
    <dgm:pt modelId="{A62C2278-6A4D-4FAD-856D-5CA4F21E8EB0}">
      <dgm:prSet/>
      <dgm:spPr/>
      <dgm:t>
        <a:bodyPr/>
        <a:lstStyle/>
        <a:p>
          <a:pPr>
            <a:lnSpc>
              <a:spcPct val="100000"/>
            </a:lnSpc>
          </a:pPr>
          <a:r>
            <a:rPr lang="en-NG" dirty="0"/>
            <a:t>Implement different game modes such as Timed Mode.</a:t>
          </a:r>
          <a:endParaRPr lang="en-US" dirty="0"/>
        </a:p>
      </dgm:t>
    </dgm:pt>
    <dgm:pt modelId="{61C348D8-97AE-4ECF-877C-4F33C0965C31}" type="parTrans" cxnId="{5355503A-495E-4960-AC92-922E24464536}">
      <dgm:prSet/>
      <dgm:spPr/>
      <dgm:t>
        <a:bodyPr/>
        <a:lstStyle/>
        <a:p>
          <a:endParaRPr lang="en-US"/>
        </a:p>
      </dgm:t>
    </dgm:pt>
    <dgm:pt modelId="{5CA695E7-6AE6-4E39-8005-39E26F6D702F}" type="sibTrans" cxnId="{5355503A-495E-4960-AC92-922E24464536}">
      <dgm:prSet/>
      <dgm:spPr/>
      <dgm:t>
        <a:bodyPr/>
        <a:lstStyle/>
        <a:p>
          <a:endParaRPr lang="en-US"/>
        </a:p>
      </dgm:t>
    </dgm:pt>
    <dgm:pt modelId="{8C1A5C92-A776-48D2-82E5-EB9A21F389F0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Enhance the gaming experience with GUI, animations, and sound effects.</a:t>
          </a:r>
          <a:endParaRPr lang="en-US"/>
        </a:p>
      </dgm:t>
    </dgm:pt>
    <dgm:pt modelId="{039073CF-1530-479E-9840-4E17B883E00F}" type="parTrans" cxnId="{B973DC4C-81F5-44FB-A5C8-D7D3F308F2B3}">
      <dgm:prSet/>
      <dgm:spPr/>
      <dgm:t>
        <a:bodyPr/>
        <a:lstStyle/>
        <a:p>
          <a:endParaRPr lang="en-US"/>
        </a:p>
      </dgm:t>
    </dgm:pt>
    <dgm:pt modelId="{4CF35A97-B0AD-4C2E-BF03-9F47E45BA346}" type="sibTrans" cxnId="{B973DC4C-81F5-44FB-A5C8-D7D3F308F2B3}">
      <dgm:prSet/>
      <dgm:spPr/>
      <dgm:t>
        <a:bodyPr/>
        <a:lstStyle/>
        <a:p>
          <a:endParaRPr lang="en-US"/>
        </a:p>
      </dgm:t>
    </dgm:pt>
    <dgm:pt modelId="{4506E002-2105-465A-8BC6-B897C6BCB9FD}" type="pres">
      <dgm:prSet presAssocID="{CD285E6E-AEB4-4097-9B0E-7907520BEC9A}" presName="root" presStyleCnt="0">
        <dgm:presLayoutVars>
          <dgm:dir/>
          <dgm:resizeHandles val="exact"/>
        </dgm:presLayoutVars>
      </dgm:prSet>
      <dgm:spPr/>
    </dgm:pt>
    <dgm:pt modelId="{6012A433-FDDA-4E68-99F6-44BD5F662F9E}" type="pres">
      <dgm:prSet presAssocID="{D29460BD-075D-41E2-BFF5-FED9F67220B9}" presName="compNode" presStyleCnt="0"/>
      <dgm:spPr/>
    </dgm:pt>
    <dgm:pt modelId="{D0C110A1-9E0B-45C6-A917-62936B7994D9}" type="pres">
      <dgm:prSet presAssocID="{D29460BD-075D-41E2-BFF5-FED9F67220B9}" presName="bgRect" presStyleLbl="bgShp" presStyleIdx="0" presStyleCnt="3"/>
      <dgm:spPr/>
    </dgm:pt>
    <dgm:pt modelId="{67CC7BCF-B450-4529-99AF-2EFB954B5404}" type="pres">
      <dgm:prSet presAssocID="{D29460BD-075D-41E2-BFF5-FED9F67220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77CA49F-A801-4599-A1C6-1F3AF304E248}" type="pres">
      <dgm:prSet presAssocID="{D29460BD-075D-41E2-BFF5-FED9F67220B9}" presName="spaceRect" presStyleCnt="0"/>
      <dgm:spPr/>
    </dgm:pt>
    <dgm:pt modelId="{B3C6CE2F-7009-4B76-8C2E-912CACC568EA}" type="pres">
      <dgm:prSet presAssocID="{D29460BD-075D-41E2-BFF5-FED9F67220B9}" presName="parTx" presStyleLbl="revTx" presStyleIdx="0" presStyleCnt="3">
        <dgm:presLayoutVars>
          <dgm:chMax val="0"/>
          <dgm:chPref val="0"/>
        </dgm:presLayoutVars>
      </dgm:prSet>
      <dgm:spPr/>
    </dgm:pt>
    <dgm:pt modelId="{A330ABC0-E70E-437F-8D5A-9EEE97161BEB}" type="pres">
      <dgm:prSet presAssocID="{45113FF4-2F8F-44A3-BA42-5DD383F3467F}" presName="sibTrans" presStyleCnt="0"/>
      <dgm:spPr/>
    </dgm:pt>
    <dgm:pt modelId="{50A6E07B-0720-48B5-B072-1888E66B79C8}" type="pres">
      <dgm:prSet presAssocID="{A62C2278-6A4D-4FAD-856D-5CA4F21E8EB0}" presName="compNode" presStyleCnt="0"/>
      <dgm:spPr/>
    </dgm:pt>
    <dgm:pt modelId="{81C8EC87-FEDE-4A17-B3BD-0438C8BF7321}" type="pres">
      <dgm:prSet presAssocID="{A62C2278-6A4D-4FAD-856D-5CA4F21E8EB0}" presName="bgRect" presStyleLbl="bgShp" presStyleIdx="1" presStyleCnt="3"/>
      <dgm:spPr/>
    </dgm:pt>
    <dgm:pt modelId="{6FB6865B-4EF6-44E0-9438-1D9DDA48B67C}" type="pres">
      <dgm:prSet presAssocID="{A62C2278-6A4D-4FAD-856D-5CA4F21E8E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7051672-8E8A-4019-88AC-EDE24BCCE92D}" type="pres">
      <dgm:prSet presAssocID="{A62C2278-6A4D-4FAD-856D-5CA4F21E8EB0}" presName="spaceRect" presStyleCnt="0"/>
      <dgm:spPr/>
    </dgm:pt>
    <dgm:pt modelId="{B5E55AC3-2646-4901-B673-F7703C563270}" type="pres">
      <dgm:prSet presAssocID="{A62C2278-6A4D-4FAD-856D-5CA4F21E8EB0}" presName="parTx" presStyleLbl="revTx" presStyleIdx="1" presStyleCnt="3">
        <dgm:presLayoutVars>
          <dgm:chMax val="0"/>
          <dgm:chPref val="0"/>
        </dgm:presLayoutVars>
      </dgm:prSet>
      <dgm:spPr/>
    </dgm:pt>
    <dgm:pt modelId="{02B88A5B-BB75-486A-9425-587D93DA9C8A}" type="pres">
      <dgm:prSet presAssocID="{5CA695E7-6AE6-4E39-8005-39E26F6D702F}" presName="sibTrans" presStyleCnt="0"/>
      <dgm:spPr/>
    </dgm:pt>
    <dgm:pt modelId="{9238C030-DEF4-447D-9342-3A5FEE604B47}" type="pres">
      <dgm:prSet presAssocID="{8C1A5C92-A776-48D2-82E5-EB9A21F389F0}" presName="compNode" presStyleCnt="0"/>
      <dgm:spPr/>
    </dgm:pt>
    <dgm:pt modelId="{D48C3EC2-345C-4A22-9DF0-DAEB92B25425}" type="pres">
      <dgm:prSet presAssocID="{8C1A5C92-A776-48D2-82E5-EB9A21F389F0}" presName="bgRect" presStyleLbl="bgShp" presStyleIdx="2" presStyleCnt="3"/>
      <dgm:spPr/>
    </dgm:pt>
    <dgm:pt modelId="{957432FA-C04B-4A89-BD0A-75EC20F9DCD7}" type="pres">
      <dgm:prSet presAssocID="{8C1A5C92-A776-48D2-82E5-EB9A21F389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A232C6-9EC9-4A1B-A07E-AC0DAACFD705}" type="pres">
      <dgm:prSet presAssocID="{8C1A5C92-A776-48D2-82E5-EB9A21F389F0}" presName="spaceRect" presStyleCnt="0"/>
      <dgm:spPr/>
    </dgm:pt>
    <dgm:pt modelId="{E20A4D21-D657-4E22-AC6F-09898D546A9E}" type="pres">
      <dgm:prSet presAssocID="{8C1A5C92-A776-48D2-82E5-EB9A21F389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55503A-495E-4960-AC92-922E24464536}" srcId="{CD285E6E-AEB4-4097-9B0E-7907520BEC9A}" destId="{A62C2278-6A4D-4FAD-856D-5CA4F21E8EB0}" srcOrd="1" destOrd="0" parTransId="{61C348D8-97AE-4ECF-877C-4F33C0965C31}" sibTransId="{5CA695E7-6AE6-4E39-8005-39E26F6D702F}"/>
    <dgm:cxn modelId="{39323A60-A4C7-4FD1-86CB-BDE3CE3A73A5}" srcId="{CD285E6E-AEB4-4097-9B0E-7907520BEC9A}" destId="{D29460BD-075D-41E2-BFF5-FED9F67220B9}" srcOrd="0" destOrd="0" parTransId="{0120F0DA-7D72-4C7F-BD01-C1F4D0428B94}" sibTransId="{45113FF4-2F8F-44A3-BA42-5DD383F3467F}"/>
    <dgm:cxn modelId="{B973DC4C-81F5-44FB-A5C8-D7D3F308F2B3}" srcId="{CD285E6E-AEB4-4097-9B0E-7907520BEC9A}" destId="{8C1A5C92-A776-48D2-82E5-EB9A21F389F0}" srcOrd="2" destOrd="0" parTransId="{039073CF-1530-479E-9840-4E17B883E00F}" sibTransId="{4CF35A97-B0AD-4C2E-BF03-9F47E45BA346}"/>
    <dgm:cxn modelId="{7293AE59-4E94-4752-84DB-7D04229BC0B8}" type="presOf" srcId="{A62C2278-6A4D-4FAD-856D-5CA4F21E8EB0}" destId="{B5E55AC3-2646-4901-B673-F7703C563270}" srcOrd="0" destOrd="0" presId="urn:microsoft.com/office/officeart/2018/2/layout/IconVerticalSolidList"/>
    <dgm:cxn modelId="{7B3A1888-0CF5-460F-B929-A6A5E41BBDA3}" type="presOf" srcId="{8C1A5C92-A776-48D2-82E5-EB9A21F389F0}" destId="{E20A4D21-D657-4E22-AC6F-09898D546A9E}" srcOrd="0" destOrd="0" presId="urn:microsoft.com/office/officeart/2018/2/layout/IconVerticalSolidList"/>
    <dgm:cxn modelId="{31ACA997-881E-4DE5-90F3-8533D8084C29}" type="presOf" srcId="{D29460BD-075D-41E2-BFF5-FED9F67220B9}" destId="{B3C6CE2F-7009-4B76-8C2E-912CACC568EA}" srcOrd="0" destOrd="0" presId="urn:microsoft.com/office/officeart/2018/2/layout/IconVerticalSolidList"/>
    <dgm:cxn modelId="{B2F38DB7-5F52-4AC9-8DE9-5CD68A7E94FA}" type="presOf" srcId="{CD285E6E-AEB4-4097-9B0E-7907520BEC9A}" destId="{4506E002-2105-465A-8BC6-B897C6BCB9FD}" srcOrd="0" destOrd="0" presId="urn:microsoft.com/office/officeart/2018/2/layout/IconVerticalSolidList"/>
    <dgm:cxn modelId="{A4F9C524-C7E5-457F-9560-DB833CA37122}" type="presParOf" srcId="{4506E002-2105-465A-8BC6-B897C6BCB9FD}" destId="{6012A433-FDDA-4E68-99F6-44BD5F662F9E}" srcOrd="0" destOrd="0" presId="urn:microsoft.com/office/officeart/2018/2/layout/IconVerticalSolidList"/>
    <dgm:cxn modelId="{E43F66D3-9A5A-457B-844E-ADB5204A0A85}" type="presParOf" srcId="{6012A433-FDDA-4E68-99F6-44BD5F662F9E}" destId="{D0C110A1-9E0B-45C6-A917-62936B7994D9}" srcOrd="0" destOrd="0" presId="urn:microsoft.com/office/officeart/2018/2/layout/IconVerticalSolidList"/>
    <dgm:cxn modelId="{DFD4FB8E-7563-4EF6-8FB2-14BB626BFDC1}" type="presParOf" srcId="{6012A433-FDDA-4E68-99F6-44BD5F662F9E}" destId="{67CC7BCF-B450-4529-99AF-2EFB954B5404}" srcOrd="1" destOrd="0" presId="urn:microsoft.com/office/officeart/2018/2/layout/IconVerticalSolidList"/>
    <dgm:cxn modelId="{05FA7BFC-DCC6-40A0-92A3-90D4C1F9D001}" type="presParOf" srcId="{6012A433-FDDA-4E68-99F6-44BD5F662F9E}" destId="{C77CA49F-A801-4599-A1C6-1F3AF304E248}" srcOrd="2" destOrd="0" presId="urn:microsoft.com/office/officeart/2018/2/layout/IconVerticalSolidList"/>
    <dgm:cxn modelId="{299E58BE-87CB-4877-9EE2-3191E4946D1E}" type="presParOf" srcId="{6012A433-FDDA-4E68-99F6-44BD5F662F9E}" destId="{B3C6CE2F-7009-4B76-8C2E-912CACC568EA}" srcOrd="3" destOrd="0" presId="urn:microsoft.com/office/officeart/2018/2/layout/IconVerticalSolidList"/>
    <dgm:cxn modelId="{D6CC3238-899D-4498-871C-3360E05EBA99}" type="presParOf" srcId="{4506E002-2105-465A-8BC6-B897C6BCB9FD}" destId="{A330ABC0-E70E-437F-8D5A-9EEE97161BEB}" srcOrd="1" destOrd="0" presId="urn:microsoft.com/office/officeart/2018/2/layout/IconVerticalSolidList"/>
    <dgm:cxn modelId="{0B547047-A6B9-4CC3-A790-B1DFF0DEF86D}" type="presParOf" srcId="{4506E002-2105-465A-8BC6-B897C6BCB9FD}" destId="{50A6E07B-0720-48B5-B072-1888E66B79C8}" srcOrd="2" destOrd="0" presId="urn:microsoft.com/office/officeart/2018/2/layout/IconVerticalSolidList"/>
    <dgm:cxn modelId="{D09D3B77-A8C4-4F98-B7CB-553467E3CF0C}" type="presParOf" srcId="{50A6E07B-0720-48B5-B072-1888E66B79C8}" destId="{81C8EC87-FEDE-4A17-B3BD-0438C8BF7321}" srcOrd="0" destOrd="0" presId="urn:microsoft.com/office/officeart/2018/2/layout/IconVerticalSolidList"/>
    <dgm:cxn modelId="{8B734332-F26F-4FB1-86E7-33AA9ED835A9}" type="presParOf" srcId="{50A6E07B-0720-48B5-B072-1888E66B79C8}" destId="{6FB6865B-4EF6-44E0-9438-1D9DDA48B67C}" srcOrd="1" destOrd="0" presId="urn:microsoft.com/office/officeart/2018/2/layout/IconVerticalSolidList"/>
    <dgm:cxn modelId="{263F3CC4-62E0-4BA9-92AC-6645CB8ACC5B}" type="presParOf" srcId="{50A6E07B-0720-48B5-B072-1888E66B79C8}" destId="{67051672-8E8A-4019-88AC-EDE24BCCE92D}" srcOrd="2" destOrd="0" presId="urn:microsoft.com/office/officeart/2018/2/layout/IconVerticalSolidList"/>
    <dgm:cxn modelId="{A93A7F26-E29D-47FF-8951-84808FB648B2}" type="presParOf" srcId="{50A6E07B-0720-48B5-B072-1888E66B79C8}" destId="{B5E55AC3-2646-4901-B673-F7703C563270}" srcOrd="3" destOrd="0" presId="urn:microsoft.com/office/officeart/2018/2/layout/IconVerticalSolidList"/>
    <dgm:cxn modelId="{F7273E45-7107-4688-8877-5545CE6D9732}" type="presParOf" srcId="{4506E002-2105-465A-8BC6-B897C6BCB9FD}" destId="{02B88A5B-BB75-486A-9425-587D93DA9C8A}" srcOrd="3" destOrd="0" presId="urn:microsoft.com/office/officeart/2018/2/layout/IconVerticalSolidList"/>
    <dgm:cxn modelId="{D7436630-C9D0-40A9-9D5D-180743A149D9}" type="presParOf" srcId="{4506E002-2105-465A-8BC6-B897C6BCB9FD}" destId="{9238C030-DEF4-447D-9342-3A5FEE604B47}" srcOrd="4" destOrd="0" presId="urn:microsoft.com/office/officeart/2018/2/layout/IconVerticalSolidList"/>
    <dgm:cxn modelId="{8421DBBA-FDF3-4ABB-89C2-E076ABEB0F27}" type="presParOf" srcId="{9238C030-DEF4-447D-9342-3A5FEE604B47}" destId="{D48C3EC2-345C-4A22-9DF0-DAEB92B25425}" srcOrd="0" destOrd="0" presId="urn:microsoft.com/office/officeart/2018/2/layout/IconVerticalSolidList"/>
    <dgm:cxn modelId="{764C695F-C078-47A1-90F2-0AB2EDAE30F1}" type="presParOf" srcId="{9238C030-DEF4-447D-9342-3A5FEE604B47}" destId="{957432FA-C04B-4A89-BD0A-75EC20F9DCD7}" srcOrd="1" destOrd="0" presId="urn:microsoft.com/office/officeart/2018/2/layout/IconVerticalSolidList"/>
    <dgm:cxn modelId="{EFF7656D-0B05-40E2-A594-26C7DBE0C8B2}" type="presParOf" srcId="{9238C030-DEF4-447D-9342-3A5FEE604B47}" destId="{E2A232C6-9EC9-4A1B-A07E-AC0DAACFD705}" srcOrd="2" destOrd="0" presId="urn:microsoft.com/office/officeart/2018/2/layout/IconVerticalSolidList"/>
    <dgm:cxn modelId="{52D06342-D125-48E6-B085-CE01A9E49031}" type="presParOf" srcId="{9238C030-DEF4-447D-9342-3A5FEE604B47}" destId="{E20A4D21-D657-4E22-AC6F-09898D546A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0D24D-316B-4F66-8727-FBE7D03DDB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3B9991-006D-4FDB-B7B5-E88E554B9958}">
      <dgm:prSet/>
      <dgm:spPr/>
      <dgm:t>
        <a:bodyPr/>
        <a:lstStyle/>
        <a:p>
          <a:r>
            <a:rPr lang="en-NG" dirty="0"/>
            <a:t>The SDLC model best suited for developing this app depends on complexity and requirements. Below are two possible models:</a:t>
          </a:r>
          <a:endParaRPr lang="en-US" dirty="0"/>
        </a:p>
      </dgm:t>
    </dgm:pt>
    <dgm:pt modelId="{7F5DF191-8E36-425C-9971-E41FB973714F}" type="parTrans" cxnId="{FE28D6F4-D212-4B39-8DC8-1E23471DBFA5}">
      <dgm:prSet/>
      <dgm:spPr/>
      <dgm:t>
        <a:bodyPr/>
        <a:lstStyle/>
        <a:p>
          <a:endParaRPr lang="en-US"/>
        </a:p>
      </dgm:t>
    </dgm:pt>
    <dgm:pt modelId="{011CC64C-B255-4A69-844E-C5FC4B10BDDF}" type="sibTrans" cxnId="{FE28D6F4-D212-4B39-8DC8-1E23471DBFA5}">
      <dgm:prSet/>
      <dgm:spPr/>
      <dgm:t>
        <a:bodyPr/>
        <a:lstStyle/>
        <a:p>
          <a:endParaRPr lang="en-US"/>
        </a:p>
      </dgm:t>
    </dgm:pt>
    <dgm:pt modelId="{8248D62C-B7A3-4C8C-A49A-A0B3B8C90A72}">
      <dgm:prSet/>
      <dgm:spPr/>
      <dgm:t>
        <a:bodyPr/>
        <a:lstStyle/>
        <a:p>
          <a:r>
            <a:rPr lang="en-NG" b="1"/>
            <a:t>Waterfall Model (For Beginners &amp; Small-Scale Development)</a:t>
          </a:r>
          <a:endParaRPr lang="en-US"/>
        </a:p>
      </dgm:t>
    </dgm:pt>
    <dgm:pt modelId="{30EB9E6F-C415-4112-B489-E5818E83C92B}" type="parTrans" cxnId="{823C17D4-4C60-47E5-956B-EEE219A73252}">
      <dgm:prSet/>
      <dgm:spPr/>
      <dgm:t>
        <a:bodyPr/>
        <a:lstStyle/>
        <a:p>
          <a:endParaRPr lang="en-US"/>
        </a:p>
      </dgm:t>
    </dgm:pt>
    <dgm:pt modelId="{AC072815-8E6E-4719-B56E-61AE946AF2A3}" type="sibTrans" cxnId="{823C17D4-4C60-47E5-956B-EEE219A73252}">
      <dgm:prSet/>
      <dgm:spPr/>
      <dgm:t>
        <a:bodyPr/>
        <a:lstStyle/>
        <a:p>
          <a:endParaRPr lang="en-US"/>
        </a:p>
      </dgm:t>
    </dgm:pt>
    <dgm:pt modelId="{117DD739-27B6-4A7F-81DE-52C99B45BCF3}">
      <dgm:prSet/>
      <dgm:spPr/>
      <dgm:t>
        <a:bodyPr/>
        <a:lstStyle/>
        <a:p>
          <a:r>
            <a:rPr lang="en-NG" b="1"/>
            <a:t>Agile Model (For Continuous Enhancements)</a:t>
          </a:r>
          <a:endParaRPr lang="en-US"/>
        </a:p>
      </dgm:t>
    </dgm:pt>
    <dgm:pt modelId="{55656968-D812-4913-9CDA-F678098A5FD7}" type="parTrans" cxnId="{896AB131-6313-442A-BF61-B1BC9BCA4565}">
      <dgm:prSet/>
      <dgm:spPr/>
      <dgm:t>
        <a:bodyPr/>
        <a:lstStyle/>
        <a:p>
          <a:endParaRPr lang="en-US"/>
        </a:p>
      </dgm:t>
    </dgm:pt>
    <dgm:pt modelId="{0E3135C2-DEC8-417F-A60B-BE9CB289D7CC}" type="sibTrans" cxnId="{896AB131-6313-442A-BF61-B1BC9BCA4565}">
      <dgm:prSet/>
      <dgm:spPr/>
      <dgm:t>
        <a:bodyPr/>
        <a:lstStyle/>
        <a:p>
          <a:endParaRPr lang="en-US"/>
        </a:p>
      </dgm:t>
    </dgm:pt>
    <dgm:pt modelId="{BA2021EC-712F-4D9D-9923-A91CF4521BEA}">
      <dgm:prSet/>
      <dgm:spPr/>
      <dgm:t>
        <a:bodyPr/>
        <a:lstStyle/>
        <a:p>
          <a:r>
            <a:rPr lang="en-NG"/>
            <a:t>The </a:t>
          </a:r>
          <a:r>
            <a:rPr lang="en-NG" b="1"/>
            <a:t>Agile Model</a:t>
          </a:r>
          <a:r>
            <a:rPr lang="en-NG"/>
            <a:t> will be used for this project, enabling iterative development with continuous feedback and improvement.</a:t>
          </a:r>
          <a:endParaRPr lang="en-US"/>
        </a:p>
      </dgm:t>
    </dgm:pt>
    <dgm:pt modelId="{5008CDCB-8C44-467B-80C6-BDDC2B9F9E96}" type="parTrans" cxnId="{346BC93B-0708-4E97-B513-B489F90A8A81}">
      <dgm:prSet/>
      <dgm:spPr/>
      <dgm:t>
        <a:bodyPr/>
        <a:lstStyle/>
        <a:p>
          <a:endParaRPr lang="en-US"/>
        </a:p>
      </dgm:t>
    </dgm:pt>
    <dgm:pt modelId="{9ABE1562-4324-44D8-9B04-1D940814D7FA}" type="sibTrans" cxnId="{346BC93B-0708-4E97-B513-B489F90A8A81}">
      <dgm:prSet/>
      <dgm:spPr/>
      <dgm:t>
        <a:bodyPr/>
        <a:lstStyle/>
        <a:p>
          <a:endParaRPr lang="en-US"/>
        </a:p>
      </dgm:t>
    </dgm:pt>
    <dgm:pt modelId="{218676F9-3B9A-4BE3-8766-957CEC7CD0F7}" type="pres">
      <dgm:prSet presAssocID="{32B0D24D-316B-4F66-8727-FBE7D03DDB6C}" presName="root" presStyleCnt="0">
        <dgm:presLayoutVars>
          <dgm:dir/>
          <dgm:resizeHandles val="exact"/>
        </dgm:presLayoutVars>
      </dgm:prSet>
      <dgm:spPr/>
    </dgm:pt>
    <dgm:pt modelId="{4EBB9237-C841-4BBF-8C9A-5078DBD5B98B}" type="pres">
      <dgm:prSet presAssocID="{32B0D24D-316B-4F66-8727-FBE7D03DDB6C}" presName="container" presStyleCnt="0">
        <dgm:presLayoutVars>
          <dgm:dir/>
          <dgm:resizeHandles val="exact"/>
        </dgm:presLayoutVars>
      </dgm:prSet>
      <dgm:spPr/>
    </dgm:pt>
    <dgm:pt modelId="{84EA19C0-4890-4D39-804C-F9A9A8CCDD4C}" type="pres">
      <dgm:prSet presAssocID="{263B9991-006D-4FDB-B7B5-E88E554B9958}" presName="compNode" presStyleCnt="0"/>
      <dgm:spPr/>
    </dgm:pt>
    <dgm:pt modelId="{49912610-FFF0-46C3-8F2F-8EF5ECBBB9BD}" type="pres">
      <dgm:prSet presAssocID="{263B9991-006D-4FDB-B7B5-E88E554B9958}" presName="iconBgRect" presStyleLbl="bgShp" presStyleIdx="0" presStyleCnt="4"/>
      <dgm:spPr/>
    </dgm:pt>
    <dgm:pt modelId="{449980E4-869C-4A38-B1F6-E4CE3F1FE0F0}" type="pres">
      <dgm:prSet presAssocID="{263B9991-006D-4FDB-B7B5-E88E554B99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37350A0-4FD8-4A38-BE08-FFDDA7CB4AC1}" type="pres">
      <dgm:prSet presAssocID="{263B9991-006D-4FDB-B7B5-E88E554B9958}" presName="spaceRect" presStyleCnt="0"/>
      <dgm:spPr/>
    </dgm:pt>
    <dgm:pt modelId="{088EC1EB-2810-4A05-87F1-89759C2C3894}" type="pres">
      <dgm:prSet presAssocID="{263B9991-006D-4FDB-B7B5-E88E554B9958}" presName="textRect" presStyleLbl="revTx" presStyleIdx="0" presStyleCnt="4">
        <dgm:presLayoutVars>
          <dgm:chMax val="1"/>
          <dgm:chPref val="1"/>
        </dgm:presLayoutVars>
      </dgm:prSet>
      <dgm:spPr/>
    </dgm:pt>
    <dgm:pt modelId="{3C197F8F-03DE-490E-BC44-FD1C6BC23E73}" type="pres">
      <dgm:prSet presAssocID="{011CC64C-B255-4A69-844E-C5FC4B10BDDF}" presName="sibTrans" presStyleLbl="sibTrans2D1" presStyleIdx="0" presStyleCnt="0"/>
      <dgm:spPr/>
    </dgm:pt>
    <dgm:pt modelId="{56536753-121C-4908-BAC3-74D3319EE0EB}" type="pres">
      <dgm:prSet presAssocID="{8248D62C-B7A3-4C8C-A49A-A0B3B8C90A72}" presName="compNode" presStyleCnt="0"/>
      <dgm:spPr/>
    </dgm:pt>
    <dgm:pt modelId="{ECA0DF75-0E8D-42B3-85E1-BBCF0438A010}" type="pres">
      <dgm:prSet presAssocID="{8248D62C-B7A3-4C8C-A49A-A0B3B8C90A72}" presName="iconBgRect" presStyleLbl="bgShp" presStyleIdx="1" presStyleCnt="4"/>
      <dgm:spPr/>
    </dgm:pt>
    <dgm:pt modelId="{3719596C-C428-4753-AC82-17F92FD8721A}" type="pres">
      <dgm:prSet presAssocID="{8248D62C-B7A3-4C8C-A49A-A0B3B8C90A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D28664C0-2CDC-40FC-8F3A-E21F5008F44A}" type="pres">
      <dgm:prSet presAssocID="{8248D62C-B7A3-4C8C-A49A-A0B3B8C90A72}" presName="spaceRect" presStyleCnt="0"/>
      <dgm:spPr/>
    </dgm:pt>
    <dgm:pt modelId="{87C30BAC-1FCF-44CB-82A5-56B442BE8676}" type="pres">
      <dgm:prSet presAssocID="{8248D62C-B7A3-4C8C-A49A-A0B3B8C90A72}" presName="textRect" presStyleLbl="revTx" presStyleIdx="1" presStyleCnt="4">
        <dgm:presLayoutVars>
          <dgm:chMax val="1"/>
          <dgm:chPref val="1"/>
        </dgm:presLayoutVars>
      </dgm:prSet>
      <dgm:spPr/>
    </dgm:pt>
    <dgm:pt modelId="{CE2B1FB8-38BB-49AF-8580-D08C0BFD5D30}" type="pres">
      <dgm:prSet presAssocID="{AC072815-8E6E-4719-B56E-61AE946AF2A3}" presName="sibTrans" presStyleLbl="sibTrans2D1" presStyleIdx="0" presStyleCnt="0"/>
      <dgm:spPr/>
    </dgm:pt>
    <dgm:pt modelId="{98E6B84E-8A49-498C-B097-4CC8B6F995B5}" type="pres">
      <dgm:prSet presAssocID="{117DD739-27B6-4A7F-81DE-52C99B45BCF3}" presName="compNode" presStyleCnt="0"/>
      <dgm:spPr/>
    </dgm:pt>
    <dgm:pt modelId="{6804BFEA-33FA-422C-AB0D-F82DE4608D5B}" type="pres">
      <dgm:prSet presAssocID="{117DD739-27B6-4A7F-81DE-52C99B45BCF3}" presName="iconBgRect" presStyleLbl="bgShp" presStyleIdx="2" presStyleCnt="4"/>
      <dgm:spPr/>
    </dgm:pt>
    <dgm:pt modelId="{1957742C-55F3-4479-BB05-FAD1D864D1D9}" type="pres">
      <dgm:prSet presAssocID="{117DD739-27B6-4A7F-81DE-52C99B45BC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F6BAC6EB-1CCB-4568-8499-E90C1A756F5A}" type="pres">
      <dgm:prSet presAssocID="{117DD739-27B6-4A7F-81DE-52C99B45BCF3}" presName="spaceRect" presStyleCnt="0"/>
      <dgm:spPr/>
    </dgm:pt>
    <dgm:pt modelId="{08E8CDB5-322B-465E-A038-DEB765EFFAA2}" type="pres">
      <dgm:prSet presAssocID="{117DD739-27B6-4A7F-81DE-52C99B45BCF3}" presName="textRect" presStyleLbl="revTx" presStyleIdx="2" presStyleCnt="4">
        <dgm:presLayoutVars>
          <dgm:chMax val="1"/>
          <dgm:chPref val="1"/>
        </dgm:presLayoutVars>
      </dgm:prSet>
      <dgm:spPr/>
    </dgm:pt>
    <dgm:pt modelId="{74CDBE2C-35B1-4E98-B368-6CFD1253B20C}" type="pres">
      <dgm:prSet presAssocID="{0E3135C2-DEC8-417F-A60B-BE9CB289D7CC}" presName="sibTrans" presStyleLbl="sibTrans2D1" presStyleIdx="0" presStyleCnt="0"/>
      <dgm:spPr/>
    </dgm:pt>
    <dgm:pt modelId="{1AF8564A-F9DF-486A-B95B-D3EB024AB877}" type="pres">
      <dgm:prSet presAssocID="{BA2021EC-712F-4D9D-9923-A91CF4521BEA}" presName="compNode" presStyleCnt="0"/>
      <dgm:spPr/>
    </dgm:pt>
    <dgm:pt modelId="{6724F702-63C2-4099-A004-34BE4718C980}" type="pres">
      <dgm:prSet presAssocID="{BA2021EC-712F-4D9D-9923-A91CF4521BEA}" presName="iconBgRect" presStyleLbl="bgShp" presStyleIdx="3" presStyleCnt="4"/>
      <dgm:spPr/>
    </dgm:pt>
    <dgm:pt modelId="{5434D303-5702-42FB-B4AC-C941C686449D}" type="pres">
      <dgm:prSet presAssocID="{BA2021EC-712F-4D9D-9923-A91CF4521B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B7D7A1B-3B6C-43EE-A110-A70A2A524791}" type="pres">
      <dgm:prSet presAssocID="{BA2021EC-712F-4D9D-9923-A91CF4521BEA}" presName="spaceRect" presStyleCnt="0"/>
      <dgm:spPr/>
    </dgm:pt>
    <dgm:pt modelId="{E36D65AD-4807-48EC-A67F-02BD95E95890}" type="pres">
      <dgm:prSet presAssocID="{BA2021EC-712F-4D9D-9923-A91CF4521B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5F9130-0A5A-49D3-9368-59CC851FBA9B}" type="presOf" srcId="{BA2021EC-712F-4D9D-9923-A91CF4521BEA}" destId="{E36D65AD-4807-48EC-A67F-02BD95E95890}" srcOrd="0" destOrd="0" presId="urn:microsoft.com/office/officeart/2018/2/layout/IconCircleList"/>
    <dgm:cxn modelId="{896AB131-6313-442A-BF61-B1BC9BCA4565}" srcId="{32B0D24D-316B-4F66-8727-FBE7D03DDB6C}" destId="{117DD739-27B6-4A7F-81DE-52C99B45BCF3}" srcOrd="2" destOrd="0" parTransId="{55656968-D812-4913-9CDA-F678098A5FD7}" sibTransId="{0E3135C2-DEC8-417F-A60B-BE9CB289D7CC}"/>
    <dgm:cxn modelId="{346BC93B-0708-4E97-B513-B489F90A8A81}" srcId="{32B0D24D-316B-4F66-8727-FBE7D03DDB6C}" destId="{BA2021EC-712F-4D9D-9923-A91CF4521BEA}" srcOrd="3" destOrd="0" parTransId="{5008CDCB-8C44-467B-80C6-BDDC2B9F9E96}" sibTransId="{9ABE1562-4324-44D8-9B04-1D940814D7FA}"/>
    <dgm:cxn modelId="{D39ACB59-1D69-40CD-8E8A-07E37EBB9C00}" type="presOf" srcId="{32B0D24D-316B-4F66-8727-FBE7D03DDB6C}" destId="{218676F9-3B9A-4BE3-8766-957CEC7CD0F7}" srcOrd="0" destOrd="0" presId="urn:microsoft.com/office/officeart/2018/2/layout/IconCircleList"/>
    <dgm:cxn modelId="{0D6F61A3-C98F-4386-9F47-3868B87CA489}" type="presOf" srcId="{263B9991-006D-4FDB-B7B5-E88E554B9958}" destId="{088EC1EB-2810-4A05-87F1-89759C2C3894}" srcOrd="0" destOrd="0" presId="urn:microsoft.com/office/officeart/2018/2/layout/IconCircleList"/>
    <dgm:cxn modelId="{F5CDA5B3-590F-4F04-A7AC-F88A001CA7B6}" type="presOf" srcId="{8248D62C-B7A3-4C8C-A49A-A0B3B8C90A72}" destId="{87C30BAC-1FCF-44CB-82A5-56B442BE8676}" srcOrd="0" destOrd="0" presId="urn:microsoft.com/office/officeart/2018/2/layout/IconCircleList"/>
    <dgm:cxn modelId="{838B7FB7-A8B1-4DFE-A422-51D69474CC7C}" type="presOf" srcId="{AC072815-8E6E-4719-B56E-61AE946AF2A3}" destId="{CE2B1FB8-38BB-49AF-8580-D08C0BFD5D30}" srcOrd="0" destOrd="0" presId="urn:microsoft.com/office/officeart/2018/2/layout/IconCircleList"/>
    <dgm:cxn modelId="{F15384C0-9E3A-42FF-B7C2-0D069EC6E906}" type="presOf" srcId="{117DD739-27B6-4A7F-81DE-52C99B45BCF3}" destId="{08E8CDB5-322B-465E-A038-DEB765EFFAA2}" srcOrd="0" destOrd="0" presId="urn:microsoft.com/office/officeart/2018/2/layout/IconCircleList"/>
    <dgm:cxn modelId="{823C17D4-4C60-47E5-956B-EEE219A73252}" srcId="{32B0D24D-316B-4F66-8727-FBE7D03DDB6C}" destId="{8248D62C-B7A3-4C8C-A49A-A0B3B8C90A72}" srcOrd="1" destOrd="0" parTransId="{30EB9E6F-C415-4112-B489-E5818E83C92B}" sibTransId="{AC072815-8E6E-4719-B56E-61AE946AF2A3}"/>
    <dgm:cxn modelId="{0CCAB2EA-B059-4679-8912-07033260F224}" type="presOf" srcId="{011CC64C-B255-4A69-844E-C5FC4B10BDDF}" destId="{3C197F8F-03DE-490E-BC44-FD1C6BC23E73}" srcOrd="0" destOrd="0" presId="urn:microsoft.com/office/officeart/2018/2/layout/IconCircleList"/>
    <dgm:cxn modelId="{C96C6DED-7F15-44E0-8C34-B35D37EB80E7}" type="presOf" srcId="{0E3135C2-DEC8-417F-A60B-BE9CB289D7CC}" destId="{74CDBE2C-35B1-4E98-B368-6CFD1253B20C}" srcOrd="0" destOrd="0" presId="urn:microsoft.com/office/officeart/2018/2/layout/IconCircleList"/>
    <dgm:cxn modelId="{FE28D6F4-D212-4B39-8DC8-1E23471DBFA5}" srcId="{32B0D24D-316B-4F66-8727-FBE7D03DDB6C}" destId="{263B9991-006D-4FDB-B7B5-E88E554B9958}" srcOrd="0" destOrd="0" parTransId="{7F5DF191-8E36-425C-9971-E41FB973714F}" sibTransId="{011CC64C-B255-4A69-844E-C5FC4B10BDDF}"/>
    <dgm:cxn modelId="{BCA89905-3D9C-4E87-9BD1-72C5B4B29BF8}" type="presParOf" srcId="{218676F9-3B9A-4BE3-8766-957CEC7CD0F7}" destId="{4EBB9237-C841-4BBF-8C9A-5078DBD5B98B}" srcOrd="0" destOrd="0" presId="urn:microsoft.com/office/officeart/2018/2/layout/IconCircleList"/>
    <dgm:cxn modelId="{EA9DC0D2-B92A-41C5-92C5-72C4E9F57FEA}" type="presParOf" srcId="{4EBB9237-C841-4BBF-8C9A-5078DBD5B98B}" destId="{84EA19C0-4890-4D39-804C-F9A9A8CCDD4C}" srcOrd="0" destOrd="0" presId="urn:microsoft.com/office/officeart/2018/2/layout/IconCircleList"/>
    <dgm:cxn modelId="{60B55A68-CF86-4E31-9D15-4935D79760AB}" type="presParOf" srcId="{84EA19C0-4890-4D39-804C-F9A9A8CCDD4C}" destId="{49912610-FFF0-46C3-8F2F-8EF5ECBBB9BD}" srcOrd="0" destOrd="0" presId="urn:microsoft.com/office/officeart/2018/2/layout/IconCircleList"/>
    <dgm:cxn modelId="{95CC70EA-DB30-492D-9D96-D67476C81AAB}" type="presParOf" srcId="{84EA19C0-4890-4D39-804C-F9A9A8CCDD4C}" destId="{449980E4-869C-4A38-B1F6-E4CE3F1FE0F0}" srcOrd="1" destOrd="0" presId="urn:microsoft.com/office/officeart/2018/2/layout/IconCircleList"/>
    <dgm:cxn modelId="{B06299A4-0803-4ED4-B00B-3582A3410B47}" type="presParOf" srcId="{84EA19C0-4890-4D39-804C-F9A9A8CCDD4C}" destId="{237350A0-4FD8-4A38-BE08-FFDDA7CB4AC1}" srcOrd="2" destOrd="0" presId="urn:microsoft.com/office/officeart/2018/2/layout/IconCircleList"/>
    <dgm:cxn modelId="{4E1E0086-29D9-4971-8DD3-1FAA021ED940}" type="presParOf" srcId="{84EA19C0-4890-4D39-804C-F9A9A8CCDD4C}" destId="{088EC1EB-2810-4A05-87F1-89759C2C3894}" srcOrd="3" destOrd="0" presId="urn:microsoft.com/office/officeart/2018/2/layout/IconCircleList"/>
    <dgm:cxn modelId="{BA42530C-A668-4C72-A856-4734EEE1E773}" type="presParOf" srcId="{4EBB9237-C841-4BBF-8C9A-5078DBD5B98B}" destId="{3C197F8F-03DE-490E-BC44-FD1C6BC23E73}" srcOrd="1" destOrd="0" presId="urn:microsoft.com/office/officeart/2018/2/layout/IconCircleList"/>
    <dgm:cxn modelId="{9D9566E1-52E7-4C8C-9263-5C201EF54CF1}" type="presParOf" srcId="{4EBB9237-C841-4BBF-8C9A-5078DBD5B98B}" destId="{56536753-121C-4908-BAC3-74D3319EE0EB}" srcOrd="2" destOrd="0" presId="urn:microsoft.com/office/officeart/2018/2/layout/IconCircleList"/>
    <dgm:cxn modelId="{EE183C30-1788-4751-8783-8097DCBEDF60}" type="presParOf" srcId="{56536753-121C-4908-BAC3-74D3319EE0EB}" destId="{ECA0DF75-0E8D-42B3-85E1-BBCF0438A010}" srcOrd="0" destOrd="0" presId="urn:microsoft.com/office/officeart/2018/2/layout/IconCircleList"/>
    <dgm:cxn modelId="{0142E131-AF5A-4E11-8CDB-E4CFFA1BC8E8}" type="presParOf" srcId="{56536753-121C-4908-BAC3-74D3319EE0EB}" destId="{3719596C-C428-4753-AC82-17F92FD8721A}" srcOrd="1" destOrd="0" presId="urn:microsoft.com/office/officeart/2018/2/layout/IconCircleList"/>
    <dgm:cxn modelId="{72639FBE-6601-4BD3-A9D7-FBDE1371B54D}" type="presParOf" srcId="{56536753-121C-4908-BAC3-74D3319EE0EB}" destId="{D28664C0-2CDC-40FC-8F3A-E21F5008F44A}" srcOrd="2" destOrd="0" presId="urn:microsoft.com/office/officeart/2018/2/layout/IconCircleList"/>
    <dgm:cxn modelId="{2B6CA25F-AA96-404B-A884-F4AFF9C2B0EC}" type="presParOf" srcId="{56536753-121C-4908-BAC3-74D3319EE0EB}" destId="{87C30BAC-1FCF-44CB-82A5-56B442BE8676}" srcOrd="3" destOrd="0" presId="urn:microsoft.com/office/officeart/2018/2/layout/IconCircleList"/>
    <dgm:cxn modelId="{C11449B8-2CCC-4096-B9B5-2044D84EE1B6}" type="presParOf" srcId="{4EBB9237-C841-4BBF-8C9A-5078DBD5B98B}" destId="{CE2B1FB8-38BB-49AF-8580-D08C0BFD5D30}" srcOrd="3" destOrd="0" presId="urn:microsoft.com/office/officeart/2018/2/layout/IconCircleList"/>
    <dgm:cxn modelId="{36A2484E-1376-4775-A587-41C0CE6256BF}" type="presParOf" srcId="{4EBB9237-C841-4BBF-8C9A-5078DBD5B98B}" destId="{98E6B84E-8A49-498C-B097-4CC8B6F995B5}" srcOrd="4" destOrd="0" presId="urn:microsoft.com/office/officeart/2018/2/layout/IconCircleList"/>
    <dgm:cxn modelId="{AD83B348-5335-4EA4-AF16-0D183AD8A82F}" type="presParOf" srcId="{98E6B84E-8A49-498C-B097-4CC8B6F995B5}" destId="{6804BFEA-33FA-422C-AB0D-F82DE4608D5B}" srcOrd="0" destOrd="0" presId="urn:microsoft.com/office/officeart/2018/2/layout/IconCircleList"/>
    <dgm:cxn modelId="{1B93F082-EEEE-4C7A-88A0-41227AFD9AB7}" type="presParOf" srcId="{98E6B84E-8A49-498C-B097-4CC8B6F995B5}" destId="{1957742C-55F3-4479-BB05-FAD1D864D1D9}" srcOrd="1" destOrd="0" presId="urn:microsoft.com/office/officeart/2018/2/layout/IconCircleList"/>
    <dgm:cxn modelId="{62BA43B9-AE52-427F-A92B-F383F3A61323}" type="presParOf" srcId="{98E6B84E-8A49-498C-B097-4CC8B6F995B5}" destId="{F6BAC6EB-1CCB-4568-8499-E90C1A756F5A}" srcOrd="2" destOrd="0" presId="urn:microsoft.com/office/officeart/2018/2/layout/IconCircleList"/>
    <dgm:cxn modelId="{5A1DB7AF-2F0E-45E9-9FB0-944A30E7447F}" type="presParOf" srcId="{98E6B84E-8A49-498C-B097-4CC8B6F995B5}" destId="{08E8CDB5-322B-465E-A038-DEB765EFFAA2}" srcOrd="3" destOrd="0" presId="urn:microsoft.com/office/officeart/2018/2/layout/IconCircleList"/>
    <dgm:cxn modelId="{7C32FB85-664E-4B5E-BB2F-A25699F99B6E}" type="presParOf" srcId="{4EBB9237-C841-4BBF-8C9A-5078DBD5B98B}" destId="{74CDBE2C-35B1-4E98-B368-6CFD1253B20C}" srcOrd="5" destOrd="0" presId="urn:microsoft.com/office/officeart/2018/2/layout/IconCircleList"/>
    <dgm:cxn modelId="{8FF6CF64-1B55-45BC-9748-7D87673DA2B4}" type="presParOf" srcId="{4EBB9237-C841-4BBF-8C9A-5078DBD5B98B}" destId="{1AF8564A-F9DF-486A-B95B-D3EB024AB877}" srcOrd="6" destOrd="0" presId="urn:microsoft.com/office/officeart/2018/2/layout/IconCircleList"/>
    <dgm:cxn modelId="{0AB2CE76-9A67-4193-8E3B-488E0FDF9A70}" type="presParOf" srcId="{1AF8564A-F9DF-486A-B95B-D3EB024AB877}" destId="{6724F702-63C2-4099-A004-34BE4718C980}" srcOrd="0" destOrd="0" presId="urn:microsoft.com/office/officeart/2018/2/layout/IconCircleList"/>
    <dgm:cxn modelId="{FFB865D1-7877-4C8E-9DA0-5B9994ED954E}" type="presParOf" srcId="{1AF8564A-F9DF-486A-B95B-D3EB024AB877}" destId="{5434D303-5702-42FB-B4AC-C941C686449D}" srcOrd="1" destOrd="0" presId="urn:microsoft.com/office/officeart/2018/2/layout/IconCircleList"/>
    <dgm:cxn modelId="{0A458E74-7E7C-439A-9ACC-1920881C9E0B}" type="presParOf" srcId="{1AF8564A-F9DF-486A-B95B-D3EB024AB877}" destId="{BB7D7A1B-3B6C-43EE-A110-A70A2A524791}" srcOrd="2" destOrd="0" presId="urn:microsoft.com/office/officeart/2018/2/layout/IconCircleList"/>
    <dgm:cxn modelId="{6A95F53F-F0C7-4276-A8D2-59813660ED3D}" type="presParOf" srcId="{1AF8564A-F9DF-486A-B95B-D3EB024AB877}" destId="{E36D65AD-4807-48EC-A67F-02BD95E958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6FD0-004C-4341-B1EA-2E2457B5B7A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0C30D1-E502-4643-A67F-6AB81BBC2F9B}">
      <dgm:prSet/>
      <dgm:spPr/>
      <dgm:t>
        <a:bodyPr/>
        <a:lstStyle/>
        <a:p>
          <a:r>
            <a:rPr lang="en-NG" b="1" dirty="0"/>
            <a:t>Requirement Gathering</a:t>
          </a:r>
          <a:r>
            <a:rPr lang="en-NG" dirty="0"/>
            <a:t>: Define game rules (e.g., range of numbers, hints).</a:t>
          </a:r>
          <a:endParaRPr lang="en-US" dirty="0"/>
        </a:p>
      </dgm:t>
    </dgm:pt>
    <dgm:pt modelId="{4D0729E9-BB01-4969-AA0C-6DEF6A741639}" type="parTrans" cxnId="{ED3F3474-13E1-4E63-9A69-80561C3D8FA2}">
      <dgm:prSet/>
      <dgm:spPr/>
      <dgm:t>
        <a:bodyPr/>
        <a:lstStyle/>
        <a:p>
          <a:endParaRPr lang="en-US"/>
        </a:p>
      </dgm:t>
    </dgm:pt>
    <dgm:pt modelId="{1A11983A-9BF2-4D26-BA23-CB90D555A6F5}" type="sibTrans" cxnId="{ED3F3474-13E1-4E63-9A69-80561C3D8FA2}">
      <dgm:prSet/>
      <dgm:spPr/>
      <dgm:t>
        <a:bodyPr/>
        <a:lstStyle/>
        <a:p>
          <a:endParaRPr lang="en-US"/>
        </a:p>
      </dgm:t>
    </dgm:pt>
    <dgm:pt modelId="{E3693FD6-1B53-4E9E-9389-E3CCB95BEEFD}">
      <dgm:prSet/>
      <dgm:spPr/>
      <dgm:t>
        <a:bodyPr/>
        <a:lstStyle/>
        <a:p>
          <a:r>
            <a:rPr lang="en-NG" b="1"/>
            <a:t>Design</a:t>
          </a:r>
          <a:r>
            <a:rPr lang="en-NG"/>
            <a:t>: Create UML diagrams, flowcharts, and UI layout.</a:t>
          </a:r>
          <a:endParaRPr lang="en-US"/>
        </a:p>
      </dgm:t>
    </dgm:pt>
    <dgm:pt modelId="{E166AEB5-6ACD-4895-8CE8-CE99369ECBDA}" type="parTrans" cxnId="{2AC4F70A-D62D-4E8C-90BB-BC08D7E3A595}">
      <dgm:prSet/>
      <dgm:spPr/>
      <dgm:t>
        <a:bodyPr/>
        <a:lstStyle/>
        <a:p>
          <a:endParaRPr lang="en-US"/>
        </a:p>
      </dgm:t>
    </dgm:pt>
    <dgm:pt modelId="{24AFB38E-DC58-49B1-8960-BF2A4C4D480C}" type="sibTrans" cxnId="{2AC4F70A-D62D-4E8C-90BB-BC08D7E3A595}">
      <dgm:prSet/>
      <dgm:spPr/>
      <dgm:t>
        <a:bodyPr/>
        <a:lstStyle/>
        <a:p>
          <a:endParaRPr lang="en-US"/>
        </a:p>
      </dgm:t>
    </dgm:pt>
    <dgm:pt modelId="{448F7747-DA5B-4514-8886-84CC8CB533AC}">
      <dgm:prSet/>
      <dgm:spPr/>
      <dgm:t>
        <a:bodyPr/>
        <a:lstStyle/>
        <a:p>
          <a:r>
            <a:rPr lang="en-NG" b="1"/>
            <a:t>Implementation</a:t>
          </a:r>
          <a:r>
            <a:rPr lang="en-NG"/>
            <a:t>: Code the game logic, UI, and local storage.</a:t>
          </a:r>
          <a:endParaRPr lang="en-US"/>
        </a:p>
      </dgm:t>
    </dgm:pt>
    <dgm:pt modelId="{641D238F-F460-4643-8493-92B008FDBAB6}" type="parTrans" cxnId="{A6026B3F-497B-499E-939D-498D5F86BEB4}">
      <dgm:prSet/>
      <dgm:spPr/>
      <dgm:t>
        <a:bodyPr/>
        <a:lstStyle/>
        <a:p>
          <a:endParaRPr lang="en-US"/>
        </a:p>
      </dgm:t>
    </dgm:pt>
    <dgm:pt modelId="{06D64A50-4BD5-4885-A3A7-14F4535F41C2}" type="sibTrans" cxnId="{A6026B3F-497B-499E-939D-498D5F86BEB4}">
      <dgm:prSet/>
      <dgm:spPr/>
      <dgm:t>
        <a:bodyPr/>
        <a:lstStyle/>
        <a:p>
          <a:endParaRPr lang="en-US"/>
        </a:p>
      </dgm:t>
    </dgm:pt>
    <dgm:pt modelId="{0BF30407-B842-4456-9251-FA61C89F30BD}">
      <dgm:prSet/>
      <dgm:spPr/>
      <dgm:t>
        <a:bodyPr/>
        <a:lstStyle/>
        <a:p>
          <a:r>
            <a:rPr lang="en-NG" b="1"/>
            <a:t>Testing</a:t>
          </a:r>
          <a:r>
            <a:rPr lang="en-NG"/>
            <a:t>: Debug and check for errors.</a:t>
          </a:r>
          <a:endParaRPr lang="en-US"/>
        </a:p>
      </dgm:t>
    </dgm:pt>
    <dgm:pt modelId="{D81EB3FF-AE1C-4A56-8440-9D7073263283}" type="parTrans" cxnId="{042BA5A9-BA62-406C-BB3E-6BB67CD59C23}">
      <dgm:prSet/>
      <dgm:spPr/>
      <dgm:t>
        <a:bodyPr/>
        <a:lstStyle/>
        <a:p>
          <a:endParaRPr lang="en-US"/>
        </a:p>
      </dgm:t>
    </dgm:pt>
    <dgm:pt modelId="{DC7E3988-6F77-455F-A8DD-0B11A16762B4}" type="sibTrans" cxnId="{042BA5A9-BA62-406C-BB3E-6BB67CD59C23}">
      <dgm:prSet/>
      <dgm:spPr/>
      <dgm:t>
        <a:bodyPr/>
        <a:lstStyle/>
        <a:p>
          <a:endParaRPr lang="en-US"/>
        </a:p>
      </dgm:t>
    </dgm:pt>
    <dgm:pt modelId="{F236A03F-113C-4382-B477-E6B13914F66B}">
      <dgm:prSet/>
      <dgm:spPr/>
      <dgm:t>
        <a:bodyPr/>
        <a:lstStyle/>
        <a:p>
          <a:r>
            <a:rPr lang="en-NG" b="1"/>
            <a:t>Deployment</a:t>
          </a:r>
          <a:r>
            <a:rPr lang="en-NG"/>
            <a:t>: Publish on platforms (if needed).</a:t>
          </a:r>
          <a:r>
            <a:rPr lang="en-US"/>
            <a:t> Deploy on a AWS cloud server</a:t>
          </a:r>
        </a:p>
      </dgm:t>
    </dgm:pt>
    <dgm:pt modelId="{E05B7E74-DE30-4F64-BC0E-07AEC257D991}" type="parTrans" cxnId="{30F837D4-8119-4913-8C6D-B007DBD454C4}">
      <dgm:prSet/>
      <dgm:spPr/>
      <dgm:t>
        <a:bodyPr/>
        <a:lstStyle/>
        <a:p>
          <a:endParaRPr lang="en-US"/>
        </a:p>
      </dgm:t>
    </dgm:pt>
    <dgm:pt modelId="{D51F98FD-AF1B-4B01-8B97-A45E167D4947}" type="sibTrans" cxnId="{30F837D4-8119-4913-8C6D-B007DBD454C4}">
      <dgm:prSet/>
      <dgm:spPr/>
      <dgm:t>
        <a:bodyPr/>
        <a:lstStyle/>
        <a:p>
          <a:endParaRPr lang="en-US"/>
        </a:p>
      </dgm:t>
    </dgm:pt>
    <dgm:pt modelId="{9B62D263-56B8-4EB3-9F51-FEB3B63C15D5}">
      <dgm:prSet/>
      <dgm:spPr/>
      <dgm:t>
        <a:bodyPr/>
        <a:lstStyle/>
        <a:p>
          <a:r>
            <a:rPr lang="en-NG" b="1" dirty="0"/>
            <a:t>Maintenance</a:t>
          </a:r>
          <a:r>
            <a:rPr lang="en-NG" dirty="0"/>
            <a:t>: Fix bugs and improve features. User feedback integration for future enhancements.</a:t>
          </a:r>
          <a:endParaRPr lang="en-US" dirty="0"/>
        </a:p>
      </dgm:t>
    </dgm:pt>
    <dgm:pt modelId="{70A5F81A-257B-4F0F-BAC6-00C4B39E5D20}" type="parTrans" cxnId="{C01F31DF-DA57-472A-AD20-4C07F9E122B2}">
      <dgm:prSet/>
      <dgm:spPr/>
      <dgm:t>
        <a:bodyPr/>
        <a:lstStyle/>
        <a:p>
          <a:endParaRPr lang="en-US"/>
        </a:p>
      </dgm:t>
    </dgm:pt>
    <dgm:pt modelId="{C78BCDA2-712E-4473-A74C-1FBE074356EA}" type="sibTrans" cxnId="{C01F31DF-DA57-472A-AD20-4C07F9E122B2}">
      <dgm:prSet/>
      <dgm:spPr/>
      <dgm:t>
        <a:bodyPr/>
        <a:lstStyle/>
        <a:p>
          <a:endParaRPr lang="en-US"/>
        </a:p>
      </dgm:t>
    </dgm:pt>
    <dgm:pt modelId="{FA6DF167-E228-4519-951C-BEC4C5202B89}" type="pres">
      <dgm:prSet presAssocID="{39236FD0-004C-4341-B1EA-2E2457B5B7A6}" presName="Name0" presStyleCnt="0">
        <dgm:presLayoutVars>
          <dgm:dir/>
          <dgm:resizeHandles val="exact"/>
        </dgm:presLayoutVars>
      </dgm:prSet>
      <dgm:spPr/>
    </dgm:pt>
    <dgm:pt modelId="{ED00A3E0-D373-4924-BC00-4EE0A0ABE969}" type="pres">
      <dgm:prSet presAssocID="{5B0C30D1-E502-4643-A67F-6AB81BBC2F9B}" presName="node" presStyleLbl="node1" presStyleIdx="0" presStyleCnt="6">
        <dgm:presLayoutVars>
          <dgm:bulletEnabled val="1"/>
        </dgm:presLayoutVars>
      </dgm:prSet>
      <dgm:spPr/>
    </dgm:pt>
    <dgm:pt modelId="{CACCB10C-C003-474B-A602-D7B5C8519B32}" type="pres">
      <dgm:prSet presAssocID="{1A11983A-9BF2-4D26-BA23-CB90D555A6F5}" presName="sibTrans" presStyleLbl="sibTrans1D1" presStyleIdx="0" presStyleCnt="5"/>
      <dgm:spPr/>
    </dgm:pt>
    <dgm:pt modelId="{15621693-1BD1-4C40-9E73-C1778CC3DC6A}" type="pres">
      <dgm:prSet presAssocID="{1A11983A-9BF2-4D26-BA23-CB90D555A6F5}" presName="connectorText" presStyleLbl="sibTrans1D1" presStyleIdx="0" presStyleCnt="5"/>
      <dgm:spPr/>
    </dgm:pt>
    <dgm:pt modelId="{7F802E5F-1AC4-422B-BF1D-0A137CE76536}" type="pres">
      <dgm:prSet presAssocID="{E3693FD6-1B53-4E9E-9389-E3CCB95BEEFD}" presName="node" presStyleLbl="node1" presStyleIdx="1" presStyleCnt="6">
        <dgm:presLayoutVars>
          <dgm:bulletEnabled val="1"/>
        </dgm:presLayoutVars>
      </dgm:prSet>
      <dgm:spPr/>
    </dgm:pt>
    <dgm:pt modelId="{E7A63E17-1ED9-4585-B33D-1A72285C8F5D}" type="pres">
      <dgm:prSet presAssocID="{24AFB38E-DC58-49B1-8960-BF2A4C4D480C}" presName="sibTrans" presStyleLbl="sibTrans1D1" presStyleIdx="1" presStyleCnt="5"/>
      <dgm:spPr/>
    </dgm:pt>
    <dgm:pt modelId="{CEF579FA-2E1C-4B35-A379-4529B4BC4E65}" type="pres">
      <dgm:prSet presAssocID="{24AFB38E-DC58-49B1-8960-BF2A4C4D480C}" presName="connectorText" presStyleLbl="sibTrans1D1" presStyleIdx="1" presStyleCnt="5"/>
      <dgm:spPr/>
    </dgm:pt>
    <dgm:pt modelId="{A33A5257-2D7C-4BA4-89BC-79F6F60CA68C}" type="pres">
      <dgm:prSet presAssocID="{448F7747-DA5B-4514-8886-84CC8CB533AC}" presName="node" presStyleLbl="node1" presStyleIdx="2" presStyleCnt="6">
        <dgm:presLayoutVars>
          <dgm:bulletEnabled val="1"/>
        </dgm:presLayoutVars>
      </dgm:prSet>
      <dgm:spPr/>
    </dgm:pt>
    <dgm:pt modelId="{9C0D57A5-25C0-4512-9F0C-78C9C1D4DB2B}" type="pres">
      <dgm:prSet presAssocID="{06D64A50-4BD5-4885-A3A7-14F4535F41C2}" presName="sibTrans" presStyleLbl="sibTrans1D1" presStyleIdx="2" presStyleCnt="5"/>
      <dgm:spPr/>
    </dgm:pt>
    <dgm:pt modelId="{65A7C930-9341-4F25-87E7-624E209F7A61}" type="pres">
      <dgm:prSet presAssocID="{06D64A50-4BD5-4885-A3A7-14F4535F41C2}" presName="connectorText" presStyleLbl="sibTrans1D1" presStyleIdx="2" presStyleCnt="5"/>
      <dgm:spPr/>
    </dgm:pt>
    <dgm:pt modelId="{6BD0CF37-EBB2-4906-BB0E-4BE120F34DAE}" type="pres">
      <dgm:prSet presAssocID="{0BF30407-B842-4456-9251-FA61C89F30BD}" presName="node" presStyleLbl="node1" presStyleIdx="3" presStyleCnt="6">
        <dgm:presLayoutVars>
          <dgm:bulletEnabled val="1"/>
        </dgm:presLayoutVars>
      </dgm:prSet>
      <dgm:spPr/>
    </dgm:pt>
    <dgm:pt modelId="{9E415435-8A0D-41A8-A34E-CFE46154FF4E}" type="pres">
      <dgm:prSet presAssocID="{DC7E3988-6F77-455F-A8DD-0B11A16762B4}" presName="sibTrans" presStyleLbl="sibTrans1D1" presStyleIdx="3" presStyleCnt="5"/>
      <dgm:spPr/>
    </dgm:pt>
    <dgm:pt modelId="{548C6724-2EF2-4F2E-9D45-409AA5F4E1B7}" type="pres">
      <dgm:prSet presAssocID="{DC7E3988-6F77-455F-A8DD-0B11A16762B4}" presName="connectorText" presStyleLbl="sibTrans1D1" presStyleIdx="3" presStyleCnt="5"/>
      <dgm:spPr/>
    </dgm:pt>
    <dgm:pt modelId="{B0B78B82-E0CE-48F5-8650-07BAF4C40CFB}" type="pres">
      <dgm:prSet presAssocID="{F236A03F-113C-4382-B477-E6B13914F66B}" presName="node" presStyleLbl="node1" presStyleIdx="4" presStyleCnt="6">
        <dgm:presLayoutVars>
          <dgm:bulletEnabled val="1"/>
        </dgm:presLayoutVars>
      </dgm:prSet>
      <dgm:spPr/>
    </dgm:pt>
    <dgm:pt modelId="{6153FCF9-5BC0-4004-BB5D-6E7522AB2B45}" type="pres">
      <dgm:prSet presAssocID="{D51F98FD-AF1B-4B01-8B97-A45E167D4947}" presName="sibTrans" presStyleLbl="sibTrans1D1" presStyleIdx="4" presStyleCnt="5"/>
      <dgm:spPr/>
    </dgm:pt>
    <dgm:pt modelId="{A0D0DF8B-9EEF-4540-8B83-983D3C0D30E5}" type="pres">
      <dgm:prSet presAssocID="{D51F98FD-AF1B-4B01-8B97-A45E167D4947}" presName="connectorText" presStyleLbl="sibTrans1D1" presStyleIdx="4" presStyleCnt="5"/>
      <dgm:spPr/>
    </dgm:pt>
    <dgm:pt modelId="{DC252DED-22E3-4E99-A0FC-0DC83370870E}" type="pres">
      <dgm:prSet presAssocID="{9B62D263-56B8-4EB3-9F51-FEB3B63C15D5}" presName="node" presStyleLbl="node1" presStyleIdx="5" presStyleCnt="6">
        <dgm:presLayoutVars>
          <dgm:bulletEnabled val="1"/>
        </dgm:presLayoutVars>
      </dgm:prSet>
      <dgm:spPr/>
    </dgm:pt>
  </dgm:ptLst>
  <dgm:cxnLst>
    <dgm:cxn modelId="{71CE7C04-259F-4987-AC6C-597707955750}" type="presOf" srcId="{1A11983A-9BF2-4D26-BA23-CB90D555A6F5}" destId="{15621693-1BD1-4C40-9E73-C1778CC3DC6A}" srcOrd="1" destOrd="0" presId="urn:microsoft.com/office/officeart/2016/7/layout/RepeatingBendingProcessNew"/>
    <dgm:cxn modelId="{2AC4F70A-D62D-4E8C-90BB-BC08D7E3A595}" srcId="{39236FD0-004C-4341-B1EA-2E2457B5B7A6}" destId="{E3693FD6-1B53-4E9E-9389-E3CCB95BEEFD}" srcOrd="1" destOrd="0" parTransId="{E166AEB5-6ACD-4895-8CE8-CE99369ECBDA}" sibTransId="{24AFB38E-DC58-49B1-8960-BF2A4C4D480C}"/>
    <dgm:cxn modelId="{620AC20B-C155-4595-A7F0-5D6E9329237B}" type="presOf" srcId="{5B0C30D1-E502-4643-A67F-6AB81BBC2F9B}" destId="{ED00A3E0-D373-4924-BC00-4EE0A0ABE969}" srcOrd="0" destOrd="0" presId="urn:microsoft.com/office/officeart/2016/7/layout/RepeatingBendingProcessNew"/>
    <dgm:cxn modelId="{4C1A8016-108B-49D1-B728-73806F27791E}" type="presOf" srcId="{D51F98FD-AF1B-4B01-8B97-A45E167D4947}" destId="{6153FCF9-5BC0-4004-BB5D-6E7522AB2B45}" srcOrd="0" destOrd="0" presId="urn:microsoft.com/office/officeart/2016/7/layout/RepeatingBendingProcessNew"/>
    <dgm:cxn modelId="{77A66F34-22D2-4218-BBE9-5B756DC7F652}" type="presOf" srcId="{0BF30407-B842-4456-9251-FA61C89F30BD}" destId="{6BD0CF37-EBB2-4906-BB0E-4BE120F34DAE}" srcOrd="0" destOrd="0" presId="urn:microsoft.com/office/officeart/2016/7/layout/RepeatingBendingProcessNew"/>
    <dgm:cxn modelId="{A6026B3F-497B-499E-939D-498D5F86BEB4}" srcId="{39236FD0-004C-4341-B1EA-2E2457B5B7A6}" destId="{448F7747-DA5B-4514-8886-84CC8CB533AC}" srcOrd="2" destOrd="0" parTransId="{641D238F-F460-4643-8493-92B008FDBAB6}" sibTransId="{06D64A50-4BD5-4885-A3A7-14F4535F41C2}"/>
    <dgm:cxn modelId="{53568366-361E-4EAB-B3FA-2D26AD1D80D4}" type="presOf" srcId="{1A11983A-9BF2-4D26-BA23-CB90D555A6F5}" destId="{CACCB10C-C003-474B-A602-D7B5C8519B32}" srcOrd="0" destOrd="0" presId="urn:microsoft.com/office/officeart/2016/7/layout/RepeatingBendingProcessNew"/>
    <dgm:cxn modelId="{05360649-E7A9-4C03-9A7E-B52D67C881D2}" type="presOf" srcId="{448F7747-DA5B-4514-8886-84CC8CB533AC}" destId="{A33A5257-2D7C-4BA4-89BC-79F6F60CA68C}" srcOrd="0" destOrd="0" presId="urn:microsoft.com/office/officeart/2016/7/layout/RepeatingBendingProcessNew"/>
    <dgm:cxn modelId="{7861E571-FC00-4D3A-A934-612C405CC4D0}" type="presOf" srcId="{DC7E3988-6F77-455F-A8DD-0B11A16762B4}" destId="{9E415435-8A0D-41A8-A34E-CFE46154FF4E}" srcOrd="0" destOrd="0" presId="urn:microsoft.com/office/officeart/2016/7/layout/RepeatingBendingProcessNew"/>
    <dgm:cxn modelId="{4EB58852-DC43-4C9F-9638-D531BBFA59AC}" type="presOf" srcId="{24AFB38E-DC58-49B1-8960-BF2A4C4D480C}" destId="{CEF579FA-2E1C-4B35-A379-4529B4BC4E65}" srcOrd="1" destOrd="0" presId="urn:microsoft.com/office/officeart/2016/7/layout/RepeatingBendingProcessNew"/>
    <dgm:cxn modelId="{ED3F3474-13E1-4E63-9A69-80561C3D8FA2}" srcId="{39236FD0-004C-4341-B1EA-2E2457B5B7A6}" destId="{5B0C30D1-E502-4643-A67F-6AB81BBC2F9B}" srcOrd="0" destOrd="0" parTransId="{4D0729E9-BB01-4969-AA0C-6DEF6A741639}" sibTransId="{1A11983A-9BF2-4D26-BA23-CB90D555A6F5}"/>
    <dgm:cxn modelId="{BB13B582-C69E-4DFF-A06D-01EA4FCF35F7}" type="presOf" srcId="{9B62D263-56B8-4EB3-9F51-FEB3B63C15D5}" destId="{DC252DED-22E3-4E99-A0FC-0DC83370870E}" srcOrd="0" destOrd="0" presId="urn:microsoft.com/office/officeart/2016/7/layout/RepeatingBendingProcessNew"/>
    <dgm:cxn modelId="{1A355286-A789-4894-89A5-FE7048FD5673}" type="presOf" srcId="{24AFB38E-DC58-49B1-8960-BF2A4C4D480C}" destId="{E7A63E17-1ED9-4585-B33D-1A72285C8F5D}" srcOrd="0" destOrd="0" presId="urn:microsoft.com/office/officeart/2016/7/layout/RepeatingBendingProcessNew"/>
    <dgm:cxn modelId="{123CDC98-4B55-437A-9FBD-9F91D675540F}" type="presOf" srcId="{39236FD0-004C-4341-B1EA-2E2457B5B7A6}" destId="{FA6DF167-E228-4519-951C-BEC4C5202B89}" srcOrd="0" destOrd="0" presId="urn:microsoft.com/office/officeart/2016/7/layout/RepeatingBendingProcessNew"/>
    <dgm:cxn modelId="{042BA5A9-BA62-406C-BB3E-6BB67CD59C23}" srcId="{39236FD0-004C-4341-B1EA-2E2457B5B7A6}" destId="{0BF30407-B842-4456-9251-FA61C89F30BD}" srcOrd="3" destOrd="0" parTransId="{D81EB3FF-AE1C-4A56-8440-9D7073263283}" sibTransId="{DC7E3988-6F77-455F-A8DD-0B11A16762B4}"/>
    <dgm:cxn modelId="{24DB38C2-8038-4B1E-8D57-C8E8FDDE7C25}" type="presOf" srcId="{F236A03F-113C-4382-B477-E6B13914F66B}" destId="{B0B78B82-E0CE-48F5-8650-07BAF4C40CFB}" srcOrd="0" destOrd="0" presId="urn:microsoft.com/office/officeart/2016/7/layout/RepeatingBendingProcessNew"/>
    <dgm:cxn modelId="{532FF0C9-1263-489E-8746-0DC5A63590FA}" type="presOf" srcId="{DC7E3988-6F77-455F-A8DD-0B11A16762B4}" destId="{548C6724-2EF2-4F2E-9D45-409AA5F4E1B7}" srcOrd="1" destOrd="0" presId="urn:microsoft.com/office/officeart/2016/7/layout/RepeatingBendingProcessNew"/>
    <dgm:cxn modelId="{68FC61CA-95F7-467E-883E-ACBE9C8DD4EE}" type="presOf" srcId="{E3693FD6-1B53-4E9E-9389-E3CCB95BEEFD}" destId="{7F802E5F-1AC4-422B-BF1D-0A137CE76536}" srcOrd="0" destOrd="0" presId="urn:microsoft.com/office/officeart/2016/7/layout/RepeatingBendingProcessNew"/>
    <dgm:cxn modelId="{30F837D4-8119-4913-8C6D-B007DBD454C4}" srcId="{39236FD0-004C-4341-B1EA-2E2457B5B7A6}" destId="{F236A03F-113C-4382-B477-E6B13914F66B}" srcOrd="4" destOrd="0" parTransId="{E05B7E74-DE30-4F64-BC0E-07AEC257D991}" sibTransId="{D51F98FD-AF1B-4B01-8B97-A45E167D4947}"/>
    <dgm:cxn modelId="{CCE439D4-0856-492A-A52E-C5507372F52F}" type="presOf" srcId="{06D64A50-4BD5-4885-A3A7-14F4535F41C2}" destId="{65A7C930-9341-4F25-87E7-624E209F7A61}" srcOrd="1" destOrd="0" presId="urn:microsoft.com/office/officeart/2016/7/layout/RepeatingBendingProcessNew"/>
    <dgm:cxn modelId="{C01F31DF-DA57-472A-AD20-4C07F9E122B2}" srcId="{39236FD0-004C-4341-B1EA-2E2457B5B7A6}" destId="{9B62D263-56B8-4EB3-9F51-FEB3B63C15D5}" srcOrd="5" destOrd="0" parTransId="{70A5F81A-257B-4F0F-BAC6-00C4B39E5D20}" sibTransId="{C78BCDA2-712E-4473-A74C-1FBE074356EA}"/>
    <dgm:cxn modelId="{7A4BD3EA-BE95-4720-9E4E-91DF4E3C5CB5}" type="presOf" srcId="{06D64A50-4BD5-4885-A3A7-14F4535F41C2}" destId="{9C0D57A5-25C0-4512-9F0C-78C9C1D4DB2B}" srcOrd="0" destOrd="0" presId="urn:microsoft.com/office/officeart/2016/7/layout/RepeatingBendingProcessNew"/>
    <dgm:cxn modelId="{913CA5F7-B0CC-4811-9218-7EC0E66ED7D4}" type="presOf" srcId="{D51F98FD-AF1B-4B01-8B97-A45E167D4947}" destId="{A0D0DF8B-9EEF-4540-8B83-983D3C0D30E5}" srcOrd="1" destOrd="0" presId="urn:microsoft.com/office/officeart/2016/7/layout/RepeatingBendingProcessNew"/>
    <dgm:cxn modelId="{DD0C985F-FD92-4E6C-B0FA-4DF44CCEBAA5}" type="presParOf" srcId="{FA6DF167-E228-4519-951C-BEC4C5202B89}" destId="{ED00A3E0-D373-4924-BC00-4EE0A0ABE969}" srcOrd="0" destOrd="0" presId="urn:microsoft.com/office/officeart/2016/7/layout/RepeatingBendingProcessNew"/>
    <dgm:cxn modelId="{5E9171E4-9C70-431B-820F-A3AE9C2D7874}" type="presParOf" srcId="{FA6DF167-E228-4519-951C-BEC4C5202B89}" destId="{CACCB10C-C003-474B-A602-D7B5C8519B32}" srcOrd="1" destOrd="0" presId="urn:microsoft.com/office/officeart/2016/7/layout/RepeatingBendingProcessNew"/>
    <dgm:cxn modelId="{FDA1BD0A-BCBD-4190-ADD8-9F1D17C2D538}" type="presParOf" srcId="{CACCB10C-C003-474B-A602-D7B5C8519B32}" destId="{15621693-1BD1-4C40-9E73-C1778CC3DC6A}" srcOrd="0" destOrd="0" presId="urn:microsoft.com/office/officeart/2016/7/layout/RepeatingBendingProcessNew"/>
    <dgm:cxn modelId="{AC263D44-3A93-4ECC-805F-F81C5388C421}" type="presParOf" srcId="{FA6DF167-E228-4519-951C-BEC4C5202B89}" destId="{7F802E5F-1AC4-422B-BF1D-0A137CE76536}" srcOrd="2" destOrd="0" presId="urn:microsoft.com/office/officeart/2016/7/layout/RepeatingBendingProcessNew"/>
    <dgm:cxn modelId="{D2E18E1F-5387-44B3-ADDB-62376A6D1C8B}" type="presParOf" srcId="{FA6DF167-E228-4519-951C-BEC4C5202B89}" destId="{E7A63E17-1ED9-4585-B33D-1A72285C8F5D}" srcOrd="3" destOrd="0" presId="urn:microsoft.com/office/officeart/2016/7/layout/RepeatingBendingProcessNew"/>
    <dgm:cxn modelId="{F342908A-4F28-4FF5-90D8-64D21BA4C552}" type="presParOf" srcId="{E7A63E17-1ED9-4585-B33D-1A72285C8F5D}" destId="{CEF579FA-2E1C-4B35-A379-4529B4BC4E65}" srcOrd="0" destOrd="0" presId="urn:microsoft.com/office/officeart/2016/7/layout/RepeatingBendingProcessNew"/>
    <dgm:cxn modelId="{297CA7F8-3370-451A-A808-820A818ED7BB}" type="presParOf" srcId="{FA6DF167-E228-4519-951C-BEC4C5202B89}" destId="{A33A5257-2D7C-4BA4-89BC-79F6F60CA68C}" srcOrd="4" destOrd="0" presId="urn:microsoft.com/office/officeart/2016/7/layout/RepeatingBendingProcessNew"/>
    <dgm:cxn modelId="{EA7163AC-902E-4149-87D3-7A2EE511DADA}" type="presParOf" srcId="{FA6DF167-E228-4519-951C-BEC4C5202B89}" destId="{9C0D57A5-25C0-4512-9F0C-78C9C1D4DB2B}" srcOrd="5" destOrd="0" presId="urn:microsoft.com/office/officeart/2016/7/layout/RepeatingBendingProcessNew"/>
    <dgm:cxn modelId="{D41F38A5-6464-43E7-A842-76F930A566CB}" type="presParOf" srcId="{9C0D57A5-25C0-4512-9F0C-78C9C1D4DB2B}" destId="{65A7C930-9341-4F25-87E7-624E209F7A61}" srcOrd="0" destOrd="0" presId="urn:microsoft.com/office/officeart/2016/7/layout/RepeatingBendingProcessNew"/>
    <dgm:cxn modelId="{9035FD2A-2898-4BB6-BA3F-83522E9FD772}" type="presParOf" srcId="{FA6DF167-E228-4519-951C-BEC4C5202B89}" destId="{6BD0CF37-EBB2-4906-BB0E-4BE120F34DAE}" srcOrd="6" destOrd="0" presId="urn:microsoft.com/office/officeart/2016/7/layout/RepeatingBendingProcessNew"/>
    <dgm:cxn modelId="{29EADF98-5A67-47A8-8E65-3DE8857D465E}" type="presParOf" srcId="{FA6DF167-E228-4519-951C-BEC4C5202B89}" destId="{9E415435-8A0D-41A8-A34E-CFE46154FF4E}" srcOrd="7" destOrd="0" presId="urn:microsoft.com/office/officeart/2016/7/layout/RepeatingBendingProcessNew"/>
    <dgm:cxn modelId="{28BC51AD-F23E-4672-967D-54C2713D9CFD}" type="presParOf" srcId="{9E415435-8A0D-41A8-A34E-CFE46154FF4E}" destId="{548C6724-2EF2-4F2E-9D45-409AA5F4E1B7}" srcOrd="0" destOrd="0" presId="urn:microsoft.com/office/officeart/2016/7/layout/RepeatingBendingProcessNew"/>
    <dgm:cxn modelId="{42EFC111-A788-4D1C-A969-815E23DFE7B9}" type="presParOf" srcId="{FA6DF167-E228-4519-951C-BEC4C5202B89}" destId="{B0B78B82-E0CE-48F5-8650-07BAF4C40CFB}" srcOrd="8" destOrd="0" presId="urn:microsoft.com/office/officeart/2016/7/layout/RepeatingBendingProcessNew"/>
    <dgm:cxn modelId="{E191A623-BBE5-4ADD-9E82-9768E77F3C5F}" type="presParOf" srcId="{FA6DF167-E228-4519-951C-BEC4C5202B89}" destId="{6153FCF9-5BC0-4004-BB5D-6E7522AB2B45}" srcOrd="9" destOrd="0" presId="urn:microsoft.com/office/officeart/2016/7/layout/RepeatingBendingProcessNew"/>
    <dgm:cxn modelId="{0856D337-1A9F-4C28-B880-DA3804D5DEA2}" type="presParOf" srcId="{6153FCF9-5BC0-4004-BB5D-6E7522AB2B45}" destId="{A0D0DF8B-9EEF-4540-8B83-983D3C0D30E5}" srcOrd="0" destOrd="0" presId="urn:microsoft.com/office/officeart/2016/7/layout/RepeatingBendingProcessNew"/>
    <dgm:cxn modelId="{3391E46C-ADFF-45D8-B8EF-628AA68ABEDD}" type="presParOf" srcId="{FA6DF167-E228-4519-951C-BEC4C5202B89}" destId="{DC252DED-22E3-4E99-A0FC-0DC83370870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0C81D3-A406-4410-85BF-64D013238C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43CA0-808B-4765-B7E5-035B49266619}">
      <dgm:prSet/>
      <dgm:spPr/>
      <dgm:t>
        <a:bodyPr/>
        <a:lstStyle/>
        <a:p>
          <a:pPr>
            <a:lnSpc>
              <a:spcPct val="100000"/>
            </a:lnSpc>
          </a:pPr>
          <a:r>
            <a:rPr lang="en-NG" dirty="0"/>
            <a:t>Generate a random number within a given range</a:t>
          </a:r>
          <a:r>
            <a:rPr lang="en-US" dirty="0"/>
            <a:t> depending on the game level</a:t>
          </a:r>
          <a:r>
            <a:rPr lang="en-NG" dirty="0"/>
            <a:t>.</a:t>
          </a:r>
          <a:endParaRPr lang="en-US" dirty="0"/>
        </a:p>
      </dgm:t>
    </dgm:pt>
    <dgm:pt modelId="{29CC0748-DA1B-4D8E-9232-166957D10DB5}" type="parTrans" cxnId="{0AC7555E-20F0-4944-A494-733E0C0D4ABE}">
      <dgm:prSet/>
      <dgm:spPr/>
      <dgm:t>
        <a:bodyPr/>
        <a:lstStyle/>
        <a:p>
          <a:endParaRPr lang="en-US"/>
        </a:p>
      </dgm:t>
    </dgm:pt>
    <dgm:pt modelId="{052E2AA9-41C2-4D1D-BA26-BBD629D0E0A9}" type="sibTrans" cxnId="{0AC7555E-20F0-4944-A494-733E0C0D4ABE}">
      <dgm:prSet/>
      <dgm:spPr/>
      <dgm:t>
        <a:bodyPr/>
        <a:lstStyle/>
        <a:p>
          <a:endParaRPr lang="en-US"/>
        </a:p>
      </dgm:t>
    </dgm:pt>
    <dgm:pt modelId="{51234FF9-D357-4D65-8BB4-E0B3D4781E61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Prompt the user to enter a guess.</a:t>
          </a:r>
          <a:endParaRPr lang="en-US"/>
        </a:p>
      </dgm:t>
    </dgm:pt>
    <dgm:pt modelId="{40B5AD08-5068-4CB8-987D-7DE0C2E46B25}" type="parTrans" cxnId="{DBE4B1BF-B68A-48A8-911B-6B02F265A7F4}">
      <dgm:prSet/>
      <dgm:spPr/>
      <dgm:t>
        <a:bodyPr/>
        <a:lstStyle/>
        <a:p>
          <a:endParaRPr lang="en-US"/>
        </a:p>
      </dgm:t>
    </dgm:pt>
    <dgm:pt modelId="{E9AD1CF5-A5B0-4FBF-86F3-0D63242DB1A2}" type="sibTrans" cxnId="{DBE4B1BF-B68A-48A8-911B-6B02F265A7F4}">
      <dgm:prSet/>
      <dgm:spPr/>
      <dgm:t>
        <a:bodyPr/>
        <a:lstStyle/>
        <a:p>
          <a:endParaRPr lang="en-US"/>
        </a:p>
      </dgm:t>
    </dgm:pt>
    <dgm:pt modelId="{44DCC372-6DF7-4F03-BCE8-D6505BDE9F36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Compare the guessed number with the actual number.</a:t>
          </a:r>
          <a:endParaRPr lang="en-US"/>
        </a:p>
      </dgm:t>
    </dgm:pt>
    <dgm:pt modelId="{B846CF4B-5039-4B2A-8249-AE9513D0BA84}" type="parTrans" cxnId="{DA177E8A-BAFE-49D4-BF77-6A4625149463}">
      <dgm:prSet/>
      <dgm:spPr/>
      <dgm:t>
        <a:bodyPr/>
        <a:lstStyle/>
        <a:p>
          <a:endParaRPr lang="en-US"/>
        </a:p>
      </dgm:t>
    </dgm:pt>
    <dgm:pt modelId="{8C6EA201-C589-48D5-8F3B-9D12DCD9FEF9}" type="sibTrans" cxnId="{DA177E8A-BAFE-49D4-BF77-6A4625149463}">
      <dgm:prSet/>
      <dgm:spPr/>
      <dgm:t>
        <a:bodyPr/>
        <a:lstStyle/>
        <a:p>
          <a:endParaRPr lang="en-US"/>
        </a:p>
      </dgm:t>
    </dgm:pt>
    <dgm:pt modelId="{1D7AC3FC-C29B-4C48-A12C-C12E26540E93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If the guess is correct → Display a success message.</a:t>
          </a:r>
          <a:endParaRPr lang="en-US"/>
        </a:p>
      </dgm:t>
    </dgm:pt>
    <dgm:pt modelId="{31D95EE3-C4A8-4597-9345-29FD5EBBF8F9}" type="parTrans" cxnId="{5367655F-655B-4EBD-A837-E913B0EAB02F}">
      <dgm:prSet/>
      <dgm:spPr/>
      <dgm:t>
        <a:bodyPr/>
        <a:lstStyle/>
        <a:p>
          <a:endParaRPr lang="en-US"/>
        </a:p>
      </dgm:t>
    </dgm:pt>
    <dgm:pt modelId="{D115EBCA-FB7E-497C-87D5-76EB7E4D44F3}" type="sibTrans" cxnId="{5367655F-655B-4EBD-A837-E913B0EAB02F}">
      <dgm:prSet/>
      <dgm:spPr/>
      <dgm:t>
        <a:bodyPr/>
        <a:lstStyle/>
        <a:p>
          <a:endParaRPr lang="en-US"/>
        </a:p>
      </dgm:t>
    </dgm:pt>
    <dgm:pt modelId="{6B7967CD-FDAA-4BB5-AAF6-EB610D53AF5A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If the guess is too high → Display "Too High" and allow another attempt.</a:t>
          </a:r>
          <a:endParaRPr lang="en-US"/>
        </a:p>
      </dgm:t>
    </dgm:pt>
    <dgm:pt modelId="{B8E27811-6959-4E22-B958-2A7AA8D80622}" type="parTrans" cxnId="{9AD01E47-10E9-4736-8859-23254D8E58B6}">
      <dgm:prSet/>
      <dgm:spPr/>
      <dgm:t>
        <a:bodyPr/>
        <a:lstStyle/>
        <a:p>
          <a:endParaRPr lang="en-US"/>
        </a:p>
      </dgm:t>
    </dgm:pt>
    <dgm:pt modelId="{EBE99FE7-BE99-4E49-9B8E-FFD8FC490E5A}" type="sibTrans" cxnId="{9AD01E47-10E9-4736-8859-23254D8E58B6}">
      <dgm:prSet/>
      <dgm:spPr/>
      <dgm:t>
        <a:bodyPr/>
        <a:lstStyle/>
        <a:p>
          <a:endParaRPr lang="en-US"/>
        </a:p>
      </dgm:t>
    </dgm:pt>
    <dgm:pt modelId="{DFED336C-CD3D-4FBE-B505-B2FF370CEF08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If the guess is too low → Display "Too Low" and allow another attempt.</a:t>
          </a:r>
          <a:endParaRPr lang="en-US"/>
        </a:p>
      </dgm:t>
    </dgm:pt>
    <dgm:pt modelId="{85437D23-C651-42F9-8359-AE5AAA5E83C6}" type="parTrans" cxnId="{3FD9F379-532D-4520-8B68-87631228AC66}">
      <dgm:prSet/>
      <dgm:spPr/>
      <dgm:t>
        <a:bodyPr/>
        <a:lstStyle/>
        <a:p>
          <a:endParaRPr lang="en-US"/>
        </a:p>
      </dgm:t>
    </dgm:pt>
    <dgm:pt modelId="{22E2A5CC-DAA3-40CB-B241-0AFFC49FF026}" type="sibTrans" cxnId="{3FD9F379-532D-4520-8B68-87631228AC66}">
      <dgm:prSet/>
      <dgm:spPr/>
      <dgm:t>
        <a:bodyPr/>
        <a:lstStyle/>
        <a:p>
          <a:endParaRPr lang="en-US"/>
        </a:p>
      </dgm:t>
    </dgm:pt>
    <dgm:pt modelId="{2A78925E-5339-4F5B-92C6-EA4AEBDF5529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Track the number of attempts.</a:t>
          </a:r>
          <a:endParaRPr lang="en-US"/>
        </a:p>
      </dgm:t>
    </dgm:pt>
    <dgm:pt modelId="{782B0900-FB53-404B-9793-EB973F69442F}" type="parTrans" cxnId="{2BDFFB77-A12B-4E41-AD95-55E3DD9EEB81}">
      <dgm:prSet/>
      <dgm:spPr/>
      <dgm:t>
        <a:bodyPr/>
        <a:lstStyle/>
        <a:p>
          <a:endParaRPr lang="en-US"/>
        </a:p>
      </dgm:t>
    </dgm:pt>
    <dgm:pt modelId="{43ABF602-785E-43CA-A50D-E6997893F47E}" type="sibTrans" cxnId="{2BDFFB77-A12B-4E41-AD95-55E3DD9EEB81}">
      <dgm:prSet/>
      <dgm:spPr/>
      <dgm:t>
        <a:bodyPr/>
        <a:lstStyle/>
        <a:p>
          <a:endParaRPr lang="en-US"/>
        </a:p>
      </dgm:t>
    </dgm:pt>
    <dgm:pt modelId="{57D85CF7-D3F8-44BA-A56D-BB25436DD31D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Store best scores using local storage.</a:t>
          </a:r>
          <a:endParaRPr lang="en-US"/>
        </a:p>
      </dgm:t>
    </dgm:pt>
    <dgm:pt modelId="{BBCD1296-B220-4CB5-9C95-5684D6E3EA34}" type="parTrans" cxnId="{ED6C4B2D-DF7E-405B-9BD0-3FE2D71529FA}">
      <dgm:prSet/>
      <dgm:spPr/>
      <dgm:t>
        <a:bodyPr/>
        <a:lstStyle/>
        <a:p>
          <a:endParaRPr lang="en-US"/>
        </a:p>
      </dgm:t>
    </dgm:pt>
    <dgm:pt modelId="{69B99217-AC95-4E38-A70C-E3DE59C9D943}" type="sibTrans" cxnId="{ED6C4B2D-DF7E-405B-9BD0-3FE2D71529FA}">
      <dgm:prSet/>
      <dgm:spPr/>
      <dgm:t>
        <a:bodyPr/>
        <a:lstStyle/>
        <a:p>
          <a:endParaRPr lang="en-US"/>
        </a:p>
      </dgm:t>
    </dgm:pt>
    <dgm:pt modelId="{4CB9804C-2C38-4251-86E9-EA44F7B491A8}">
      <dgm:prSet/>
      <dgm:spPr/>
      <dgm:t>
        <a:bodyPr/>
        <a:lstStyle/>
        <a:p>
          <a:pPr>
            <a:lnSpc>
              <a:spcPct val="100000"/>
            </a:lnSpc>
          </a:pPr>
          <a:r>
            <a:rPr lang="en-NG"/>
            <a:t>Optionally, allow restarting the game.</a:t>
          </a:r>
          <a:endParaRPr lang="en-US"/>
        </a:p>
      </dgm:t>
    </dgm:pt>
    <dgm:pt modelId="{48704BB7-F28B-40E0-B7D7-30E3D09871EE}" type="parTrans" cxnId="{2959FFC1-AD6C-44F9-A039-9A600302044C}">
      <dgm:prSet/>
      <dgm:spPr/>
      <dgm:t>
        <a:bodyPr/>
        <a:lstStyle/>
        <a:p>
          <a:endParaRPr lang="en-US"/>
        </a:p>
      </dgm:t>
    </dgm:pt>
    <dgm:pt modelId="{958581B7-0156-404E-9D1E-5BD1D62E0A47}" type="sibTrans" cxnId="{2959FFC1-AD6C-44F9-A039-9A600302044C}">
      <dgm:prSet/>
      <dgm:spPr/>
      <dgm:t>
        <a:bodyPr/>
        <a:lstStyle/>
        <a:p>
          <a:endParaRPr lang="en-US"/>
        </a:p>
      </dgm:t>
    </dgm:pt>
    <dgm:pt modelId="{2D5EE9D1-2B13-482C-9C2F-31C4B65C19F6}" type="pres">
      <dgm:prSet presAssocID="{520C81D3-A406-4410-85BF-64D013238C34}" presName="root" presStyleCnt="0">
        <dgm:presLayoutVars>
          <dgm:dir/>
          <dgm:resizeHandles val="exact"/>
        </dgm:presLayoutVars>
      </dgm:prSet>
      <dgm:spPr/>
    </dgm:pt>
    <dgm:pt modelId="{E591E4CE-31AE-41D3-897D-7AF56A215749}" type="pres">
      <dgm:prSet presAssocID="{45743CA0-808B-4765-B7E5-035B49266619}" presName="compNode" presStyleCnt="0"/>
      <dgm:spPr/>
    </dgm:pt>
    <dgm:pt modelId="{7ACE9271-1A00-44F1-87D2-8E9CA6702B12}" type="pres">
      <dgm:prSet presAssocID="{45743CA0-808B-4765-B7E5-035B49266619}" presName="bgRect" presStyleLbl="bgShp" presStyleIdx="0" presStyleCnt="6"/>
      <dgm:spPr/>
    </dgm:pt>
    <dgm:pt modelId="{B15306EF-1996-4666-9CD9-B16AE27EEFC9}" type="pres">
      <dgm:prSet presAssocID="{45743CA0-808B-4765-B7E5-035B4926661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481B6386-C46C-4B7F-8C7C-7FE2AB62F94B}" type="pres">
      <dgm:prSet presAssocID="{45743CA0-808B-4765-B7E5-035B49266619}" presName="spaceRect" presStyleCnt="0"/>
      <dgm:spPr/>
    </dgm:pt>
    <dgm:pt modelId="{FA9B251F-0E7C-47F7-89DD-7B948DD805AF}" type="pres">
      <dgm:prSet presAssocID="{45743CA0-808B-4765-B7E5-035B49266619}" presName="parTx" presStyleLbl="revTx" presStyleIdx="0" presStyleCnt="7">
        <dgm:presLayoutVars>
          <dgm:chMax val="0"/>
          <dgm:chPref val="0"/>
        </dgm:presLayoutVars>
      </dgm:prSet>
      <dgm:spPr/>
    </dgm:pt>
    <dgm:pt modelId="{35A3B93B-EFDC-4179-82E1-CC37ACC01044}" type="pres">
      <dgm:prSet presAssocID="{052E2AA9-41C2-4D1D-BA26-BBD629D0E0A9}" presName="sibTrans" presStyleCnt="0"/>
      <dgm:spPr/>
    </dgm:pt>
    <dgm:pt modelId="{2DCC8F73-E792-4841-9135-567DA201A00F}" type="pres">
      <dgm:prSet presAssocID="{51234FF9-D357-4D65-8BB4-E0B3D4781E61}" presName="compNode" presStyleCnt="0"/>
      <dgm:spPr/>
    </dgm:pt>
    <dgm:pt modelId="{5C36D56D-81CF-4A3B-AFE1-6C778ED55235}" type="pres">
      <dgm:prSet presAssocID="{51234FF9-D357-4D65-8BB4-E0B3D4781E61}" presName="bgRect" presStyleLbl="bgShp" presStyleIdx="1" presStyleCnt="6"/>
      <dgm:spPr/>
    </dgm:pt>
    <dgm:pt modelId="{9519BC9D-BB0F-4837-841D-37ECADAC2A3D}" type="pres">
      <dgm:prSet presAssocID="{51234FF9-D357-4D65-8BB4-E0B3D4781E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38C7783-B479-456A-B763-53B3E71CEC94}" type="pres">
      <dgm:prSet presAssocID="{51234FF9-D357-4D65-8BB4-E0B3D4781E61}" presName="spaceRect" presStyleCnt="0"/>
      <dgm:spPr/>
    </dgm:pt>
    <dgm:pt modelId="{6F77C4C8-9AEA-42C7-AA4C-C3E09F2F060E}" type="pres">
      <dgm:prSet presAssocID="{51234FF9-D357-4D65-8BB4-E0B3D4781E61}" presName="parTx" presStyleLbl="revTx" presStyleIdx="1" presStyleCnt="7">
        <dgm:presLayoutVars>
          <dgm:chMax val="0"/>
          <dgm:chPref val="0"/>
        </dgm:presLayoutVars>
      </dgm:prSet>
      <dgm:spPr/>
    </dgm:pt>
    <dgm:pt modelId="{9063532F-51F9-4F80-ADEE-0C82A5B65CC9}" type="pres">
      <dgm:prSet presAssocID="{E9AD1CF5-A5B0-4FBF-86F3-0D63242DB1A2}" presName="sibTrans" presStyleCnt="0"/>
      <dgm:spPr/>
    </dgm:pt>
    <dgm:pt modelId="{95FA54F9-4BE6-4ED9-908A-A7DE4CF0BCC3}" type="pres">
      <dgm:prSet presAssocID="{44DCC372-6DF7-4F03-BCE8-D6505BDE9F36}" presName="compNode" presStyleCnt="0"/>
      <dgm:spPr/>
    </dgm:pt>
    <dgm:pt modelId="{44A8FFDE-D07E-448D-9912-23997E84CB05}" type="pres">
      <dgm:prSet presAssocID="{44DCC372-6DF7-4F03-BCE8-D6505BDE9F36}" presName="bgRect" presStyleLbl="bgShp" presStyleIdx="2" presStyleCnt="6"/>
      <dgm:spPr/>
    </dgm:pt>
    <dgm:pt modelId="{C2EE9396-A9CB-4F3D-B04D-8B52D9606C69}" type="pres">
      <dgm:prSet presAssocID="{44DCC372-6DF7-4F03-BCE8-D6505BDE9F3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B0A3FAC-5CA3-4C81-9B4F-CCB7938C2657}" type="pres">
      <dgm:prSet presAssocID="{44DCC372-6DF7-4F03-BCE8-D6505BDE9F36}" presName="spaceRect" presStyleCnt="0"/>
      <dgm:spPr/>
    </dgm:pt>
    <dgm:pt modelId="{E4A9A31A-AC61-4785-84D4-43D16B3026BA}" type="pres">
      <dgm:prSet presAssocID="{44DCC372-6DF7-4F03-BCE8-D6505BDE9F36}" presName="parTx" presStyleLbl="revTx" presStyleIdx="2" presStyleCnt="7">
        <dgm:presLayoutVars>
          <dgm:chMax val="0"/>
          <dgm:chPref val="0"/>
        </dgm:presLayoutVars>
      </dgm:prSet>
      <dgm:spPr/>
    </dgm:pt>
    <dgm:pt modelId="{BD65BC52-2956-4208-8748-B29E60AD8AB9}" type="pres">
      <dgm:prSet presAssocID="{44DCC372-6DF7-4F03-BCE8-D6505BDE9F36}" presName="desTx" presStyleLbl="revTx" presStyleIdx="3" presStyleCnt="7">
        <dgm:presLayoutVars/>
      </dgm:prSet>
      <dgm:spPr/>
    </dgm:pt>
    <dgm:pt modelId="{2B3A869E-7A47-4F42-8C30-1605D6147573}" type="pres">
      <dgm:prSet presAssocID="{8C6EA201-C589-48D5-8F3B-9D12DCD9FEF9}" presName="sibTrans" presStyleCnt="0"/>
      <dgm:spPr/>
    </dgm:pt>
    <dgm:pt modelId="{CBC003AD-F578-47D3-8023-092D5600481E}" type="pres">
      <dgm:prSet presAssocID="{2A78925E-5339-4F5B-92C6-EA4AEBDF5529}" presName="compNode" presStyleCnt="0"/>
      <dgm:spPr/>
    </dgm:pt>
    <dgm:pt modelId="{DC503B35-8E91-4BCE-BC31-77C0CB46F1BC}" type="pres">
      <dgm:prSet presAssocID="{2A78925E-5339-4F5B-92C6-EA4AEBDF5529}" presName="bgRect" presStyleLbl="bgShp" presStyleIdx="3" presStyleCnt="6"/>
      <dgm:spPr/>
    </dgm:pt>
    <dgm:pt modelId="{4A84D89B-4355-4A1E-8D5F-40A9C2A33169}" type="pres">
      <dgm:prSet presAssocID="{2A78925E-5339-4F5B-92C6-EA4AEBDF552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22E0850-4B98-4CE7-B183-3E796473F848}" type="pres">
      <dgm:prSet presAssocID="{2A78925E-5339-4F5B-92C6-EA4AEBDF5529}" presName="spaceRect" presStyleCnt="0"/>
      <dgm:spPr/>
    </dgm:pt>
    <dgm:pt modelId="{0629BECB-5A7F-4CF2-B23E-50B7A61FEC93}" type="pres">
      <dgm:prSet presAssocID="{2A78925E-5339-4F5B-92C6-EA4AEBDF5529}" presName="parTx" presStyleLbl="revTx" presStyleIdx="4" presStyleCnt="7">
        <dgm:presLayoutVars>
          <dgm:chMax val="0"/>
          <dgm:chPref val="0"/>
        </dgm:presLayoutVars>
      </dgm:prSet>
      <dgm:spPr/>
    </dgm:pt>
    <dgm:pt modelId="{8DDB1AEA-F577-4DCF-87AC-CE115CC75936}" type="pres">
      <dgm:prSet presAssocID="{43ABF602-785E-43CA-A50D-E6997893F47E}" presName="sibTrans" presStyleCnt="0"/>
      <dgm:spPr/>
    </dgm:pt>
    <dgm:pt modelId="{8AFC677F-8900-4FD2-91D0-605DB3BFA89F}" type="pres">
      <dgm:prSet presAssocID="{57D85CF7-D3F8-44BA-A56D-BB25436DD31D}" presName="compNode" presStyleCnt="0"/>
      <dgm:spPr/>
    </dgm:pt>
    <dgm:pt modelId="{6119002A-13AA-47A7-9C2E-29CFEDFAA771}" type="pres">
      <dgm:prSet presAssocID="{57D85CF7-D3F8-44BA-A56D-BB25436DD31D}" presName="bgRect" presStyleLbl="bgShp" presStyleIdx="4" presStyleCnt="6"/>
      <dgm:spPr/>
    </dgm:pt>
    <dgm:pt modelId="{70FE4E40-66F2-46B1-8E41-D25815A91DFC}" type="pres">
      <dgm:prSet presAssocID="{57D85CF7-D3F8-44BA-A56D-BB25436DD3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0414CAA1-6D23-4F00-9C60-06B0452D47F3}" type="pres">
      <dgm:prSet presAssocID="{57D85CF7-D3F8-44BA-A56D-BB25436DD31D}" presName="spaceRect" presStyleCnt="0"/>
      <dgm:spPr/>
    </dgm:pt>
    <dgm:pt modelId="{7EE3F93A-C050-4219-B31F-DE2B6BF55A70}" type="pres">
      <dgm:prSet presAssocID="{57D85CF7-D3F8-44BA-A56D-BB25436DD31D}" presName="parTx" presStyleLbl="revTx" presStyleIdx="5" presStyleCnt="7">
        <dgm:presLayoutVars>
          <dgm:chMax val="0"/>
          <dgm:chPref val="0"/>
        </dgm:presLayoutVars>
      </dgm:prSet>
      <dgm:spPr/>
    </dgm:pt>
    <dgm:pt modelId="{5B1B83ED-9F4E-4AE9-A387-A4EF7ABA972E}" type="pres">
      <dgm:prSet presAssocID="{69B99217-AC95-4E38-A70C-E3DE59C9D943}" presName="sibTrans" presStyleCnt="0"/>
      <dgm:spPr/>
    </dgm:pt>
    <dgm:pt modelId="{EA8AD10B-136F-4C29-B469-D4DFCA4FDF50}" type="pres">
      <dgm:prSet presAssocID="{4CB9804C-2C38-4251-86E9-EA44F7B491A8}" presName="compNode" presStyleCnt="0"/>
      <dgm:spPr/>
    </dgm:pt>
    <dgm:pt modelId="{2353217D-B01B-4F06-89CB-9E554901D66C}" type="pres">
      <dgm:prSet presAssocID="{4CB9804C-2C38-4251-86E9-EA44F7B491A8}" presName="bgRect" presStyleLbl="bgShp" presStyleIdx="5" presStyleCnt="6"/>
      <dgm:spPr/>
    </dgm:pt>
    <dgm:pt modelId="{156F163E-699C-4F02-AA0F-DE7842E78376}" type="pres">
      <dgm:prSet presAssocID="{4CB9804C-2C38-4251-86E9-EA44F7B491A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BC40EAE-6428-4CF0-960A-3290AD9782EE}" type="pres">
      <dgm:prSet presAssocID="{4CB9804C-2C38-4251-86E9-EA44F7B491A8}" presName="spaceRect" presStyleCnt="0"/>
      <dgm:spPr/>
    </dgm:pt>
    <dgm:pt modelId="{AED3A37B-FAF6-4238-886E-1E988CAED114}" type="pres">
      <dgm:prSet presAssocID="{4CB9804C-2C38-4251-86E9-EA44F7B491A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D6C4B2D-DF7E-405B-9BD0-3FE2D71529FA}" srcId="{520C81D3-A406-4410-85BF-64D013238C34}" destId="{57D85CF7-D3F8-44BA-A56D-BB25436DD31D}" srcOrd="4" destOrd="0" parTransId="{BBCD1296-B220-4CB5-9C95-5684D6E3EA34}" sibTransId="{69B99217-AC95-4E38-A70C-E3DE59C9D943}"/>
    <dgm:cxn modelId="{0AC7555E-20F0-4944-A494-733E0C0D4ABE}" srcId="{520C81D3-A406-4410-85BF-64D013238C34}" destId="{45743CA0-808B-4765-B7E5-035B49266619}" srcOrd="0" destOrd="0" parTransId="{29CC0748-DA1B-4D8E-9232-166957D10DB5}" sibTransId="{052E2AA9-41C2-4D1D-BA26-BBD629D0E0A9}"/>
    <dgm:cxn modelId="{5367655F-655B-4EBD-A837-E913B0EAB02F}" srcId="{44DCC372-6DF7-4F03-BCE8-D6505BDE9F36}" destId="{1D7AC3FC-C29B-4C48-A12C-C12E26540E93}" srcOrd="0" destOrd="0" parTransId="{31D95EE3-C4A8-4597-9345-29FD5EBBF8F9}" sibTransId="{D115EBCA-FB7E-497C-87D5-76EB7E4D44F3}"/>
    <dgm:cxn modelId="{8629C941-441E-4DBF-B495-190FEB826BCA}" type="presOf" srcId="{DFED336C-CD3D-4FBE-B505-B2FF370CEF08}" destId="{BD65BC52-2956-4208-8748-B29E60AD8AB9}" srcOrd="0" destOrd="2" presId="urn:microsoft.com/office/officeart/2018/2/layout/IconVerticalSolidList"/>
    <dgm:cxn modelId="{66165E62-96ED-4997-9ECD-684DFFDC1212}" type="presOf" srcId="{520C81D3-A406-4410-85BF-64D013238C34}" destId="{2D5EE9D1-2B13-482C-9C2F-31C4B65C19F6}" srcOrd="0" destOrd="0" presId="urn:microsoft.com/office/officeart/2018/2/layout/IconVerticalSolidList"/>
    <dgm:cxn modelId="{4FAEA643-724F-48A4-A4D9-14AC169A181C}" type="presOf" srcId="{57D85CF7-D3F8-44BA-A56D-BB25436DD31D}" destId="{7EE3F93A-C050-4219-B31F-DE2B6BF55A70}" srcOrd="0" destOrd="0" presId="urn:microsoft.com/office/officeart/2018/2/layout/IconVerticalSolidList"/>
    <dgm:cxn modelId="{9AD01E47-10E9-4736-8859-23254D8E58B6}" srcId="{44DCC372-6DF7-4F03-BCE8-D6505BDE9F36}" destId="{6B7967CD-FDAA-4BB5-AAF6-EB610D53AF5A}" srcOrd="1" destOrd="0" parTransId="{B8E27811-6959-4E22-B958-2A7AA8D80622}" sibTransId="{EBE99FE7-BE99-4E49-9B8E-FFD8FC490E5A}"/>
    <dgm:cxn modelId="{A12F0148-71A7-4DC1-A5E5-1071E1AF0A9E}" type="presOf" srcId="{51234FF9-D357-4D65-8BB4-E0B3D4781E61}" destId="{6F77C4C8-9AEA-42C7-AA4C-C3E09F2F060E}" srcOrd="0" destOrd="0" presId="urn:microsoft.com/office/officeart/2018/2/layout/IconVerticalSolidList"/>
    <dgm:cxn modelId="{AEA36D70-932E-472A-A176-7536D08F616D}" type="presOf" srcId="{4CB9804C-2C38-4251-86E9-EA44F7B491A8}" destId="{AED3A37B-FAF6-4238-886E-1E988CAED114}" srcOrd="0" destOrd="0" presId="urn:microsoft.com/office/officeart/2018/2/layout/IconVerticalSolidList"/>
    <dgm:cxn modelId="{2BDFFB77-A12B-4E41-AD95-55E3DD9EEB81}" srcId="{520C81D3-A406-4410-85BF-64D013238C34}" destId="{2A78925E-5339-4F5B-92C6-EA4AEBDF5529}" srcOrd="3" destOrd="0" parTransId="{782B0900-FB53-404B-9793-EB973F69442F}" sibTransId="{43ABF602-785E-43CA-A50D-E6997893F47E}"/>
    <dgm:cxn modelId="{3FD9F379-532D-4520-8B68-87631228AC66}" srcId="{44DCC372-6DF7-4F03-BCE8-D6505BDE9F36}" destId="{DFED336C-CD3D-4FBE-B505-B2FF370CEF08}" srcOrd="2" destOrd="0" parTransId="{85437D23-C651-42F9-8359-AE5AAA5E83C6}" sibTransId="{22E2A5CC-DAA3-40CB-B241-0AFFC49FF026}"/>
    <dgm:cxn modelId="{0866B385-6913-4662-B0A0-089A9F986D6E}" type="presOf" srcId="{45743CA0-808B-4765-B7E5-035B49266619}" destId="{FA9B251F-0E7C-47F7-89DD-7B948DD805AF}" srcOrd="0" destOrd="0" presId="urn:microsoft.com/office/officeart/2018/2/layout/IconVerticalSolidList"/>
    <dgm:cxn modelId="{C80E1287-FF3B-406A-B2EF-D21AD25C3767}" type="presOf" srcId="{1D7AC3FC-C29B-4C48-A12C-C12E26540E93}" destId="{BD65BC52-2956-4208-8748-B29E60AD8AB9}" srcOrd="0" destOrd="0" presId="urn:microsoft.com/office/officeart/2018/2/layout/IconVerticalSolidList"/>
    <dgm:cxn modelId="{DA177E8A-BAFE-49D4-BF77-6A4625149463}" srcId="{520C81D3-A406-4410-85BF-64D013238C34}" destId="{44DCC372-6DF7-4F03-BCE8-D6505BDE9F36}" srcOrd="2" destOrd="0" parTransId="{B846CF4B-5039-4B2A-8249-AE9513D0BA84}" sibTransId="{8C6EA201-C589-48D5-8F3B-9D12DCD9FEF9}"/>
    <dgm:cxn modelId="{DBE4B1BF-B68A-48A8-911B-6B02F265A7F4}" srcId="{520C81D3-A406-4410-85BF-64D013238C34}" destId="{51234FF9-D357-4D65-8BB4-E0B3D4781E61}" srcOrd="1" destOrd="0" parTransId="{40B5AD08-5068-4CB8-987D-7DE0C2E46B25}" sibTransId="{E9AD1CF5-A5B0-4FBF-86F3-0D63242DB1A2}"/>
    <dgm:cxn modelId="{2959FFC1-AD6C-44F9-A039-9A600302044C}" srcId="{520C81D3-A406-4410-85BF-64D013238C34}" destId="{4CB9804C-2C38-4251-86E9-EA44F7B491A8}" srcOrd="5" destOrd="0" parTransId="{48704BB7-F28B-40E0-B7D7-30E3D09871EE}" sibTransId="{958581B7-0156-404E-9D1E-5BD1D62E0A47}"/>
    <dgm:cxn modelId="{A4C148C9-218B-4E88-984C-14C3A50ED1C9}" type="presOf" srcId="{2A78925E-5339-4F5B-92C6-EA4AEBDF5529}" destId="{0629BECB-5A7F-4CF2-B23E-50B7A61FEC93}" srcOrd="0" destOrd="0" presId="urn:microsoft.com/office/officeart/2018/2/layout/IconVerticalSolidList"/>
    <dgm:cxn modelId="{D642BBEF-5614-4345-80B5-784B95327F79}" type="presOf" srcId="{6B7967CD-FDAA-4BB5-AAF6-EB610D53AF5A}" destId="{BD65BC52-2956-4208-8748-B29E60AD8AB9}" srcOrd="0" destOrd="1" presId="urn:microsoft.com/office/officeart/2018/2/layout/IconVerticalSolidList"/>
    <dgm:cxn modelId="{7DBF46F9-0536-4DAD-8D6A-A51D28FDC67B}" type="presOf" srcId="{44DCC372-6DF7-4F03-BCE8-D6505BDE9F36}" destId="{E4A9A31A-AC61-4785-84D4-43D16B3026BA}" srcOrd="0" destOrd="0" presId="urn:microsoft.com/office/officeart/2018/2/layout/IconVerticalSolidList"/>
    <dgm:cxn modelId="{68FF21F5-F5D2-4467-ABD0-8DA1965A7135}" type="presParOf" srcId="{2D5EE9D1-2B13-482C-9C2F-31C4B65C19F6}" destId="{E591E4CE-31AE-41D3-897D-7AF56A215749}" srcOrd="0" destOrd="0" presId="urn:microsoft.com/office/officeart/2018/2/layout/IconVerticalSolidList"/>
    <dgm:cxn modelId="{62961C6C-B9B3-4DD5-91C8-28CD2812ACEC}" type="presParOf" srcId="{E591E4CE-31AE-41D3-897D-7AF56A215749}" destId="{7ACE9271-1A00-44F1-87D2-8E9CA6702B12}" srcOrd="0" destOrd="0" presId="urn:microsoft.com/office/officeart/2018/2/layout/IconVerticalSolidList"/>
    <dgm:cxn modelId="{DDFD08DB-4594-4BC3-B7C4-554A5D5AA56D}" type="presParOf" srcId="{E591E4CE-31AE-41D3-897D-7AF56A215749}" destId="{B15306EF-1996-4666-9CD9-B16AE27EEFC9}" srcOrd="1" destOrd="0" presId="urn:microsoft.com/office/officeart/2018/2/layout/IconVerticalSolidList"/>
    <dgm:cxn modelId="{0921064B-F9AB-4D01-A831-9DA15519E5DD}" type="presParOf" srcId="{E591E4CE-31AE-41D3-897D-7AF56A215749}" destId="{481B6386-C46C-4B7F-8C7C-7FE2AB62F94B}" srcOrd="2" destOrd="0" presId="urn:microsoft.com/office/officeart/2018/2/layout/IconVerticalSolidList"/>
    <dgm:cxn modelId="{6728687B-A8E9-4DE8-9FBF-274BA6006772}" type="presParOf" srcId="{E591E4CE-31AE-41D3-897D-7AF56A215749}" destId="{FA9B251F-0E7C-47F7-89DD-7B948DD805AF}" srcOrd="3" destOrd="0" presId="urn:microsoft.com/office/officeart/2018/2/layout/IconVerticalSolidList"/>
    <dgm:cxn modelId="{FC712584-45A9-4270-856D-4249EA2AE827}" type="presParOf" srcId="{2D5EE9D1-2B13-482C-9C2F-31C4B65C19F6}" destId="{35A3B93B-EFDC-4179-82E1-CC37ACC01044}" srcOrd="1" destOrd="0" presId="urn:microsoft.com/office/officeart/2018/2/layout/IconVerticalSolidList"/>
    <dgm:cxn modelId="{DEB3432C-5580-4C26-9968-B0AFA63E22C8}" type="presParOf" srcId="{2D5EE9D1-2B13-482C-9C2F-31C4B65C19F6}" destId="{2DCC8F73-E792-4841-9135-567DA201A00F}" srcOrd="2" destOrd="0" presId="urn:microsoft.com/office/officeart/2018/2/layout/IconVerticalSolidList"/>
    <dgm:cxn modelId="{F283BBF4-9161-421E-A1F2-B74DD4F6A578}" type="presParOf" srcId="{2DCC8F73-E792-4841-9135-567DA201A00F}" destId="{5C36D56D-81CF-4A3B-AFE1-6C778ED55235}" srcOrd="0" destOrd="0" presId="urn:microsoft.com/office/officeart/2018/2/layout/IconVerticalSolidList"/>
    <dgm:cxn modelId="{F57A9981-C8C4-4200-9A9A-89D3577FF158}" type="presParOf" srcId="{2DCC8F73-E792-4841-9135-567DA201A00F}" destId="{9519BC9D-BB0F-4837-841D-37ECADAC2A3D}" srcOrd="1" destOrd="0" presId="urn:microsoft.com/office/officeart/2018/2/layout/IconVerticalSolidList"/>
    <dgm:cxn modelId="{8D7A2C2D-43B8-4434-B8F4-2358913E2611}" type="presParOf" srcId="{2DCC8F73-E792-4841-9135-567DA201A00F}" destId="{638C7783-B479-456A-B763-53B3E71CEC94}" srcOrd="2" destOrd="0" presId="urn:microsoft.com/office/officeart/2018/2/layout/IconVerticalSolidList"/>
    <dgm:cxn modelId="{BDC70F77-0620-4F53-949B-95EDD28481E7}" type="presParOf" srcId="{2DCC8F73-E792-4841-9135-567DA201A00F}" destId="{6F77C4C8-9AEA-42C7-AA4C-C3E09F2F060E}" srcOrd="3" destOrd="0" presId="urn:microsoft.com/office/officeart/2018/2/layout/IconVerticalSolidList"/>
    <dgm:cxn modelId="{63B9FFD2-EF8A-4927-A1F4-BF5987DF97F9}" type="presParOf" srcId="{2D5EE9D1-2B13-482C-9C2F-31C4B65C19F6}" destId="{9063532F-51F9-4F80-ADEE-0C82A5B65CC9}" srcOrd="3" destOrd="0" presId="urn:microsoft.com/office/officeart/2018/2/layout/IconVerticalSolidList"/>
    <dgm:cxn modelId="{C0AC8EFD-1866-4219-A081-4C4AFFC28A57}" type="presParOf" srcId="{2D5EE9D1-2B13-482C-9C2F-31C4B65C19F6}" destId="{95FA54F9-4BE6-4ED9-908A-A7DE4CF0BCC3}" srcOrd="4" destOrd="0" presId="urn:microsoft.com/office/officeart/2018/2/layout/IconVerticalSolidList"/>
    <dgm:cxn modelId="{0A09993C-11F6-420D-B308-F80474502B01}" type="presParOf" srcId="{95FA54F9-4BE6-4ED9-908A-A7DE4CF0BCC3}" destId="{44A8FFDE-D07E-448D-9912-23997E84CB05}" srcOrd="0" destOrd="0" presId="urn:microsoft.com/office/officeart/2018/2/layout/IconVerticalSolidList"/>
    <dgm:cxn modelId="{8A244424-2631-462F-8D55-F770805F2CA1}" type="presParOf" srcId="{95FA54F9-4BE6-4ED9-908A-A7DE4CF0BCC3}" destId="{C2EE9396-A9CB-4F3D-B04D-8B52D9606C69}" srcOrd="1" destOrd="0" presId="urn:microsoft.com/office/officeart/2018/2/layout/IconVerticalSolidList"/>
    <dgm:cxn modelId="{1E10BF57-0F17-4EE4-8221-7E22E482868E}" type="presParOf" srcId="{95FA54F9-4BE6-4ED9-908A-A7DE4CF0BCC3}" destId="{5B0A3FAC-5CA3-4C81-9B4F-CCB7938C2657}" srcOrd="2" destOrd="0" presId="urn:microsoft.com/office/officeart/2018/2/layout/IconVerticalSolidList"/>
    <dgm:cxn modelId="{B42AEA73-2218-4463-9AF4-E1779800A0EA}" type="presParOf" srcId="{95FA54F9-4BE6-4ED9-908A-A7DE4CF0BCC3}" destId="{E4A9A31A-AC61-4785-84D4-43D16B3026BA}" srcOrd="3" destOrd="0" presId="urn:microsoft.com/office/officeart/2018/2/layout/IconVerticalSolidList"/>
    <dgm:cxn modelId="{787D300D-2586-4D9D-950C-9102995A4BA5}" type="presParOf" srcId="{95FA54F9-4BE6-4ED9-908A-A7DE4CF0BCC3}" destId="{BD65BC52-2956-4208-8748-B29E60AD8AB9}" srcOrd="4" destOrd="0" presId="urn:microsoft.com/office/officeart/2018/2/layout/IconVerticalSolidList"/>
    <dgm:cxn modelId="{86281F19-6E87-4F90-B9FD-E3EBD789B467}" type="presParOf" srcId="{2D5EE9D1-2B13-482C-9C2F-31C4B65C19F6}" destId="{2B3A869E-7A47-4F42-8C30-1605D6147573}" srcOrd="5" destOrd="0" presId="urn:microsoft.com/office/officeart/2018/2/layout/IconVerticalSolidList"/>
    <dgm:cxn modelId="{A1BBF40A-12FC-4720-B401-7E2ED7870947}" type="presParOf" srcId="{2D5EE9D1-2B13-482C-9C2F-31C4B65C19F6}" destId="{CBC003AD-F578-47D3-8023-092D5600481E}" srcOrd="6" destOrd="0" presId="urn:microsoft.com/office/officeart/2018/2/layout/IconVerticalSolidList"/>
    <dgm:cxn modelId="{6A31A5C7-5669-44FF-B58A-E465FB60998A}" type="presParOf" srcId="{CBC003AD-F578-47D3-8023-092D5600481E}" destId="{DC503B35-8E91-4BCE-BC31-77C0CB46F1BC}" srcOrd="0" destOrd="0" presId="urn:microsoft.com/office/officeart/2018/2/layout/IconVerticalSolidList"/>
    <dgm:cxn modelId="{0B9DAE80-2219-4A0C-BC16-598F5363F687}" type="presParOf" srcId="{CBC003AD-F578-47D3-8023-092D5600481E}" destId="{4A84D89B-4355-4A1E-8D5F-40A9C2A33169}" srcOrd="1" destOrd="0" presId="urn:microsoft.com/office/officeart/2018/2/layout/IconVerticalSolidList"/>
    <dgm:cxn modelId="{2FD1BB59-BC4F-4EE7-8DB8-9096983DB845}" type="presParOf" srcId="{CBC003AD-F578-47D3-8023-092D5600481E}" destId="{C22E0850-4B98-4CE7-B183-3E796473F848}" srcOrd="2" destOrd="0" presId="urn:microsoft.com/office/officeart/2018/2/layout/IconVerticalSolidList"/>
    <dgm:cxn modelId="{51D6E4F8-4FF3-43B1-931B-DBAFD455A9E8}" type="presParOf" srcId="{CBC003AD-F578-47D3-8023-092D5600481E}" destId="{0629BECB-5A7F-4CF2-B23E-50B7A61FEC93}" srcOrd="3" destOrd="0" presId="urn:microsoft.com/office/officeart/2018/2/layout/IconVerticalSolidList"/>
    <dgm:cxn modelId="{C0E10602-EAD8-4D40-85E8-122233699AF3}" type="presParOf" srcId="{2D5EE9D1-2B13-482C-9C2F-31C4B65C19F6}" destId="{8DDB1AEA-F577-4DCF-87AC-CE115CC75936}" srcOrd="7" destOrd="0" presId="urn:microsoft.com/office/officeart/2018/2/layout/IconVerticalSolidList"/>
    <dgm:cxn modelId="{8D4FCED8-DBFC-414E-BADA-092DD283352A}" type="presParOf" srcId="{2D5EE9D1-2B13-482C-9C2F-31C4B65C19F6}" destId="{8AFC677F-8900-4FD2-91D0-605DB3BFA89F}" srcOrd="8" destOrd="0" presId="urn:microsoft.com/office/officeart/2018/2/layout/IconVerticalSolidList"/>
    <dgm:cxn modelId="{0403FD4E-98E2-48F9-B93F-90AD5B967F9F}" type="presParOf" srcId="{8AFC677F-8900-4FD2-91D0-605DB3BFA89F}" destId="{6119002A-13AA-47A7-9C2E-29CFEDFAA771}" srcOrd="0" destOrd="0" presId="urn:microsoft.com/office/officeart/2018/2/layout/IconVerticalSolidList"/>
    <dgm:cxn modelId="{482B97C9-1AA0-4921-9417-6EFA6D9AFE97}" type="presParOf" srcId="{8AFC677F-8900-4FD2-91D0-605DB3BFA89F}" destId="{70FE4E40-66F2-46B1-8E41-D25815A91DFC}" srcOrd="1" destOrd="0" presId="urn:microsoft.com/office/officeart/2018/2/layout/IconVerticalSolidList"/>
    <dgm:cxn modelId="{6C932241-D949-49A2-9E9C-5281CCD4B3E8}" type="presParOf" srcId="{8AFC677F-8900-4FD2-91D0-605DB3BFA89F}" destId="{0414CAA1-6D23-4F00-9C60-06B0452D47F3}" srcOrd="2" destOrd="0" presId="urn:microsoft.com/office/officeart/2018/2/layout/IconVerticalSolidList"/>
    <dgm:cxn modelId="{F9E7C36B-4A7B-4E86-930A-2A200E71EA76}" type="presParOf" srcId="{8AFC677F-8900-4FD2-91D0-605DB3BFA89F}" destId="{7EE3F93A-C050-4219-B31F-DE2B6BF55A70}" srcOrd="3" destOrd="0" presId="urn:microsoft.com/office/officeart/2018/2/layout/IconVerticalSolidList"/>
    <dgm:cxn modelId="{F82E06EF-73AA-45A3-A24E-736DBC59158D}" type="presParOf" srcId="{2D5EE9D1-2B13-482C-9C2F-31C4B65C19F6}" destId="{5B1B83ED-9F4E-4AE9-A387-A4EF7ABA972E}" srcOrd="9" destOrd="0" presId="urn:microsoft.com/office/officeart/2018/2/layout/IconVerticalSolidList"/>
    <dgm:cxn modelId="{F2549662-C521-4BAC-B5D1-FE70733E3BC9}" type="presParOf" srcId="{2D5EE9D1-2B13-482C-9C2F-31C4B65C19F6}" destId="{EA8AD10B-136F-4C29-B469-D4DFCA4FDF50}" srcOrd="10" destOrd="0" presId="urn:microsoft.com/office/officeart/2018/2/layout/IconVerticalSolidList"/>
    <dgm:cxn modelId="{129A8163-8B93-4F5E-A410-8F92E2E6F35E}" type="presParOf" srcId="{EA8AD10B-136F-4C29-B469-D4DFCA4FDF50}" destId="{2353217D-B01B-4F06-89CB-9E554901D66C}" srcOrd="0" destOrd="0" presId="urn:microsoft.com/office/officeart/2018/2/layout/IconVerticalSolidList"/>
    <dgm:cxn modelId="{B47312CA-FFC7-435B-A616-04CD9FDBE0C5}" type="presParOf" srcId="{EA8AD10B-136F-4C29-B469-D4DFCA4FDF50}" destId="{156F163E-699C-4F02-AA0F-DE7842E78376}" srcOrd="1" destOrd="0" presId="urn:microsoft.com/office/officeart/2018/2/layout/IconVerticalSolidList"/>
    <dgm:cxn modelId="{975E5C70-EF7A-4AE7-9ACA-7EC1BBEE1778}" type="presParOf" srcId="{EA8AD10B-136F-4C29-B469-D4DFCA4FDF50}" destId="{6BC40EAE-6428-4CF0-960A-3290AD9782EE}" srcOrd="2" destOrd="0" presId="urn:microsoft.com/office/officeart/2018/2/layout/IconVerticalSolidList"/>
    <dgm:cxn modelId="{81B3BA9B-29F4-4CD8-9B4D-889984A4EAC9}" type="presParOf" srcId="{EA8AD10B-136F-4C29-B469-D4DFCA4FDF50}" destId="{AED3A37B-FAF6-4238-886E-1E988CAED1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11B59D-885C-41E0-AF82-998B653180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B2068-CDF5-4122-B1E2-64235AC2B662}">
      <dgm:prSet/>
      <dgm:spPr/>
      <dgm:t>
        <a:bodyPr/>
        <a:lstStyle/>
        <a:p>
          <a:r>
            <a:rPr lang="en-NG"/>
            <a:t>A fully functional Number Guessing Game App.</a:t>
          </a:r>
          <a:endParaRPr lang="en-US"/>
        </a:p>
      </dgm:t>
    </dgm:pt>
    <dgm:pt modelId="{9C610BD0-88FE-4186-9033-4A148C7A31D7}" type="parTrans" cxnId="{6959BAC7-0FCC-4E75-8FC9-F721145E50FD}">
      <dgm:prSet/>
      <dgm:spPr/>
      <dgm:t>
        <a:bodyPr/>
        <a:lstStyle/>
        <a:p>
          <a:endParaRPr lang="en-US"/>
        </a:p>
      </dgm:t>
    </dgm:pt>
    <dgm:pt modelId="{C13200A7-D03A-4A82-A0E8-4E7B4B480489}" type="sibTrans" cxnId="{6959BAC7-0FCC-4E75-8FC9-F721145E50FD}">
      <dgm:prSet/>
      <dgm:spPr/>
      <dgm:t>
        <a:bodyPr/>
        <a:lstStyle/>
        <a:p>
          <a:endParaRPr lang="en-US"/>
        </a:p>
      </dgm:t>
    </dgm:pt>
    <dgm:pt modelId="{F956B886-1993-4FE1-BF22-0032E4250B98}">
      <dgm:prSet/>
      <dgm:spPr/>
      <dgm:t>
        <a:bodyPr/>
        <a:lstStyle/>
        <a:p>
          <a:r>
            <a:rPr lang="en-NG"/>
            <a:t>Engaging UI with animations and sound effects.</a:t>
          </a:r>
          <a:endParaRPr lang="en-US"/>
        </a:p>
      </dgm:t>
    </dgm:pt>
    <dgm:pt modelId="{013C2DFC-5BC3-4740-8F11-C99CFA1520B1}" type="parTrans" cxnId="{9EB9C9B6-EBE5-40C4-B2B1-FCB25012D320}">
      <dgm:prSet/>
      <dgm:spPr/>
      <dgm:t>
        <a:bodyPr/>
        <a:lstStyle/>
        <a:p>
          <a:endParaRPr lang="en-US"/>
        </a:p>
      </dgm:t>
    </dgm:pt>
    <dgm:pt modelId="{9CB22C64-0391-4D49-9B46-686D98B7E53D}" type="sibTrans" cxnId="{9EB9C9B6-EBE5-40C4-B2B1-FCB25012D320}">
      <dgm:prSet/>
      <dgm:spPr/>
      <dgm:t>
        <a:bodyPr/>
        <a:lstStyle/>
        <a:p>
          <a:endParaRPr lang="en-US"/>
        </a:p>
      </dgm:t>
    </dgm:pt>
    <dgm:pt modelId="{CED2252E-273D-46B7-BB76-F483FA30DE80}">
      <dgm:prSet/>
      <dgm:spPr/>
      <dgm:t>
        <a:bodyPr/>
        <a:lstStyle/>
        <a:p>
          <a:r>
            <a:rPr lang="en-US" dirty="0"/>
            <a:t>Game Levels</a:t>
          </a:r>
          <a:r>
            <a:rPr lang="en-NG" dirty="0"/>
            <a:t> support</a:t>
          </a:r>
          <a:r>
            <a:rPr lang="en-US" dirty="0"/>
            <a:t>.</a:t>
          </a:r>
        </a:p>
      </dgm:t>
    </dgm:pt>
    <dgm:pt modelId="{AFF0757C-CF0A-48C1-9621-C127AD030FB6}" type="parTrans" cxnId="{2552A644-D3D2-49B8-87D6-AE14F664A6C9}">
      <dgm:prSet/>
      <dgm:spPr/>
      <dgm:t>
        <a:bodyPr/>
        <a:lstStyle/>
        <a:p>
          <a:endParaRPr lang="en-US"/>
        </a:p>
      </dgm:t>
    </dgm:pt>
    <dgm:pt modelId="{D10A0025-3626-4915-B488-70B54ED25704}" type="sibTrans" cxnId="{2552A644-D3D2-49B8-87D6-AE14F664A6C9}">
      <dgm:prSet/>
      <dgm:spPr/>
      <dgm:t>
        <a:bodyPr/>
        <a:lstStyle/>
        <a:p>
          <a:endParaRPr lang="en-US"/>
        </a:p>
      </dgm:t>
    </dgm:pt>
    <dgm:pt modelId="{5CF95FDD-B359-4FDC-9F58-684A4432B6E7}">
      <dgm:prSet/>
      <dgm:spPr/>
      <dgm:t>
        <a:bodyPr/>
        <a:lstStyle/>
        <a:p>
          <a:r>
            <a:rPr lang="en-NG"/>
            <a:t>Secure and scalable system architecture.</a:t>
          </a:r>
          <a:endParaRPr lang="en-US"/>
        </a:p>
      </dgm:t>
    </dgm:pt>
    <dgm:pt modelId="{5FAA0325-AF16-41B9-A84E-FFEC83FCE502}" type="parTrans" cxnId="{E639D2E4-8DBF-4176-8068-E35C03A80447}">
      <dgm:prSet/>
      <dgm:spPr/>
      <dgm:t>
        <a:bodyPr/>
        <a:lstStyle/>
        <a:p>
          <a:endParaRPr lang="en-US"/>
        </a:p>
      </dgm:t>
    </dgm:pt>
    <dgm:pt modelId="{315F38E0-AAF8-4482-84B1-31B00E545041}" type="sibTrans" cxnId="{E639D2E4-8DBF-4176-8068-E35C03A80447}">
      <dgm:prSet/>
      <dgm:spPr/>
      <dgm:t>
        <a:bodyPr/>
        <a:lstStyle/>
        <a:p>
          <a:endParaRPr lang="en-US"/>
        </a:p>
      </dgm:t>
    </dgm:pt>
    <dgm:pt modelId="{3559D29E-0941-4D99-82CF-3E9562FC476C}">
      <dgm:prSet/>
      <dgm:spPr/>
      <dgm:t>
        <a:bodyPr/>
        <a:lstStyle/>
        <a:p>
          <a:r>
            <a:rPr lang="en-NG"/>
            <a:t>User-friendly experience with leaderboard tracking.</a:t>
          </a:r>
          <a:endParaRPr lang="en-US"/>
        </a:p>
      </dgm:t>
    </dgm:pt>
    <dgm:pt modelId="{054DB756-216E-4977-AC5E-D9F5B0B30B7E}" type="parTrans" cxnId="{1BA2CA07-CCAF-4771-B8F3-3C6782E147B8}">
      <dgm:prSet/>
      <dgm:spPr/>
      <dgm:t>
        <a:bodyPr/>
        <a:lstStyle/>
        <a:p>
          <a:endParaRPr lang="en-US"/>
        </a:p>
      </dgm:t>
    </dgm:pt>
    <dgm:pt modelId="{70D1D06A-EEF3-4043-9CEB-C20B9998A71E}" type="sibTrans" cxnId="{1BA2CA07-CCAF-4771-B8F3-3C6782E147B8}">
      <dgm:prSet/>
      <dgm:spPr/>
      <dgm:t>
        <a:bodyPr/>
        <a:lstStyle/>
        <a:p>
          <a:endParaRPr lang="en-US"/>
        </a:p>
      </dgm:t>
    </dgm:pt>
    <dgm:pt modelId="{AE8DCEF7-0838-466B-8A4F-8511A7A8F4FA}" type="pres">
      <dgm:prSet presAssocID="{D311B59D-885C-41E0-AF82-998B65318081}" presName="linear" presStyleCnt="0">
        <dgm:presLayoutVars>
          <dgm:animLvl val="lvl"/>
          <dgm:resizeHandles val="exact"/>
        </dgm:presLayoutVars>
      </dgm:prSet>
      <dgm:spPr/>
    </dgm:pt>
    <dgm:pt modelId="{21EBA40A-2F0E-4704-9176-47569251452E}" type="pres">
      <dgm:prSet presAssocID="{45EB2068-CDF5-4122-B1E2-64235AC2B6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7E3BEB-46C3-40EB-BB2A-AC4FAE19B409}" type="pres">
      <dgm:prSet presAssocID="{C13200A7-D03A-4A82-A0E8-4E7B4B480489}" presName="spacer" presStyleCnt="0"/>
      <dgm:spPr/>
    </dgm:pt>
    <dgm:pt modelId="{8EF05A3B-91C8-43CA-BDD5-8045A6260131}" type="pres">
      <dgm:prSet presAssocID="{F956B886-1993-4FE1-BF22-0032E4250B9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094D660-8C7B-4955-BBDF-8F17AD34C820}" type="pres">
      <dgm:prSet presAssocID="{9CB22C64-0391-4D49-9B46-686D98B7E53D}" presName="spacer" presStyleCnt="0"/>
      <dgm:spPr/>
    </dgm:pt>
    <dgm:pt modelId="{AE697218-14C0-49A5-AD1B-9D7A94F615C8}" type="pres">
      <dgm:prSet presAssocID="{CED2252E-273D-46B7-BB76-F483FA30DE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9765C9-B242-4FDC-909E-7A742A0EFB27}" type="pres">
      <dgm:prSet presAssocID="{D10A0025-3626-4915-B488-70B54ED25704}" presName="spacer" presStyleCnt="0"/>
      <dgm:spPr/>
    </dgm:pt>
    <dgm:pt modelId="{49F1D58D-9239-480F-88D6-F2AB635C1E1E}" type="pres">
      <dgm:prSet presAssocID="{5CF95FDD-B359-4FDC-9F58-684A4432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51E3E8-A242-4D69-B5DD-E27755F84F14}" type="pres">
      <dgm:prSet presAssocID="{315F38E0-AAF8-4482-84B1-31B00E545041}" presName="spacer" presStyleCnt="0"/>
      <dgm:spPr/>
    </dgm:pt>
    <dgm:pt modelId="{1C9D40E5-2C00-47EA-A7D9-D60BA5BE7403}" type="pres">
      <dgm:prSet presAssocID="{3559D29E-0941-4D99-82CF-3E9562FC47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A2CA07-CCAF-4771-B8F3-3C6782E147B8}" srcId="{D311B59D-885C-41E0-AF82-998B65318081}" destId="{3559D29E-0941-4D99-82CF-3E9562FC476C}" srcOrd="4" destOrd="0" parTransId="{054DB756-216E-4977-AC5E-D9F5B0B30B7E}" sibTransId="{70D1D06A-EEF3-4043-9CEB-C20B9998A71E}"/>
    <dgm:cxn modelId="{ABBDBA5B-C038-4BF1-8E71-84244FECB00E}" type="presOf" srcId="{CED2252E-273D-46B7-BB76-F483FA30DE80}" destId="{AE697218-14C0-49A5-AD1B-9D7A94F615C8}" srcOrd="0" destOrd="0" presId="urn:microsoft.com/office/officeart/2005/8/layout/vList2"/>
    <dgm:cxn modelId="{749EFC5E-76CC-4C3B-ADCA-1DB0D70E1C1C}" type="presOf" srcId="{F956B886-1993-4FE1-BF22-0032E4250B98}" destId="{8EF05A3B-91C8-43CA-BDD5-8045A6260131}" srcOrd="0" destOrd="0" presId="urn:microsoft.com/office/officeart/2005/8/layout/vList2"/>
    <dgm:cxn modelId="{2552A644-D3D2-49B8-87D6-AE14F664A6C9}" srcId="{D311B59D-885C-41E0-AF82-998B65318081}" destId="{CED2252E-273D-46B7-BB76-F483FA30DE80}" srcOrd="2" destOrd="0" parTransId="{AFF0757C-CF0A-48C1-9621-C127AD030FB6}" sibTransId="{D10A0025-3626-4915-B488-70B54ED25704}"/>
    <dgm:cxn modelId="{6AB67B49-570F-43D3-934D-79C85649CD25}" type="presOf" srcId="{5CF95FDD-B359-4FDC-9F58-684A4432B6E7}" destId="{49F1D58D-9239-480F-88D6-F2AB635C1E1E}" srcOrd="0" destOrd="0" presId="urn:microsoft.com/office/officeart/2005/8/layout/vList2"/>
    <dgm:cxn modelId="{459852A9-1D3A-41A7-908B-60A0F8E84FD4}" type="presOf" srcId="{D311B59D-885C-41E0-AF82-998B65318081}" destId="{AE8DCEF7-0838-466B-8A4F-8511A7A8F4FA}" srcOrd="0" destOrd="0" presId="urn:microsoft.com/office/officeart/2005/8/layout/vList2"/>
    <dgm:cxn modelId="{9EB9C9B6-EBE5-40C4-B2B1-FCB25012D320}" srcId="{D311B59D-885C-41E0-AF82-998B65318081}" destId="{F956B886-1993-4FE1-BF22-0032E4250B98}" srcOrd="1" destOrd="0" parTransId="{013C2DFC-5BC3-4740-8F11-C99CFA1520B1}" sibTransId="{9CB22C64-0391-4D49-9B46-686D98B7E53D}"/>
    <dgm:cxn modelId="{6959BAC7-0FCC-4E75-8FC9-F721145E50FD}" srcId="{D311B59D-885C-41E0-AF82-998B65318081}" destId="{45EB2068-CDF5-4122-B1E2-64235AC2B662}" srcOrd="0" destOrd="0" parTransId="{9C610BD0-88FE-4186-9033-4A148C7A31D7}" sibTransId="{C13200A7-D03A-4A82-A0E8-4E7B4B480489}"/>
    <dgm:cxn modelId="{20AA53DC-52F1-4B1D-BB3A-DECFF850CC2F}" type="presOf" srcId="{45EB2068-CDF5-4122-B1E2-64235AC2B662}" destId="{21EBA40A-2F0E-4704-9176-47569251452E}" srcOrd="0" destOrd="0" presId="urn:microsoft.com/office/officeart/2005/8/layout/vList2"/>
    <dgm:cxn modelId="{E639D2E4-8DBF-4176-8068-E35C03A80447}" srcId="{D311B59D-885C-41E0-AF82-998B65318081}" destId="{5CF95FDD-B359-4FDC-9F58-684A4432B6E7}" srcOrd="3" destOrd="0" parTransId="{5FAA0325-AF16-41B9-A84E-FFEC83FCE502}" sibTransId="{315F38E0-AAF8-4482-84B1-31B00E545041}"/>
    <dgm:cxn modelId="{CC1B98FA-9B9F-47B8-91D3-BE32C44A3F74}" type="presOf" srcId="{3559D29E-0941-4D99-82CF-3E9562FC476C}" destId="{1C9D40E5-2C00-47EA-A7D9-D60BA5BE7403}" srcOrd="0" destOrd="0" presId="urn:microsoft.com/office/officeart/2005/8/layout/vList2"/>
    <dgm:cxn modelId="{7252DEE2-C3BA-41BA-BCB7-0BA5CA7E5156}" type="presParOf" srcId="{AE8DCEF7-0838-466B-8A4F-8511A7A8F4FA}" destId="{21EBA40A-2F0E-4704-9176-47569251452E}" srcOrd="0" destOrd="0" presId="urn:microsoft.com/office/officeart/2005/8/layout/vList2"/>
    <dgm:cxn modelId="{6091D88C-2316-47EB-821C-53D6675A5E56}" type="presParOf" srcId="{AE8DCEF7-0838-466B-8A4F-8511A7A8F4FA}" destId="{257E3BEB-46C3-40EB-BB2A-AC4FAE19B409}" srcOrd="1" destOrd="0" presId="urn:microsoft.com/office/officeart/2005/8/layout/vList2"/>
    <dgm:cxn modelId="{663E881E-F700-47DC-8C8B-4D2065174A11}" type="presParOf" srcId="{AE8DCEF7-0838-466B-8A4F-8511A7A8F4FA}" destId="{8EF05A3B-91C8-43CA-BDD5-8045A6260131}" srcOrd="2" destOrd="0" presId="urn:microsoft.com/office/officeart/2005/8/layout/vList2"/>
    <dgm:cxn modelId="{17153DB3-3052-4843-8AE4-A1B5626B4CF8}" type="presParOf" srcId="{AE8DCEF7-0838-466B-8A4F-8511A7A8F4FA}" destId="{0094D660-8C7B-4955-BBDF-8F17AD34C820}" srcOrd="3" destOrd="0" presId="urn:microsoft.com/office/officeart/2005/8/layout/vList2"/>
    <dgm:cxn modelId="{6B3D74A4-B3A3-43E6-A3B0-2C84A8E6A695}" type="presParOf" srcId="{AE8DCEF7-0838-466B-8A4F-8511A7A8F4FA}" destId="{AE697218-14C0-49A5-AD1B-9D7A94F615C8}" srcOrd="4" destOrd="0" presId="urn:microsoft.com/office/officeart/2005/8/layout/vList2"/>
    <dgm:cxn modelId="{AF5CCAC8-BA2A-4CF3-B9AF-B545C40BA2C3}" type="presParOf" srcId="{AE8DCEF7-0838-466B-8A4F-8511A7A8F4FA}" destId="{5F9765C9-B242-4FDC-909E-7A742A0EFB27}" srcOrd="5" destOrd="0" presId="urn:microsoft.com/office/officeart/2005/8/layout/vList2"/>
    <dgm:cxn modelId="{463F97D8-BC38-42B3-A5FF-FC98757FB8B3}" type="presParOf" srcId="{AE8DCEF7-0838-466B-8A4F-8511A7A8F4FA}" destId="{49F1D58D-9239-480F-88D6-F2AB635C1E1E}" srcOrd="6" destOrd="0" presId="urn:microsoft.com/office/officeart/2005/8/layout/vList2"/>
    <dgm:cxn modelId="{2F4FA2AD-ED10-41F8-801B-1F3F8A311B77}" type="presParOf" srcId="{AE8DCEF7-0838-466B-8A4F-8511A7A8F4FA}" destId="{4851E3E8-A242-4D69-B5DD-E27755F84F14}" srcOrd="7" destOrd="0" presId="urn:microsoft.com/office/officeart/2005/8/layout/vList2"/>
    <dgm:cxn modelId="{A4027D36-6242-4009-82C7-EFBDEC24F9BD}" type="presParOf" srcId="{AE8DCEF7-0838-466B-8A4F-8511A7A8F4FA}" destId="{1C9D40E5-2C00-47EA-A7D9-D60BA5BE74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9EC2F9-B524-4430-899E-D2381AA000B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6540E1-FFAB-48E7-867A-ECAF1839A70C}">
      <dgm:prSet/>
      <dgm:spPr>
        <a:solidFill>
          <a:schemeClr val="accent1"/>
        </a:solidFill>
      </dgm:spPr>
      <dgm:t>
        <a:bodyPr/>
        <a:lstStyle/>
        <a:p>
          <a:r>
            <a:rPr lang="en-NG" b="1"/>
            <a:t>Advanced Features</a:t>
          </a:r>
          <a:endParaRPr lang="en-US"/>
        </a:p>
      </dgm:t>
    </dgm:pt>
    <dgm:pt modelId="{78B05DBE-3AB8-401B-9B6C-B065EFDD54C1}" type="parTrans" cxnId="{8718AB29-2CE3-4924-A953-6C87F744BD1F}">
      <dgm:prSet/>
      <dgm:spPr/>
      <dgm:t>
        <a:bodyPr/>
        <a:lstStyle/>
        <a:p>
          <a:endParaRPr lang="en-US"/>
        </a:p>
      </dgm:t>
    </dgm:pt>
    <dgm:pt modelId="{BF146BFA-CE2C-4F04-AB6F-8A71E8C3606F}" type="sibTrans" cxnId="{8718AB29-2CE3-4924-A953-6C87F744BD1F}">
      <dgm:prSet/>
      <dgm:spPr/>
      <dgm:t>
        <a:bodyPr/>
        <a:lstStyle/>
        <a:p>
          <a:endParaRPr lang="en-US"/>
        </a:p>
      </dgm:t>
    </dgm:pt>
    <dgm:pt modelId="{2BB0E258-DDEB-4FF4-B410-EAEE3E8B564F}">
      <dgm:prSet/>
      <dgm:spPr/>
      <dgm:t>
        <a:bodyPr/>
        <a:lstStyle/>
        <a:p>
          <a:r>
            <a:rPr lang="en-NG" b="1"/>
            <a:t>Difficulty Levels</a:t>
          </a:r>
          <a:r>
            <a:rPr lang="en-NG"/>
            <a:t> (Easy: 1-50, Medium: 1-100, Hard: 1-500).</a:t>
          </a:r>
          <a:endParaRPr lang="en-US"/>
        </a:p>
      </dgm:t>
    </dgm:pt>
    <dgm:pt modelId="{128C90E4-E311-4E42-B30B-2DABCDE8AE4A}" type="parTrans" cxnId="{691743CB-8FE5-4FAE-957E-6F516D2390EE}">
      <dgm:prSet/>
      <dgm:spPr/>
      <dgm:t>
        <a:bodyPr/>
        <a:lstStyle/>
        <a:p>
          <a:endParaRPr lang="en-US"/>
        </a:p>
      </dgm:t>
    </dgm:pt>
    <dgm:pt modelId="{DDFEF671-AA59-4236-A0DF-5A01E08EC38E}" type="sibTrans" cxnId="{691743CB-8FE5-4FAE-957E-6F516D2390EE}">
      <dgm:prSet/>
      <dgm:spPr/>
      <dgm:t>
        <a:bodyPr/>
        <a:lstStyle/>
        <a:p>
          <a:endParaRPr lang="en-US"/>
        </a:p>
      </dgm:t>
    </dgm:pt>
    <dgm:pt modelId="{6FA314AD-F82D-4458-8734-2E25DA159DAC}">
      <dgm:prSet/>
      <dgm:spPr/>
      <dgm:t>
        <a:bodyPr/>
        <a:lstStyle/>
        <a:p>
          <a:r>
            <a:rPr lang="en-NG" b="1"/>
            <a:t>Leaderboard</a:t>
          </a:r>
          <a:r>
            <a:rPr lang="en-NG"/>
            <a:t> (Show top players with the least attempts).</a:t>
          </a:r>
          <a:endParaRPr lang="en-US"/>
        </a:p>
      </dgm:t>
    </dgm:pt>
    <dgm:pt modelId="{F46595B0-E2D5-4565-83F2-5A02F4069712}" type="parTrans" cxnId="{794F725E-3B4D-4723-BBE1-04CF49FC35DB}">
      <dgm:prSet/>
      <dgm:spPr/>
      <dgm:t>
        <a:bodyPr/>
        <a:lstStyle/>
        <a:p>
          <a:endParaRPr lang="en-US"/>
        </a:p>
      </dgm:t>
    </dgm:pt>
    <dgm:pt modelId="{68AAC0C8-EEA3-4E2D-8341-371924A556B0}" type="sibTrans" cxnId="{794F725E-3B4D-4723-BBE1-04CF49FC35DB}">
      <dgm:prSet/>
      <dgm:spPr/>
      <dgm:t>
        <a:bodyPr/>
        <a:lstStyle/>
        <a:p>
          <a:endParaRPr lang="en-US"/>
        </a:p>
      </dgm:t>
    </dgm:pt>
    <dgm:pt modelId="{61B4A0D4-700D-4968-8D3A-6A4DF03688F0}">
      <dgm:prSet/>
      <dgm:spPr/>
      <dgm:t>
        <a:bodyPr/>
        <a:lstStyle/>
        <a:p>
          <a:r>
            <a:rPr lang="en-NG" b="1" dirty="0"/>
            <a:t>Timer</a:t>
          </a:r>
          <a:r>
            <a:rPr lang="en-NG" dirty="0"/>
            <a:t> (Challenge players to guess within a time limit).</a:t>
          </a:r>
          <a:endParaRPr lang="en-US" dirty="0"/>
        </a:p>
      </dgm:t>
    </dgm:pt>
    <dgm:pt modelId="{9D34C2BD-AE28-49A4-885F-FF68BBCAF9A2}" type="parTrans" cxnId="{28D4CAB0-F96A-48D5-935A-3ACD2BD084C7}">
      <dgm:prSet/>
      <dgm:spPr/>
      <dgm:t>
        <a:bodyPr/>
        <a:lstStyle/>
        <a:p>
          <a:endParaRPr lang="en-US"/>
        </a:p>
      </dgm:t>
    </dgm:pt>
    <dgm:pt modelId="{3D5AC790-2100-4F90-8DAA-7994ED74750F}" type="sibTrans" cxnId="{28D4CAB0-F96A-48D5-935A-3ACD2BD084C7}">
      <dgm:prSet/>
      <dgm:spPr/>
      <dgm:t>
        <a:bodyPr/>
        <a:lstStyle/>
        <a:p>
          <a:endParaRPr lang="en-US"/>
        </a:p>
      </dgm:t>
    </dgm:pt>
    <dgm:pt modelId="{BC92C346-2111-47E2-B9FB-9C2B2D97DC7C}">
      <dgm:prSet/>
      <dgm:spPr/>
      <dgm:t>
        <a:bodyPr/>
        <a:lstStyle/>
        <a:p>
          <a:r>
            <a:rPr lang="en-NG" b="1"/>
            <a:t>Multiplayer Mode</a:t>
          </a:r>
          <a:r>
            <a:rPr lang="en-NG"/>
            <a:t> (Compete with friends).</a:t>
          </a:r>
          <a:endParaRPr lang="en-US"/>
        </a:p>
      </dgm:t>
    </dgm:pt>
    <dgm:pt modelId="{1A9F9F25-BC68-4EE5-BBE6-83EED3237C9A}" type="parTrans" cxnId="{BCEDE147-DD28-4106-BB0F-922882B6470A}">
      <dgm:prSet/>
      <dgm:spPr/>
      <dgm:t>
        <a:bodyPr/>
        <a:lstStyle/>
        <a:p>
          <a:endParaRPr lang="en-US"/>
        </a:p>
      </dgm:t>
    </dgm:pt>
    <dgm:pt modelId="{43D88E8D-D4BA-435E-A5AA-E3FAAC8C4554}" type="sibTrans" cxnId="{BCEDE147-DD28-4106-BB0F-922882B6470A}">
      <dgm:prSet/>
      <dgm:spPr/>
      <dgm:t>
        <a:bodyPr/>
        <a:lstStyle/>
        <a:p>
          <a:endParaRPr lang="en-US"/>
        </a:p>
      </dgm:t>
    </dgm:pt>
    <dgm:pt modelId="{EF810655-05AD-47CC-B23D-52D5005608D2}">
      <dgm:prSet/>
      <dgm:spPr/>
      <dgm:t>
        <a:bodyPr/>
        <a:lstStyle/>
        <a:p>
          <a:r>
            <a:rPr lang="en-NG" b="1"/>
            <a:t>AI Opponent</a:t>
          </a:r>
          <a:r>
            <a:rPr lang="en-NG"/>
            <a:t> (Have an AI guess the number too).</a:t>
          </a:r>
          <a:endParaRPr lang="en-US"/>
        </a:p>
      </dgm:t>
    </dgm:pt>
    <dgm:pt modelId="{59909937-8774-4AA4-AD29-77A3BFAFCA47}" type="parTrans" cxnId="{811377AC-5798-41AE-874C-BF7F3DA40DCD}">
      <dgm:prSet/>
      <dgm:spPr/>
      <dgm:t>
        <a:bodyPr/>
        <a:lstStyle/>
        <a:p>
          <a:endParaRPr lang="en-US"/>
        </a:p>
      </dgm:t>
    </dgm:pt>
    <dgm:pt modelId="{48D54ECB-D1C3-4E57-9539-31BF76ADA2F5}" type="sibTrans" cxnId="{811377AC-5798-41AE-874C-BF7F3DA40DCD}">
      <dgm:prSet/>
      <dgm:spPr/>
      <dgm:t>
        <a:bodyPr/>
        <a:lstStyle/>
        <a:p>
          <a:endParaRPr lang="en-US"/>
        </a:p>
      </dgm:t>
    </dgm:pt>
    <dgm:pt modelId="{E254E81C-26FB-4C12-9166-27478ABD3FF0}">
      <dgm:prSet/>
      <dgm:spPr/>
      <dgm:t>
        <a:bodyPr/>
        <a:lstStyle/>
        <a:p>
          <a:r>
            <a:rPr lang="en-NG" b="1"/>
            <a:t>Speech Recognition</a:t>
          </a:r>
          <a:r>
            <a:rPr lang="en-NG"/>
            <a:t> (Allow voice input for guessing).</a:t>
          </a:r>
          <a:endParaRPr lang="en-US"/>
        </a:p>
      </dgm:t>
    </dgm:pt>
    <dgm:pt modelId="{8C6FD632-3802-405E-8F63-BE486333DBEE}" type="parTrans" cxnId="{A42FB948-AEF4-4D6C-A81B-83892B8D4583}">
      <dgm:prSet/>
      <dgm:spPr/>
      <dgm:t>
        <a:bodyPr/>
        <a:lstStyle/>
        <a:p>
          <a:endParaRPr lang="en-US"/>
        </a:p>
      </dgm:t>
    </dgm:pt>
    <dgm:pt modelId="{1D10A366-D6E3-4E18-BB34-B57EC8295E44}" type="sibTrans" cxnId="{A42FB948-AEF4-4D6C-A81B-83892B8D4583}">
      <dgm:prSet/>
      <dgm:spPr/>
      <dgm:t>
        <a:bodyPr/>
        <a:lstStyle/>
        <a:p>
          <a:endParaRPr lang="en-US"/>
        </a:p>
      </dgm:t>
    </dgm:pt>
    <dgm:pt modelId="{6EFE70D8-69B2-4DB9-93AC-A2930BF8772D}">
      <dgm:prSet/>
      <dgm:spPr/>
      <dgm:t>
        <a:bodyPr/>
        <a:lstStyle/>
        <a:p>
          <a:r>
            <a:rPr lang="en-NG" b="1"/>
            <a:t>Mobile &amp; Web Version</a:t>
          </a:r>
          <a:r>
            <a:rPr lang="en-NG"/>
            <a:t> (Cross-platform support).</a:t>
          </a:r>
          <a:endParaRPr lang="en-US"/>
        </a:p>
      </dgm:t>
    </dgm:pt>
    <dgm:pt modelId="{A98A0DAC-A452-47A6-BEF5-E2B0868B9A16}" type="parTrans" cxnId="{683B4CF8-4343-4907-97DC-5E3DD1C8D9B7}">
      <dgm:prSet/>
      <dgm:spPr/>
      <dgm:t>
        <a:bodyPr/>
        <a:lstStyle/>
        <a:p>
          <a:endParaRPr lang="en-US"/>
        </a:p>
      </dgm:t>
    </dgm:pt>
    <dgm:pt modelId="{02DBD005-5A64-4450-9EEE-AF44E20832AC}" type="sibTrans" cxnId="{683B4CF8-4343-4907-97DC-5E3DD1C8D9B7}">
      <dgm:prSet/>
      <dgm:spPr/>
      <dgm:t>
        <a:bodyPr/>
        <a:lstStyle/>
        <a:p>
          <a:endParaRPr lang="en-US"/>
        </a:p>
      </dgm:t>
    </dgm:pt>
    <dgm:pt modelId="{9D9A41A1-1FB3-4B70-A6B4-982BE00BC3B7}" type="pres">
      <dgm:prSet presAssocID="{429EC2F9-B524-4430-899E-D2381AA000B5}" presName="linear" presStyleCnt="0">
        <dgm:presLayoutVars>
          <dgm:animLvl val="lvl"/>
          <dgm:resizeHandles val="exact"/>
        </dgm:presLayoutVars>
      </dgm:prSet>
      <dgm:spPr/>
    </dgm:pt>
    <dgm:pt modelId="{8FCE711E-2BE8-4E8E-8F16-337A8178F2B5}" type="pres">
      <dgm:prSet presAssocID="{346540E1-FFAB-48E7-867A-ECAF1839A70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625CBA-8E0E-4267-ACB0-394E7CEB0DA6}" type="pres">
      <dgm:prSet presAssocID="{346540E1-FFAB-48E7-867A-ECAF1839A7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18AB29-2CE3-4924-A953-6C87F744BD1F}" srcId="{429EC2F9-B524-4430-899E-D2381AA000B5}" destId="{346540E1-FFAB-48E7-867A-ECAF1839A70C}" srcOrd="0" destOrd="0" parTransId="{78B05DBE-3AB8-401B-9B6C-B065EFDD54C1}" sibTransId="{BF146BFA-CE2C-4F04-AB6F-8A71E8C3606F}"/>
    <dgm:cxn modelId="{60F2295C-C16B-462A-91CB-06BD4ED2824F}" type="presOf" srcId="{429EC2F9-B524-4430-899E-D2381AA000B5}" destId="{9D9A41A1-1FB3-4B70-A6B4-982BE00BC3B7}" srcOrd="0" destOrd="0" presId="urn:microsoft.com/office/officeart/2005/8/layout/vList2"/>
    <dgm:cxn modelId="{ADDA175E-7F95-4772-9AA9-8A14EC6B60EB}" type="presOf" srcId="{6EFE70D8-69B2-4DB9-93AC-A2930BF8772D}" destId="{C9625CBA-8E0E-4267-ACB0-394E7CEB0DA6}" srcOrd="0" destOrd="6" presId="urn:microsoft.com/office/officeart/2005/8/layout/vList2"/>
    <dgm:cxn modelId="{794F725E-3B4D-4723-BBE1-04CF49FC35DB}" srcId="{346540E1-FFAB-48E7-867A-ECAF1839A70C}" destId="{6FA314AD-F82D-4458-8734-2E25DA159DAC}" srcOrd="1" destOrd="0" parTransId="{F46595B0-E2D5-4565-83F2-5A02F4069712}" sibTransId="{68AAC0C8-EEA3-4E2D-8341-371924A556B0}"/>
    <dgm:cxn modelId="{C0FCAC66-2923-4535-A07E-00FCF8242107}" type="presOf" srcId="{BC92C346-2111-47E2-B9FB-9C2B2D97DC7C}" destId="{C9625CBA-8E0E-4267-ACB0-394E7CEB0DA6}" srcOrd="0" destOrd="3" presId="urn:microsoft.com/office/officeart/2005/8/layout/vList2"/>
    <dgm:cxn modelId="{BCEDE147-DD28-4106-BB0F-922882B6470A}" srcId="{346540E1-FFAB-48E7-867A-ECAF1839A70C}" destId="{BC92C346-2111-47E2-B9FB-9C2B2D97DC7C}" srcOrd="3" destOrd="0" parTransId="{1A9F9F25-BC68-4EE5-BBE6-83EED3237C9A}" sibTransId="{43D88E8D-D4BA-435E-A5AA-E3FAAC8C4554}"/>
    <dgm:cxn modelId="{A42FB948-AEF4-4D6C-A81B-83892B8D4583}" srcId="{346540E1-FFAB-48E7-867A-ECAF1839A70C}" destId="{E254E81C-26FB-4C12-9166-27478ABD3FF0}" srcOrd="5" destOrd="0" parTransId="{8C6FD632-3802-405E-8F63-BE486333DBEE}" sibTransId="{1D10A366-D6E3-4E18-BB34-B57EC8295E44}"/>
    <dgm:cxn modelId="{D4956C69-B3A7-4DD9-86D9-3D84C0E6BB52}" type="presOf" srcId="{61B4A0D4-700D-4968-8D3A-6A4DF03688F0}" destId="{C9625CBA-8E0E-4267-ACB0-394E7CEB0DA6}" srcOrd="0" destOrd="2" presId="urn:microsoft.com/office/officeart/2005/8/layout/vList2"/>
    <dgm:cxn modelId="{9FC9CD4D-0153-47DA-88AB-411FB5C39F13}" type="presOf" srcId="{346540E1-FFAB-48E7-867A-ECAF1839A70C}" destId="{8FCE711E-2BE8-4E8E-8F16-337A8178F2B5}" srcOrd="0" destOrd="0" presId="urn:microsoft.com/office/officeart/2005/8/layout/vList2"/>
    <dgm:cxn modelId="{5F3D5570-D653-4BC6-8177-08DDBE76D12D}" type="presOf" srcId="{2BB0E258-DDEB-4FF4-B410-EAEE3E8B564F}" destId="{C9625CBA-8E0E-4267-ACB0-394E7CEB0DA6}" srcOrd="0" destOrd="0" presId="urn:microsoft.com/office/officeart/2005/8/layout/vList2"/>
    <dgm:cxn modelId="{351AA385-72C2-4727-A552-89F2F107B486}" type="presOf" srcId="{EF810655-05AD-47CC-B23D-52D5005608D2}" destId="{C9625CBA-8E0E-4267-ACB0-394E7CEB0DA6}" srcOrd="0" destOrd="4" presId="urn:microsoft.com/office/officeart/2005/8/layout/vList2"/>
    <dgm:cxn modelId="{811377AC-5798-41AE-874C-BF7F3DA40DCD}" srcId="{346540E1-FFAB-48E7-867A-ECAF1839A70C}" destId="{EF810655-05AD-47CC-B23D-52D5005608D2}" srcOrd="4" destOrd="0" parTransId="{59909937-8774-4AA4-AD29-77A3BFAFCA47}" sibTransId="{48D54ECB-D1C3-4E57-9539-31BF76ADA2F5}"/>
    <dgm:cxn modelId="{28D4CAB0-F96A-48D5-935A-3ACD2BD084C7}" srcId="{346540E1-FFAB-48E7-867A-ECAF1839A70C}" destId="{61B4A0D4-700D-4968-8D3A-6A4DF03688F0}" srcOrd="2" destOrd="0" parTransId="{9D34C2BD-AE28-49A4-885F-FF68BBCAF9A2}" sibTransId="{3D5AC790-2100-4F90-8DAA-7994ED74750F}"/>
    <dgm:cxn modelId="{691743CB-8FE5-4FAE-957E-6F516D2390EE}" srcId="{346540E1-FFAB-48E7-867A-ECAF1839A70C}" destId="{2BB0E258-DDEB-4FF4-B410-EAEE3E8B564F}" srcOrd="0" destOrd="0" parTransId="{128C90E4-E311-4E42-B30B-2DABCDE8AE4A}" sibTransId="{DDFEF671-AA59-4236-A0DF-5A01E08EC38E}"/>
    <dgm:cxn modelId="{BE7515E5-4CE3-49D2-B782-8CD4594D3C71}" type="presOf" srcId="{E254E81C-26FB-4C12-9166-27478ABD3FF0}" destId="{C9625CBA-8E0E-4267-ACB0-394E7CEB0DA6}" srcOrd="0" destOrd="5" presId="urn:microsoft.com/office/officeart/2005/8/layout/vList2"/>
    <dgm:cxn modelId="{073DD8EB-6D25-48D4-9898-343BCF9C6242}" type="presOf" srcId="{6FA314AD-F82D-4458-8734-2E25DA159DAC}" destId="{C9625CBA-8E0E-4267-ACB0-394E7CEB0DA6}" srcOrd="0" destOrd="1" presId="urn:microsoft.com/office/officeart/2005/8/layout/vList2"/>
    <dgm:cxn modelId="{683B4CF8-4343-4907-97DC-5E3DD1C8D9B7}" srcId="{346540E1-FFAB-48E7-867A-ECAF1839A70C}" destId="{6EFE70D8-69B2-4DB9-93AC-A2930BF8772D}" srcOrd="6" destOrd="0" parTransId="{A98A0DAC-A452-47A6-BEF5-E2B0868B9A16}" sibTransId="{02DBD005-5A64-4450-9EEE-AF44E20832AC}"/>
    <dgm:cxn modelId="{C93C042C-DAE4-4C38-9C0B-9E2873AFABC2}" type="presParOf" srcId="{9D9A41A1-1FB3-4B70-A6B4-982BE00BC3B7}" destId="{8FCE711E-2BE8-4E8E-8F16-337A8178F2B5}" srcOrd="0" destOrd="0" presId="urn:microsoft.com/office/officeart/2005/8/layout/vList2"/>
    <dgm:cxn modelId="{EC835D19-9960-406B-94ED-9B82E6259D59}" type="presParOf" srcId="{9D9A41A1-1FB3-4B70-A6B4-982BE00BC3B7}" destId="{C9625CBA-8E0E-4267-ACB0-394E7CEB0D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113F6-0888-42D2-8553-791A84322209}">
      <dsp:nvSpPr>
        <dsp:cNvPr id="0" name=""/>
        <dsp:cNvSpPr/>
      </dsp:nvSpPr>
      <dsp:spPr>
        <a:xfrm>
          <a:off x="2592812" y="565166"/>
          <a:ext cx="436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61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9437" y="608550"/>
        <a:ext cx="23360" cy="4672"/>
      </dsp:txXfrm>
    </dsp:sp>
    <dsp:sp modelId="{9A3C770A-C055-469C-AE5F-7438159B17F9}">
      <dsp:nvSpPr>
        <dsp:cNvPr id="0" name=""/>
        <dsp:cNvSpPr/>
      </dsp:nvSpPr>
      <dsp:spPr>
        <a:xfrm>
          <a:off x="563253" y="1478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Overview</a:t>
          </a:r>
        </a:p>
      </dsp:txBody>
      <dsp:txXfrm>
        <a:off x="563253" y="1478"/>
        <a:ext cx="2031358" cy="1218815"/>
      </dsp:txXfrm>
    </dsp:sp>
    <dsp:sp modelId="{4EB96772-F9F5-44C2-A629-1FF8FBA8C441}">
      <dsp:nvSpPr>
        <dsp:cNvPr id="0" name=""/>
        <dsp:cNvSpPr/>
      </dsp:nvSpPr>
      <dsp:spPr>
        <a:xfrm>
          <a:off x="5091383" y="565166"/>
          <a:ext cx="436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61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8009" y="608550"/>
        <a:ext cx="23360" cy="4672"/>
      </dsp:txXfrm>
    </dsp:sp>
    <dsp:sp modelId="{75D1D40A-5AEE-40A6-8A13-FB1357F8C994}">
      <dsp:nvSpPr>
        <dsp:cNvPr id="0" name=""/>
        <dsp:cNvSpPr/>
      </dsp:nvSpPr>
      <dsp:spPr>
        <a:xfrm>
          <a:off x="3061824" y="1478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Objectives</a:t>
          </a:r>
        </a:p>
      </dsp:txBody>
      <dsp:txXfrm>
        <a:off x="3061824" y="1478"/>
        <a:ext cx="2031358" cy="1218815"/>
      </dsp:txXfrm>
    </dsp:sp>
    <dsp:sp modelId="{9B484FBE-4287-42C4-A642-894EB589ED06}">
      <dsp:nvSpPr>
        <dsp:cNvPr id="0" name=""/>
        <dsp:cNvSpPr/>
      </dsp:nvSpPr>
      <dsp:spPr>
        <a:xfrm>
          <a:off x="7589954" y="565166"/>
          <a:ext cx="436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61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6580" y="608550"/>
        <a:ext cx="23360" cy="4672"/>
      </dsp:txXfrm>
    </dsp:sp>
    <dsp:sp modelId="{365C9ECC-3309-44EE-ADB1-D2411BCBDF3A}">
      <dsp:nvSpPr>
        <dsp:cNvPr id="0" name=""/>
        <dsp:cNvSpPr/>
      </dsp:nvSpPr>
      <dsp:spPr>
        <a:xfrm>
          <a:off x="5560395" y="1478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SDLC Model</a:t>
          </a:r>
        </a:p>
      </dsp:txBody>
      <dsp:txXfrm>
        <a:off x="5560395" y="1478"/>
        <a:ext cx="2031358" cy="1218815"/>
      </dsp:txXfrm>
    </dsp:sp>
    <dsp:sp modelId="{9BCD3490-94DA-4BAE-A4FE-136CB47F8029}">
      <dsp:nvSpPr>
        <dsp:cNvPr id="0" name=""/>
        <dsp:cNvSpPr/>
      </dsp:nvSpPr>
      <dsp:spPr>
        <a:xfrm>
          <a:off x="1578932" y="1218493"/>
          <a:ext cx="7495713" cy="436612"/>
        </a:xfrm>
        <a:custGeom>
          <a:avLst/>
          <a:gdLst/>
          <a:ahLst/>
          <a:cxnLst/>
          <a:rect l="0" t="0" r="0" b="0"/>
          <a:pathLst>
            <a:path>
              <a:moveTo>
                <a:pt x="7495713" y="0"/>
              </a:moveTo>
              <a:lnTo>
                <a:pt x="7495713" y="235406"/>
              </a:lnTo>
              <a:lnTo>
                <a:pt x="0" y="235406"/>
              </a:lnTo>
              <a:lnTo>
                <a:pt x="0" y="43661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9032" y="1434464"/>
        <a:ext cx="375513" cy="4672"/>
      </dsp:txXfrm>
    </dsp:sp>
    <dsp:sp modelId="{5D692C07-2EDC-483F-A383-6B8BCB3A5C11}">
      <dsp:nvSpPr>
        <dsp:cNvPr id="0" name=""/>
        <dsp:cNvSpPr/>
      </dsp:nvSpPr>
      <dsp:spPr>
        <a:xfrm>
          <a:off x="8058966" y="1478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SDLC Phases</a:t>
          </a:r>
        </a:p>
      </dsp:txBody>
      <dsp:txXfrm>
        <a:off x="8058966" y="1478"/>
        <a:ext cx="2031358" cy="1218815"/>
      </dsp:txXfrm>
    </dsp:sp>
    <dsp:sp modelId="{19BE53D2-998F-48F5-B6B8-CCA4707E631E}">
      <dsp:nvSpPr>
        <dsp:cNvPr id="0" name=""/>
        <dsp:cNvSpPr/>
      </dsp:nvSpPr>
      <dsp:spPr>
        <a:xfrm>
          <a:off x="2592812" y="2251194"/>
          <a:ext cx="436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61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9437" y="2294577"/>
        <a:ext cx="23360" cy="4672"/>
      </dsp:txXfrm>
    </dsp:sp>
    <dsp:sp modelId="{26104413-1962-4B85-897D-AE190CEF8338}">
      <dsp:nvSpPr>
        <dsp:cNvPr id="0" name=""/>
        <dsp:cNvSpPr/>
      </dsp:nvSpPr>
      <dsp:spPr>
        <a:xfrm>
          <a:off x="563253" y="1687506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Features</a:t>
          </a:r>
        </a:p>
      </dsp:txBody>
      <dsp:txXfrm>
        <a:off x="563253" y="1687506"/>
        <a:ext cx="2031358" cy="1218815"/>
      </dsp:txXfrm>
    </dsp:sp>
    <dsp:sp modelId="{10809620-BD7B-4AFB-B072-BCF045952296}">
      <dsp:nvSpPr>
        <dsp:cNvPr id="0" name=""/>
        <dsp:cNvSpPr/>
      </dsp:nvSpPr>
      <dsp:spPr>
        <a:xfrm>
          <a:off x="5091383" y="2251194"/>
          <a:ext cx="436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61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8009" y="2294577"/>
        <a:ext cx="23360" cy="4672"/>
      </dsp:txXfrm>
    </dsp:sp>
    <dsp:sp modelId="{B4911E1D-34AE-4CB5-892B-71F10FF77D48}">
      <dsp:nvSpPr>
        <dsp:cNvPr id="0" name=""/>
        <dsp:cNvSpPr/>
      </dsp:nvSpPr>
      <dsp:spPr>
        <a:xfrm>
          <a:off x="3061824" y="1687506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Project Timeline</a:t>
          </a:r>
        </a:p>
      </dsp:txBody>
      <dsp:txXfrm>
        <a:off x="3061824" y="1687506"/>
        <a:ext cx="2031358" cy="1218815"/>
      </dsp:txXfrm>
    </dsp:sp>
    <dsp:sp modelId="{25F3705C-1915-4CFD-8642-80EAA6C8E658}">
      <dsp:nvSpPr>
        <dsp:cNvPr id="0" name=""/>
        <dsp:cNvSpPr/>
      </dsp:nvSpPr>
      <dsp:spPr>
        <a:xfrm>
          <a:off x="7589954" y="2251194"/>
          <a:ext cx="436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61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6580" y="2294577"/>
        <a:ext cx="23360" cy="4672"/>
      </dsp:txXfrm>
    </dsp:sp>
    <dsp:sp modelId="{42E77852-7976-4D05-A2B0-C5CA256C9616}">
      <dsp:nvSpPr>
        <dsp:cNvPr id="0" name=""/>
        <dsp:cNvSpPr/>
      </dsp:nvSpPr>
      <dsp:spPr>
        <a:xfrm>
          <a:off x="5560395" y="1687506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Expected Outcomes</a:t>
          </a:r>
        </a:p>
      </dsp:txBody>
      <dsp:txXfrm>
        <a:off x="5560395" y="1687506"/>
        <a:ext cx="2031358" cy="1218815"/>
      </dsp:txXfrm>
    </dsp:sp>
    <dsp:sp modelId="{F16DC686-7BAD-43C6-98BA-7E396BBEC601}">
      <dsp:nvSpPr>
        <dsp:cNvPr id="0" name=""/>
        <dsp:cNvSpPr/>
      </dsp:nvSpPr>
      <dsp:spPr>
        <a:xfrm>
          <a:off x="1578932" y="2904521"/>
          <a:ext cx="7495713" cy="436612"/>
        </a:xfrm>
        <a:custGeom>
          <a:avLst/>
          <a:gdLst/>
          <a:ahLst/>
          <a:cxnLst/>
          <a:rect l="0" t="0" r="0" b="0"/>
          <a:pathLst>
            <a:path>
              <a:moveTo>
                <a:pt x="7495713" y="0"/>
              </a:moveTo>
              <a:lnTo>
                <a:pt x="7495713" y="235406"/>
              </a:lnTo>
              <a:lnTo>
                <a:pt x="0" y="235406"/>
              </a:lnTo>
              <a:lnTo>
                <a:pt x="0" y="43661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9032" y="3120491"/>
        <a:ext cx="375513" cy="4672"/>
      </dsp:txXfrm>
    </dsp:sp>
    <dsp:sp modelId="{6E1C64A8-99B8-4FC6-B94D-577B4CB5CE18}">
      <dsp:nvSpPr>
        <dsp:cNvPr id="0" name=""/>
        <dsp:cNvSpPr/>
      </dsp:nvSpPr>
      <dsp:spPr>
        <a:xfrm>
          <a:off x="8058966" y="1687506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</a:p>
      </dsp:txBody>
      <dsp:txXfrm>
        <a:off x="8058966" y="1687506"/>
        <a:ext cx="2031358" cy="1218815"/>
      </dsp:txXfrm>
    </dsp:sp>
    <dsp:sp modelId="{551FCF52-0D98-4F17-B703-FD9FC4D91B2D}">
      <dsp:nvSpPr>
        <dsp:cNvPr id="0" name=""/>
        <dsp:cNvSpPr/>
      </dsp:nvSpPr>
      <dsp:spPr>
        <a:xfrm>
          <a:off x="563253" y="3373534"/>
          <a:ext cx="2031358" cy="121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38" tIns="104483" rIns="99538" bIns="10448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Possible Improvement</a:t>
          </a:r>
        </a:p>
      </dsp:txBody>
      <dsp:txXfrm>
        <a:off x="563253" y="3373534"/>
        <a:ext cx="2031358" cy="1218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110A1-9E0B-45C6-A917-62936B7994D9}">
      <dsp:nvSpPr>
        <dsp:cNvPr id="0" name=""/>
        <dsp:cNvSpPr/>
      </dsp:nvSpPr>
      <dsp:spPr>
        <a:xfrm>
          <a:off x="0" y="53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C7BCF-B450-4529-99AF-2EFB954B540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6CE2F-7009-4B76-8C2E-912CACC568EA}">
      <dsp:nvSpPr>
        <dsp:cNvPr id="0" name=""/>
        <dsp:cNvSpPr/>
      </dsp:nvSpPr>
      <dsp:spPr>
        <a:xfrm>
          <a:off x="1435590" y="53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kern="1200"/>
            <a:t>Develop an interactive and user-friendly Number Guessing Game.</a:t>
          </a:r>
          <a:endParaRPr lang="en-US" sz="1800" kern="1200"/>
        </a:p>
      </dsp:txBody>
      <dsp:txXfrm>
        <a:off x="1435590" y="531"/>
        <a:ext cx="3746009" cy="1242935"/>
      </dsp:txXfrm>
    </dsp:sp>
    <dsp:sp modelId="{81C8EC87-FEDE-4A17-B3BD-0438C8BF7321}">
      <dsp:nvSpPr>
        <dsp:cNvPr id="0" name=""/>
        <dsp:cNvSpPr/>
      </dsp:nvSpPr>
      <dsp:spPr>
        <a:xfrm>
          <a:off x="0" y="155420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6865B-4EF6-44E0-9438-1D9DDA48B67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55AC3-2646-4901-B673-F7703C563270}">
      <dsp:nvSpPr>
        <dsp:cNvPr id="0" name=""/>
        <dsp:cNvSpPr/>
      </dsp:nvSpPr>
      <dsp:spPr>
        <a:xfrm>
          <a:off x="1435590" y="155420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kern="1200" dirty="0"/>
            <a:t>Implement different game modes such as Timed Mode.</a:t>
          </a:r>
          <a:endParaRPr lang="en-US" sz="1800" kern="1200" dirty="0"/>
        </a:p>
      </dsp:txBody>
      <dsp:txXfrm>
        <a:off x="1435590" y="1554201"/>
        <a:ext cx="3746009" cy="1242935"/>
      </dsp:txXfrm>
    </dsp:sp>
    <dsp:sp modelId="{D48C3EC2-345C-4A22-9DF0-DAEB92B25425}">
      <dsp:nvSpPr>
        <dsp:cNvPr id="0" name=""/>
        <dsp:cNvSpPr/>
      </dsp:nvSpPr>
      <dsp:spPr>
        <a:xfrm>
          <a:off x="0" y="3107870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432FA-C04B-4A89-BD0A-75EC20F9DCD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A4D21-D657-4E22-AC6F-09898D546A9E}">
      <dsp:nvSpPr>
        <dsp:cNvPr id="0" name=""/>
        <dsp:cNvSpPr/>
      </dsp:nvSpPr>
      <dsp:spPr>
        <a:xfrm>
          <a:off x="1435590" y="3107870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kern="1200"/>
            <a:t>Enhance the gaming experience with GUI, animations, and sound effects.</a:t>
          </a:r>
          <a:endParaRPr lang="en-US" sz="1800" kern="1200"/>
        </a:p>
      </dsp:txBody>
      <dsp:txXfrm>
        <a:off x="1435590" y="3107870"/>
        <a:ext cx="3746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12610-FFF0-46C3-8F2F-8EF5ECBBB9BD}">
      <dsp:nvSpPr>
        <dsp:cNvPr id="0" name=""/>
        <dsp:cNvSpPr/>
      </dsp:nvSpPr>
      <dsp:spPr>
        <a:xfrm>
          <a:off x="181777" y="367425"/>
          <a:ext cx="1320143" cy="13201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980E4-869C-4A38-B1F6-E4CE3F1FE0F0}">
      <dsp:nvSpPr>
        <dsp:cNvPr id="0" name=""/>
        <dsp:cNvSpPr/>
      </dsp:nvSpPr>
      <dsp:spPr>
        <a:xfrm>
          <a:off x="459007" y="644655"/>
          <a:ext cx="765683" cy="765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EC1EB-2810-4A05-87F1-89759C2C3894}">
      <dsp:nvSpPr>
        <dsp:cNvPr id="0" name=""/>
        <dsp:cNvSpPr/>
      </dsp:nvSpPr>
      <dsp:spPr>
        <a:xfrm>
          <a:off x="1784808" y="367425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kern="1200" dirty="0"/>
            <a:t>The SDLC model best suited for developing this app depends on complexity and requirements. Below are two possible models:</a:t>
          </a:r>
          <a:endParaRPr lang="en-US" sz="1800" kern="1200" dirty="0"/>
        </a:p>
      </dsp:txBody>
      <dsp:txXfrm>
        <a:off x="1784808" y="367425"/>
        <a:ext cx="3111765" cy="1320143"/>
      </dsp:txXfrm>
    </dsp:sp>
    <dsp:sp modelId="{ECA0DF75-0E8D-42B3-85E1-BBCF0438A010}">
      <dsp:nvSpPr>
        <dsp:cNvPr id="0" name=""/>
        <dsp:cNvSpPr/>
      </dsp:nvSpPr>
      <dsp:spPr>
        <a:xfrm>
          <a:off x="5438775" y="367425"/>
          <a:ext cx="1320143" cy="1320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9596C-C428-4753-AC82-17F92FD8721A}">
      <dsp:nvSpPr>
        <dsp:cNvPr id="0" name=""/>
        <dsp:cNvSpPr/>
      </dsp:nvSpPr>
      <dsp:spPr>
        <a:xfrm>
          <a:off x="5716005" y="644655"/>
          <a:ext cx="765683" cy="765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30BAC-1FCF-44CB-82A5-56B442BE8676}">
      <dsp:nvSpPr>
        <dsp:cNvPr id="0" name=""/>
        <dsp:cNvSpPr/>
      </dsp:nvSpPr>
      <dsp:spPr>
        <a:xfrm>
          <a:off x="7041806" y="367425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b="1" kern="1200"/>
            <a:t>Waterfall Model (For Beginners &amp; Small-Scale Development)</a:t>
          </a:r>
          <a:endParaRPr lang="en-US" sz="1800" kern="1200"/>
        </a:p>
      </dsp:txBody>
      <dsp:txXfrm>
        <a:off x="7041806" y="367425"/>
        <a:ext cx="3111765" cy="1320143"/>
      </dsp:txXfrm>
    </dsp:sp>
    <dsp:sp modelId="{6804BFEA-33FA-422C-AB0D-F82DE4608D5B}">
      <dsp:nvSpPr>
        <dsp:cNvPr id="0" name=""/>
        <dsp:cNvSpPr/>
      </dsp:nvSpPr>
      <dsp:spPr>
        <a:xfrm>
          <a:off x="181777" y="2378862"/>
          <a:ext cx="1320143" cy="13201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742C-55F3-4479-BB05-FAD1D864D1D9}">
      <dsp:nvSpPr>
        <dsp:cNvPr id="0" name=""/>
        <dsp:cNvSpPr/>
      </dsp:nvSpPr>
      <dsp:spPr>
        <a:xfrm>
          <a:off x="459007" y="2656092"/>
          <a:ext cx="765683" cy="765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8CDB5-322B-465E-A038-DEB765EFFAA2}">
      <dsp:nvSpPr>
        <dsp:cNvPr id="0" name=""/>
        <dsp:cNvSpPr/>
      </dsp:nvSpPr>
      <dsp:spPr>
        <a:xfrm>
          <a:off x="1784808" y="2378862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b="1" kern="1200"/>
            <a:t>Agile Model (For Continuous Enhancements)</a:t>
          </a:r>
          <a:endParaRPr lang="en-US" sz="1800" kern="1200"/>
        </a:p>
      </dsp:txBody>
      <dsp:txXfrm>
        <a:off x="1784808" y="2378862"/>
        <a:ext cx="3111765" cy="1320143"/>
      </dsp:txXfrm>
    </dsp:sp>
    <dsp:sp modelId="{6724F702-63C2-4099-A004-34BE4718C980}">
      <dsp:nvSpPr>
        <dsp:cNvPr id="0" name=""/>
        <dsp:cNvSpPr/>
      </dsp:nvSpPr>
      <dsp:spPr>
        <a:xfrm>
          <a:off x="5438775" y="2378862"/>
          <a:ext cx="1320143" cy="13201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4D303-5702-42FB-B4AC-C941C686449D}">
      <dsp:nvSpPr>
        <dsp:cNvPr id="0" name=""/>
        <dsp:cNvSpPr/>
      </dsp:nvSpPr>
      <dsp:spPr>
        <a:xfrm>
          <a:off x="5716005" y="2656092"/>
          <a:ext cx="765683" cy="765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65AD-4807-48EC-A67F-02BD95E95890}">
      <dsp:nvSpPr>
        <dsp:cNvPr id="0" name=""/>
        <dsp:cNvSpPr/>
      </dsp:nvSpPr>
      <dsp:spPr>
        <a:xfrm>
          <a:off x="7041806" y="2378862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800" kern="1200"/>
            <a:t>The </a:t>
          </a:r>
          <a:r>
            <a:rPr lang="en-NG" sz="1800" b="1" kern="1200"/>
            <a:t>Agile Model</a:t>
          </a:r>
          <a:r>
            <a:rPr lang="en-NG" sz="1800" kern="1200"/>
            <a:t> will be used for this project, enabling iterative development with continuous feedback and improvement.</a:t>
          </a:r>
          <a:endParaRPr lang="en-US" sz="1800" kern="1200"/>
        </a:p>
      </dsp:txBody>
      <dsp:txXfrm>
        <a:off x="7041806" y="2378862"/>
        <a:ext cx="3111765" cy="1320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CB10C-C003-474B-A602-D7B5C8519B32}">
      <dsp:nvSpPr>
        <dsp:cNvPr id="0" name=""/>
        <dsp:cNvSpPr/>
      </dsp:nvSpPr>
      <dsp:spPr>
        <a:xfrm>
          <a:off x="2324333" y="1375899"/>
          <a:ext cx="502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9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89" y="1418951"/>
        <a:ext cx="26679" cy="5335"/>
      </dsp:txXfrm>
    </dsp:sp>
    <dsp:sp modelId="{ED00A3E0-D373-4924-BC00-4EE0A0ABE969}">
      <dsp:nvSpPr>
        <dsp:cNvPr id="0" name=""/>
        <dsp:cNvSpPr/>
      </dsp:nvSpPr>
      <dsp:spPr>
        <a:xfrm>
          <a:off x="6163" y="725628"/>
          <a:ext cx="2319970" cy="1391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80" tIns="119328" rIns="113680" bIns="1193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kern="1200" dirty="0"/>
            <a:t>Requirement Gathering</a:t>
          </a:r>
          <a:r>
            <a:rPr lang="en-NG" sz="1500" kern="1200" dirty="0"/>
            <a:t>: Define game rules (e.g., range of numbers, hints).</a:t>
          </a:r>
          <a:endParaRPr lang="en-US" sz="1500" kern="1200" dirty="0"/>
        </a:p>
      </dsp:txBody>
      <dsp:txXfrm>
        <a:off x="6163" y="725628"/>
        <a:ext cx="2319970" cy="1391982"/>
      </dsp:txXfrm>
    </dsp:sp>
    <dsp:sp modelId="{E7A63E17-1ED9-4585-B33D-1A72285C8F5D}">
      <dsp:nvSpPr>
        <dsp:cNvPr id="0" name=""/>
        <dsp:cNvSpPr/>
      </dsp:nvSpPr>
      <dsp:spPr>
        <a:xfrm>
          <a:off x="5177896" y="1375899"/>
          <a:ext cx="502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93" y="45720"/>
              </a:lnTo>
            </a:path>
          </a:pathLst>
        </a:custGeom>
        <a:noFill/>
        <a:ln w="6350" cap="flat" cmpd="sng" algn="ctr">
          <a:solidFill>
            <a:schemeClr val="accent5">
              <a:hueOff val="2278582"/>
              <a:satOff val="-1026"/>
              <a:lumOff val="-12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6053" y="1418951"/>
        <a:ext cx="26679" cy="5335"/>
      </dsp:txXfrm>
    </dsp:sp>
    <dsp:sp modelId="{7F802E5F-1AC4-422B-BF1D-0A137CE76536}">
      <dsp:nvSpPr>
        <dsp:cNvPr id="0" name=""/>
        <dsp:cNvSpPr/>
      </dsp:nvSpPr>
      <dsp:spPr>
        <a:xfrm>
          <a:off x="2859726" y="725628"/>
          <a:ext cx="2319970" cy="1391982"/>
        </a:xfrm>
        <a:prstGeom prst="rect">
          <a:avLst/>
        </a:prstGeom>
        <a:solidFill>
          <a:schemeClr val="accent5">
            <a:hueOff val="1822866"/>
            <a:satOff val="-821"/>
            <a:lumOff val="-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80" tIns="119328" rIns="113680" bIns="1193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kern="1200"/>
            <a:t>Design</a:t>
          </a:r>
          <a:r>
            <a:rPr lang="en-NG" sz="1500" kern="1200"/>
            <a:t>: Create UML diagrams, flowcharts, and UI layout.</a:t>
          </a:r>
          <a:endParaRPr lang="en-US" sz="1500" kern="1200"/>
        </a:p>
      </dsp:txBody>
      <dsp:txXfrm>
        <a:off x="2859726" y="725628"/>
        <a:ext cx="2319970" cy="1391982"/>
      </dsp:txXfrm>
    </dsp:sp>
    <dsp:sp modelId="{9C0D57A5-25C0-4512-9F0C-78C9C1D4DB2B}">
      <dsp:nvSpPr>
        <dsp:cNvPr id="0" name=""/>
        <dsp:cNvSpPr/>
      </dsp:nvSpPr>
      <dsp:spPr>
        <a:xfrm>
          <a:off x="1166148" y="2115810"/>
          <a:ext cx="5707126" cy="502993"/>
        </a:xfrm>
        <a:custGeom>
          <a:avLst/>
          <a:gdLst/>
          <a:ahLst/>
          <a:cxnLst/>
          <a:rect l="0" t="0" r="0" b="0"/>
          <a:pathLst>
            <a:path>
              <a:moveTo>
                <a:pt x="5707126" y="0"/>
              </a:moveTo>
              <a:lnTo>
                <a:pt x="5707126" y="268596"/>
              </a:lnTo>
              <a:lnTo>
                <a:pt x="0" y="268596"/>
              </a:lnTo>
              <a:lnTo>
                <a:pt x="0" y="502993"/>
              </a:lnTo>
            </a:path>
          </a:pathLst>
        </a:custGeom>
        <a:noFill/>
        <a:ln w="6350" cap="flat" cmpd="sng" algn="ctr">
          <a:solidFill>
            <a:schemeClr val="accent5">
              <a:hueOff val="4557164"/>
              <a:satOff val="-2052"/>
              <a:lumOff val="-25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6411" y="2364639"/>
        <a:ext cx="286600" cy="5335"/>
      </dsp:txXfrm>
    </dsp:sp>
    <dsp:sp modelId="{A33A5257-2D7C-4BA4-89BC-79F6F60CA68C}">
      <dsp:nvSpPr>
        <dsp:cNvPr id="0" name=""/>
        <dsp:cNvSpPr/>
      </dsp:nvSpPr>
      <dsp:spPr>
        <a:xfrm>
          <a:off x="5713289" y="725628"/>
          <a:ext cx="2319970" cy="1391982"/>
        </a:xfrm>
        <a:prstGeom prst="rect">
          <a:avLst/>
        </a:prstGeom>
        <a:solidFill>
          <a:schemeClr val="accent5">
            <a:hueOff val="3645731"/>
            <a:satOff val="-1642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80" tIns="119328" rIns="113680" bIns="1193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kern="1200"/>
            <a:t>Implementation</a:t>
          </a:r>
          <a:r>
            <a:rPr lang="en-NG" sz="1500" kern="1200"/>
            <a:t>: Code the game logic, UI, and local storage.</a:t>
          </a:r>
          <a:endParaRPr lang="en-US" sz="1500" kern="1200"/>
        </a:p>
      </dsp:txBody>
      <dsp:txXfrm>
        <a:off x="5713289" y="725628"/>
        <a:ext cx="2319970" cy="1391982"/>
      </dsp:txXfrm>
    </dsp:sp>
    <dsp:sp modelId="{9E415435-8A0D-41A8-A34E-CFE46154FF4E}">
      <dsp:nvSpPr>
        <dsp:cNvPr id="0" name=""/>
        <dsp:cNvSpPr/>
      </dsp:nvSpPr>
      <dsp:spPr>
        <a:xfrm>
          <a:off x="2324333" y="3301474"/>
          <a:ext cx="502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93" y="45720"/>
              </a:lnTo>
            </a:path>
          </a:pathLst>
        </a:custGeom>
        <a:noFill/>
        <a:ln w="6350" cap="flat" cmpd="sng" algn="ctr">
          <a:solidFill>
            <a:schemeClr val="accent5">
              <a:hueOff val="6835746"/>
              <a:satOff val="-3078"/>
              <a:lumOff val="-38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89" y="3344526"/>
        <a:ext cx="26679" cy="5335"/>
      </dsp:txXfrm>
    </dsp:sp>
    <dsp:sp modelId="{6BD0CF37-EBB2-4906-BB0E-4BE120F34DAE}">
      <dsp:nvSpPr>
        <dsp:cNvPr id="0" name=""/>
        <dsp:cNvSpPr/>
      </dsp:nvSpPr>
      <dsp:spPr>
        <a:xfrm>
          <a:off x="6163" y="2651203"/>
          <a:ext cx="2319970" cy="1391982"/>
        </a:xfrm>
        <a:prstGeom prst="rect">
          <a:avLst/>
        </a:prstGeom>
        <a:solidFill>
          <a:schemeClr val="accent5">
            <a:hueOff val="5468597"/>
            <a:satOff val="-2462"/>
            <a:lumOff val="-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80" tIns="119328" rIns="113680" bIns="1193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kern="1200"/>
            <a:t>Testing</a:t>
          </a:r>
          <a:r>
            <a:rPr lang="en-NG" sz="1500" kern="1200"/>
            <a:t>: Debug and check for errors.</a:t>
          </a:r>
          <a:endParaRPr lang="en-US" sz="1500" kern="1200"/>
        </a:p>
      </dsp:txBody>
      <dsp:txXfrm>
        <a:off x="6163" y="2651203"/>
        <a:ext cx="2319970" cy="1391982"/>
      </dsp:txXfrm>
    </dsp:sp>
    <dsp:sp modelId="{6153FCF9-5BC0-4004-BB5D-6E7522AB2B45}">
      <dsp:nvSpPr>
        <dsp:cNvPr id="0" name=""/>
        <dsp:cNvSpPr/>
      </dsp:nvSpPr>
      <dsp:spPr>
        <a:xfrm>
          <a:off x="5177896" y="3301474"/>
          <a:ext cx="502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93" y="45720"/>
              </a:lnTo>
            </a:path>
          </a:pathLst>
        </a:custGeom>
        <a:noFill/>
        <a:ln w="6350" cap="flat" cmpd="sng" algn="ctr">
          <a:solidFill>
            <a:schemeClr val="accent5">
              <a:hueOff val="9114327"/>
              <a:satOff val="-4104"/>
              <a:lumOff val="-509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6053" y="3344526"/>
        <a:ext cx="26679" cy="5335"/>
      </dsp:txXfrm>
    </dsp:sp>
    <dsp:sp modelId="{B0B78B82-E0CE-48F5-8650-07BAF4C40CFB}">
      <dsp:nvSpPr>
        <dsp:cNvPr id="0" name=""/>
        <dsp:cNvSpPr/>
      </dsp:nvSpPr>
      <dsp:spPr>
        <a:xfrm>
          <a:off x="2859726" y="2651203"/>
          <a:ext cx="2319970" cy="1391982"/>
        </a:xfrm>
        <a:prstGeom prst="rect">
          <a:avLst/>
        </a:prstGeom>
        <a:solidFill>
          <a:schemeClr val="accent5">
            <a:hueOff val="7291462"/>
            <a:satOff val="-3283"/>
            <a:lumOff val="-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80" tIns="119328" rIns="113680" bIns="1193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kern="1200"/>
            <a:t>Deployment</a:t>
          </a:r>
          <a:r>
            <a:rPr lang="en-NG" sz="1500" kern="1200"/>
            <a:t>: Publish on platforms (if needed).</a:t>
          </a:r>
          <a:r>
            <a:rPr lang="en-US" sz="1500" kern="1200"/>
            <a:t> Deploy on a AWS cloud server</a:t>
          </a:r>
        </a:p>
      </dsp:txBody>
      <dsp:txXfrm>
        <a:off x="2859726" y="2651203"/>
        <a:ext cx="2319970" cy="1391982"/>
      </dsp:txXfrm>
    </dsp:sp>
    <dsp:sp modelId="{DC252DED-22E3-4E99-A0FC-0DC83370870E}">
      <dsp:nvSpPr>
        <dsp:cNvPr id="0" name=""/>
        <dsp:cNvSpPr/>
      </dsp:nvSpPr>
      <dsp:spPr>
        <a:xfrm>
          <a:off x="5713289" y="2651203"/>
          <a:ext cx="2319970" cy="1391982"/>
        </a:xfrm>
        <a:prstGeom prst="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80" tIns="119328" rIns="113680" bIns="1193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500" b="1" kern="1200" dirty="0"/>
            <a:t>Maintenance</a:t>
          </a:r>
          <a:r>
            <a:rPr lang="en-NG" sz="1500" kern="1200" dirty="0"/>
            <a:t>: Fix bugs and improve features. User feedback integration for future enhancements.</a:t>
          </a:r>
          <a:endParaRPr lang="en-US" sz="1500" kern="1200" dirty="0"/>
        </a:p>
      </dsp:txBody>
      <dsp:txXfrm>
        <a:off x="5713289" y="2651203"/>
        <a:ext cx="2319970" cy="1391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E9271-1A00-44F1-87D2-8E9CA6702B12}">
      <dsp:nvSpPr>
        <dsp:cNvPr id="0" name=""/>
        <dsp:cNvSpPr/>
      </dsp:nvSpPr>
      <dsp:spPr>
        <a:xfrm>
          <a:off x="0" y="3727"/>
          <a:ext cx="10653579" cy="6326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306EF-1996-4666-9CD9-B16AE27EEFC9}">
      <dsp:nvSpPr>
        <dsp:cNvPr id="0" name=""/>
        <dsp:cNvSpPr/>
      </dsp:nvSpPr>
      <dsp:spPr>
        <a:xfrm>
          <a:off x="191362" y="146063"/>
          <a:ext cx="347931" cy="347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B251F-0E7C-47F7-89DD-7B948DD805AF}">
      <dsp:nvSpPr>
        <dsp:cNvPr id="0" name=""/>
        <dsp:cNvSpPr/>
      </dsp:nvSpPr>
      <dsp:spPr>
        <a:xfrm>
          <a:off x="730656" y="3727"/>
          <a:ext cx="9922208" cy="63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50" tIns="66950" rIns="66950" bIns="669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600" kern="1200" dirty="0"/>
            <a:t>Generate a random number within a given range</a:t>
          </a:r>
          <a:r>
            <a:rPr lang="en-US" sz="1600" kern="1200" dirty="0"/>
            <a:t> depending on the game level</a:t>
          </a:r>
          <a:r>
            <a:rPr lang="en-NG" sz="1600" kern="1200" dirty="0"/>
            <a:t>.</a:t>
          </a:r>
          <a:endParaRPr lang="en-US" sz="1600" kern="1200" dirty="0"/>
        </a:p>
      </dsp:txBody>
      <dsp:txXfrm>
        <a:off x="730656" y="3727"/>
        <a:ext cx="9922208" cy="632603"/>
      </dsp:txXfrm>
    </dsp:sp>
    <dsp:sp modelId="{5C36D56D-81CF-4A3B-AFE1-6C778ED55235}">
      <dsp:nvSpPr>
        <dsp:cNvPr id="0" name=""/>
        <dsp:cNvSpPr/>
      </dsp:nvSpPr>
      <dsp:spPr>
        <a:xfrm>
          <a:off x="0" y="794481"/>
          <a:ext cx="10653579" cy="6326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9BC9D-BB0F-4837-841D-37ECADAC2A3D}">
      <dsp:nvSpPr>
        <dsp:cNvPr id="0" name=""/>
        <dsp:cNvSpPr/>
      </dsp:nvSpPr>
      <dsp:spPr>
        <a:xfrm>
          <a:off x="191362" y="936817"/>
          <a:ext cx="347931" cy="347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7C4C8-9AEA-42C7-AA4C-C3E09F2F060E}">
      <dsp:nvSpPr>
        <dsp:cNvPr id="0" name=""/>
        <dsp:cNvSpPr/>
      </dsp:nvSpPr>
      <dsp:spPr>
        <a:xfrm>
          <a:off x="730656" y="794481"/>
          <a:ext cx="9922208" cy="63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50" tIns="66950" rIns="66950" bIns="669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600" kern="1200"/>
            <a:t>Prompt the user to enter a guess.</a:t>
          </a:r>
          <a:endParaRPr lang="en-US" sz="1600" kern="1200"/>
        </a:p>
      </dsp:txBody>
      <dsp:txXfrm>
        <a:off x="730656" y="794481"/>
        <a:ext cx="9922208" cy="632603"/>
      </dsp:txXfrm>
    </dsp:sp>
    <dsp:sp modelId="{44A8FFDE-D07E-448D-9912-23997E84CB05}">
      <dsp:nvSpPr>
        <dsp:cNvPr id="0" name=""/>
        <dsp:cNvSpPr/>
      </dsp:nvSpPr>
      <dsp:spPr>
        <a:xfrm>
          <a:off x="0" y="1585235"/>
          <a:ext cx="10653579" cy="6326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E9396-A9CB-4F3D-B04D-8B52D9606C69}">
      <dsp:nvSpPr>
        <dsp:cNvPr id="0" name=""/>
        <dsp:cNvSpPr/>
      </dsp:nvSpPr>
      <dsp:spPr>
        <a:xfrm>
          <a:off x="191362" y="1727571"/>
          <a:ext cx="347931" cy="3479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9A31A-AC61-4785-84D4-43D16B3026BA}">
      <dsp:nvSpPr>
        <dsp:cNvPr id="0" name=""/>
        <dsp:cNvSpPr/>
      </dsp:nvSpPr>
      <dsp:spPr>
        <a:xfrm>
          <a:off x="730656" y="1585235"/>
          <a:ext cx="4794110" cy="63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50" tIns="66950" rIns="66950" bIns="669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600" kern="1200"/>
            <a:t>Compare the guessed number with the actual number.</a:t>
          </a:r>
          <a:endParaRPr lang="en-US" sz="1600" kern="1200"/>
        </a:p>
      </dsp:txBody>
      <dsp:txXfrm>
        <a:off x="730656" y="1585235"/>
        <a:ext cx="4794110" cy="632603"/>
      </dsp:txXfrm>
    </dsp:sp>
    <dsp:sp modelId="{BD65BC52-2956-4208-8748-B29E60AD8AB9}">
      <dsp:nvSpPr>
        <dsp:cNvPr id="0" name=""/>
        <dsp:cNvSpPr/>
      </dsp:nvSpPr>
      <dsp:spPr>
        <a:xfrm>
          <a:off x="5524767" y="1585235"/>
          <a:ext cx="5128097" cy="63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50" tIns="66950" rIns="66950" bIns="6695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100" kern="1200"/>
            <a:t>If the guess is correct → Display a success message.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100" kern="1200"/>
            <a:t>If the guess is too high → Display "Too High" and allow another attempt.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100" kern="1200"/>
            <a:t>If the guess is too low → Display "Too Low" and allow another attempt.</a:t>
          </a:r>
          <a:endParaRPr lang="en-US" sz="1100" kern="1200"/>
        </a:p>
      </dsp:txBody>
      <dsp:txXfrm>
        <a:off x="5524767" y="1585235"/>
        <a:ext cx="5128097" cy="632603"/>
      </dsp:txXfrm>
    </dsp:sp>
    <dsp:sp modelId="{DC503B35-8E91-4BCE-BC31-77C0CB46F1BC}">
      <dsp:nvSpPr>
        <dsp:cNvPr id="0" name=""/>
        <dsp:cNvSpPr/>
      </dsp:nvSpPr>
      <dsp:spPr>
        <a:xfrm>
          <a:off x="0" y="2375989"/>
          <a:ext cx="10653579" cy="6326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4D89B-4355-4A1E-8D5F-40A9C2A33169}">
      <dsp:nvSpPr>
        <dsp:cNvPr id="0" name=""/>
        <dsp:cNvSpPr/>
      </dsp:nvSpPr>
      <dsp:spPr>
        <a:xfrm>
          <a:off x="191362" y="2518325"/>
          <a:ext cx="347931" cy="3479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9BECB-5A7F-4CF2-B23E-50B7A61FEC93}">
      <dsp:nvSpPr>
        <dsp:cNvPr id="0" name=""/>
        <dsp:cNvSpPr/>
      </dsp:nvSpPr>
      <dsp:spPr>
        <a:xfrm>
          <a:off x="730656" y="2375989"/>
          <a:ext cx="9922208" cy="63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50" tIns="66950" rIns="66950" bIns="669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600" kern="1200"/>
            <a:t>Track the number of attempts.</a:t>
          </a:r>
          <a:endParaRPr lang="en-US" sz="1600" kern="1200"/>
        </a:p>
      </dsp:txBody>
      <dsp:txXfrm>
        <a:off x="730656" y="2375989"/>
        <a:ext cx="9922208" cy="632603"/>
      </dsp:txXfrm>
    </dsp:sp>
    <dsp:sp modelId="{6119002A-13AA-47A7-9C2E-29CFEDFAA771}">
      <dsp:nvSpPr>
        <dsp:cNvPr id="0" name=""/>
        <dsp:cNvSpPr/>
      </dsp:nvSpPr>
      <dsp:spPr>
        <a:xfrm>
          <a:off x="0" y="3166743"/>
          <a:ext cx="10653579" cy="6326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E4E40-66F2-46B1-8E41-D25815A91DFC}">
      <dsp:nvSpPr>
        <dsp:cNvPr id="0" name=""/>
        <dsp:cNvSpPr/>
      </dsp:nvSpPr>
      <dsp:spPr>
        <a:xfrm>
          <a:off x="191362" y="3309079"/>
          <a:ext cx="347931" cy="3479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3F93A-C050-4219-B31F-DE2B6BF55A70}">
      <dsp:nvSpPr>
        <dsp:cNvPr id="0" name=""/>
        <dsp:cNvSpPr/>
      </dsp:nvSpPr>
      <dsp:spPr>
        <a:xfrm>
          <a:off x="730656" y="3166743"/>
          <a:ext cx="9922208" cy="63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50" tIns="66950" rIns="66950" bIns="669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600" kern="1200"/>
            <a:t>Store best scores using local storage.</a:t>
          </a:r>
          <a:endParaRPr lang="en-US" sz="1600" kern="1200"/>
        </a:p>
      </dsp:txBody>
      <dsp:txXfrm>
        <a:off x="730656" y="3166743"/>
        <a:ext cx="9922208" cy="632603"/>
      </dsp:txXfrm>
    </dsp:sp>
    <dsp:sp modelId="{2353217D-B01B-4F06-89CB-9E554901D66C}">
      <dsp:nvSpPr>
        <dsp:cNvPr id="0" name=""/>
        <dsp:cNvSpPr/>
      </dsp:nvSpPr>
      <dsp:spPr>
        <a:xfrm>
          <a:off x="0" y="3957497"/>
          <a:ext cx="10653579" cy="6326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F163E-699C-4F02-AA0F-DE7842E78376}">
      <dsp:nvSpPr>
        <dsp:cNvPr id="0" name=""/>
        <dsp:cNvSpPr/>
      </dsp:nvSpPr>
      <dsp:spPr>
        <a:xfrm>
          <a:off x="191362" y="4099832"/>
          <a:ext cx="347931" cy="3479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3A37B-FAF6-4238-886E-1E988CAED114}">
      <dsp:nvSpPr>
        <dsp:cNvPr id="0" name=""/>
        <dsp:cNvSpPr/>
      </dsp:nvSpPr>
      <dsp:spPr>
        <a:xfrm>
          <a:off x="730656" y="3957497"/>
          <a:ext cx="9922208" cy="63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50" tIns="66950" rIns="66950" bIns="669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1600" kern="1200"/>
            <a:t>Optionally, allow restarting the game.</a:t>
          </a:r>
          <a:endParaRPr lang="en-US" sz="1600" kern="1200"/>
        </a:p>
      </dsp:txBody>
      <dsp:txXfrm>
        <a:off x="730656" y="3957497"/>
        <a:ext cx="9922208" cy="6326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BA40A-2F0E-4704-9176-47569251452E}">
      <dsp:nvSpPr>
        <dsp:cNvPr id="0" name=""/>
        <dsp:cNvSpPr/>
      </dsp:nvSpPr>
      <dsp:spPr>
        <a:xfrm>
          <a:off x="0" y="62348"/>
          <a:ext cx="1065357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3400" kern="1200"/>
            <a:t>A fully functional Number Guessing Game App.</a:t>
          </a:r>
          <a:endParaRPr lang="en-US" sz="3400" kern="1200"/>
        </a:p>
      </dsp:txBody>
      <dsp:txXfrm>
        <a:off x="39809" y="102157"/>
        <a:ext cx="10573961" cy="735872"/>
      </dsp:txXfrm>
    </dsp:sp>
    <dsp:sp modelId="{8EF05A3B-91C8-43CA-BDD5-8045A6260131}">
      <dsp:nvSpPr>
        <dsp:cNvPr id="0" name=""/>
        <dsp:cNvSpPr/>
      </dsp:nvSpPr>
      <dsp:spPr>
        <a:xfrm>
          <a:off x="0" y="975759"/>
          <a:ext cx="1065357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3400" kern="1200"/>
            <a:t>Engaging UI with animations and sound effects.</a:t>
          </a:r>
          <a:endParaRPr lang="en-US" sz="3400" kern="1200"/>
        </a:p>
      </dsp:txBody>
      <dsp:txXfrm>
        <a:off x="39809" y="1015568"/>
        <a:ext cx="10573961" cy="735872"/>
      </dsp:txXfrm>
    </dsp:sp>
    <dsp:sp modelId="{AE697218-14C0-49A5-AD1B-9D7A94F615C8}">
      <dsp:nvSpPr>
        <dsp:cNvPr id="0" name=""/>
        <dsp:cNvSpPr/>
      </dsp:nvSpPr>
      <dsp:spPr>
        <a:xfrm>
          <a:off x="0" y="1889169"/>
          <a:ext cx="1065357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Game Levels</a:t>
          </a:r>
          <a:r>
            <a:rPr lang="en-NG" sz="3400" kern="1200" dirty="0"/>
            <a:t> support</a:t>
          </a:r>
          <a:r>
            <a:rPr lang="en-US" sz="3400" kern="1200" dirty="0"/>
            <a:t>.</a:t>
          </a:r>
        </a:p>
      </dsp:txBody>
      <dsp:txXfrm>
        <a:off x="39809" y="1928978"/>
        <a:ext cx="10573961" cy="735872"/>
      </dsp:txXfrm>
    </dsp:sp>
    <dsp:sp modelId="{49F1D58D-9239-480F-88D6-F2AB635C1E1E}">
      <dsp:nvSpPr>
        <dsp:cNvPr id="0" name=""/>
        <dsp:cNvSpPr/>
      </dsp:nvSpPr>
      <dsp:spPr>
        <a:xfrm>
          <a:off x="0" y="2802579"/>
          <a:ext cx="1065357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3400" kern="1200"/>
            <a:t>Secure and scalable system architecture.</a:t>
          </a:r>
          <a:endParaRPr lang="en-US" sz="3400" kern="1200"/>
        </a:p>
      </dsp:txBody>
      <dsp:txXfrm>
        <a:off x="39809" y="2842388"/>
        <a:ext cx="10573961" cy="735872"/>
      </dsp:txXfrm>
    </dsp:sp>
    <dsp:sp modelId="{1C9D40E5-2C00-47EA-A7D9-D60BA5BE7403}">
      <dsp:nvSpPr>
        <dsp:cNvPr id="0" name=""/>
        <dsp:cNvSpPr/>
      </dsp:nvSpPr>
      <dsp:spPr>
        <a:xfrm>
          <a:off x="0" y="3715989"/>
          <a:ext cx="1065357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3400" kern="1200"/>
            <a:t>User-friendly experience with leaderboard tracking.</a:t>
          </a:r>
          <a:endParaRPr lang="en-US" sz="3400" kern="1200"/>
        </a:p>
      </dsp:txBody>
      <dsp:txXfrm>
        <a:off x="39809" y="3755798"/>
        <a:ext cx="10573961" cy="735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E711E-2BE8-4E8E-8F16-337A8178F2B5}">
      <dsp:nvSpPr>
        <dsp:cNvPr id="0" name=""/>
        <dsp:cNvSpPr/>
      </dsp:nvSpPr>
      <dsp:spPr>
        <a:xfrm>
          <a:off x="0" y="9853"/>
          <a:ext cx="6949440" cy="76167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3100" b="1" kern="1200"/>
            <a:t>Advanced Features</a:t>
          </a:r>
          <a:endParaRPr lang="en-US" sz="3100" kern="1200"/>
        </a:p>
      </dsp:txBody>
      <dsp:txXfrm>
        <a:off x="37182" y="47035"/>
        <a:ext cx="6875076" cy="687306"/>
      </dsp:txXfrm>
    </dsp:sp>
    <dsp:sp modelId="{C9625CBA-8E0E-4267-ACB0-394E7CEB0DA6}">
      <dsp:nvSpPr>
        <dsp:cNvPr id="0" name=""/>
        <dsp:cNvSpPr/>
      </dsp:nvSpPr>
      <dsp:spPr>
        <a:xfrm>
          <a:off x="0" y="771523"/>
          <a:ext cx="6949440" cy="500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G" sz="2400" b="1" kern="1200"/>
            <a:t>Difficulty Levels</a:t>
          </a:r>
          <a:r>
            <a:rPr lang="en-NG" sz="2400" kern="1200"/>
            <a:t> (Easy: 1-50, Medium: 1-100, Hard: 1-500).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G" sz="2400" b="1" kern="1200"/>
            <a:t>Leaderboard</a:t>
          </a:r>
          <a:r>
            <a:rPr lang="en-NG" sz="2400" kern="1200"/>
            <a:t> (Show top players with the least attempts).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G" sz="2400" b="1" kern="1200" dirty="0"/>
            <a:t>Timer</a:t>
          </a:r>
          <a:r>
            <a:rPr lang="en-NG" sz="2400" kern="1200" dirty="0"/>
            <a:t> (Challenge players to guess within a time limit).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G" sz="2400" b="1" kern="1200"/>
            <a:t>Multiplayer Mode</a:t>
          </a:r>
          <a:r>
            <a:rPr lang="en-NG" sz="2400" kern="1200"/>
            <a:t> (Compete with friends).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G" sz="2400" b="1" kern="1200"/>
            <a:t>AI Opponent</a:t>
          </a:r>
          <a:r>
            <a:rPr lang="en-NG" sz="2400" kern="1200"/>
            <a:t> (Have an AI guess the number too).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G" sz="2400" b="1" kern="1200"/>
            <a:t>Speech Recognition</a:t>
          </a:r>
          <a:r>
            <a:rPr lang="en-NG" sz="2400" kern="1200"/>
            <a:t> (Allow voice input for guessing).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G" sz="2400" b="1" kern="1200"/>
            <a:t>Mobile &amp; Web Version</a:t>
          </a:r>
          <a:r>
            <a:rPr lang="en-NG" sz="2400" kern="1200"/>
            <a:t> (Cross-platform support).</a:t>
          </a:r>
          <a:endParaRPr lang="en-US" sz="2400" kern="1200"/>
        </a:p>
      </dsp:txBody>
      <dsp:txXfrm>
        <a:off x="0" y="771523"/>
        <a:ext cx="6949440" cy="500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ED7773D9-35BB-BB08-8597-64428CE7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01" b="8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27ABD-2E7F-E054-5C9F-1605B7E34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90" y="425669"/>
            <a:ext cx="10389476" cy="3570900"/>
          </a:xfrm>
        </p:spPr>
        <p:txBody>
          <a:bodyPr anchor="b">
            <a:normAutofit fontScale="90000"/>
          </a:bodyPr>
          <a:lstStyle/>
          <a:p>
            <a:r>
              <a:rPr lang="en-US" sz="5800" dirty="0"/>
              <a:t> </a:t>
            </a:r>
            <a:br>
              <a:rPr lang="en-US" sz="5800" dirty="0"/>
            </a:br>
            <a:r>
              <a:rPr lang="en-US" sz="5800" dirty="0"/>
              <a:t> </a:t>
            </a:r>
            <a:br>
              <a:rPr lang="en-US" sz="5800" dirty="0"/>
            </a:br>
            <a:r>
              <a:rPr lang="en-US" sz="5800" dirty="0"/>
              <a:t>Proposal </a:t>
            </a:r>
            <a:br>
              <a:rPr lang="en-US" sz="5800" dirty="0"/>
            </a:br>
            <a:r>
              <a:rPr lang="en-US" sz="5800" dirty="0"/>
              <a:t>On</a:t>
            </a:r>
            <a:br>
              <a:rPr lang="en-US" sz="5800" dirty="0"/>
            </a:br>
            <a:r>
              <a:rPr lang="en-US" sz="4800" dirty="0"/>
              <a:t>Number Guessing Game App</a:t>
            </a:r>
            <a:br>
              <a:rPr lang="en-US" sz="4800" dirty="0"/>
            </a:br>
            <a:r>
              <a:rPr lang="en-US" sz="6000" b="1" dirty="0"/>
              <a:t>By</a:t>
            </a:r>
            <a:br>
              <a:rPr lang="en-US" sz="6000" b="1" dirty="0"/>
            </a:br>
            <a:endParaRPr lang="en-NG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EAFBB-A0F2-73E1-DDF5-A698C88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5723" y="4353126"/>
            <a:ext cx="3780521" cy="1622008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Group K8</a:t>
            </a:r>
          </a:p>
          <a:p>
            <a:r>
              <a:rPr lang="en-US" sz="2800" b="1" dirty="0"/>
              <a:t>Tutor: Abbas, Aamir </a:t>
            </a:r>
          </a:p>
          <a:p>
            <a:endParaRPr lang="en-NG" sz="28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B36119-3932-6E9C-9855-4899F8AE5457}"/>
              </a:ext>
            </a:extLst>
          </p:cNvPr>
          <p:cNvSpPr txBox="1">
            <a:spLocks/>
          </p:cNvSpPr>
          <p:nvPr/>
        </p:nvSpPr>
        <p:spPr>
          <a:xfrm>
            <a:off x="31652" y="5199600"/>
            <a:ext cx="3780521" cy="146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Module Name: </a:t>
            </a:r>
            <a:r>
              <a:rPr lang="en-US" sz="2200" dirty="0" err="1"/>
              <a:t>DeveOps</a:t>
            </a:r>
            <a:endParaRPr lang="en-US" sz="2200" dirty="0"/>
          </a:p>
          <a:p>
            <a:r>
              <a:rPr lang="en-US" sz="2200" dirty="0"/>
              <a:t>Module Code: SWE7303</a:t>
            </a:r>
          </a:p>
        </p:txBody>
      </p:sp>
      <p:pic>
        <p:nvPicPr>
          <p:cNvPr id="7" name="Picture 6" descr="A black and yellow sign with white text&#10;&#10;AI-generated content may be incorrect.">
            <a:extLst>
              <a:ext uri="{FF2B5EF4-FFF2-40B4-BE49-F238E27FC236}">
                <a16:creationId xmlns:a16="http://schemas.microsoft.com/office/drawing/2014/main" id="{8B255C53-443D-9C3B-E6A8-CF7FF99AB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" y="0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0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93D8-69A2-B0AA-4595-67F97ACF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848C0-9FC0-195C-6E3A-41C912B60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293100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7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E271AA-B13D-127B-31C2-070146FFF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252D6-BA84-D352-ECAF-91FEBC73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3" y="2366327"/>
            <a:ext cx="4320418" cy="2459634"/>
          </a:xfrm>
        </p:spPr>
        <p:txBody>
          <a:bodyPr anchor="t">
            <a:normAutofit/>
          </a:bodyPr>
          <a:lstStyle/>
          <a:p>
            <a:r>
              <a:rPr lang="en-US" sz="4400"/>
              <a:t>Conclusion</a:t>
            </a:r>
            <a:endParaRPr lang="en-NG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4983-349B-8063-04C2-73B5A1A9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3" y="1182414"/>
            <a:ext cx="6053224" cy="3658357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NG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follows the SDLC methodology to ensure a structured and systematic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NG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process. By incorporating engaging features, the Number Guessing Game App will provide an immersive and enjoyable user experience while demonstrating key software development principles.</a:t>
            </a:r>
          </a:p>
          <a:p>
            <a:pPr marL="0" indent="0">
              <a:lnSpc>
                <a:spcPct val="110000"/>
              </a:lnSpc>
              <a:buNone/>
            </a:pP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428403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67489-9552-9AA2-4FF8-C2FC7ECE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700"/>
              <a:t>Possible Improvements</a:t>
            </a:r>
            <a:endParaRPr lang="en-NG" sz="37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EC910F3-970F-A0E6-92A4-C68A6A9E7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4703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84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480A-A014-A624-5EF4-3AEF0437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93452-BA02-C922-A998-508B8D6B5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70094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10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ce and pins on a board game">
            <a:extLst>
              <a:ext uri="{FF2B5EF4-FFF2-40B4-BE49-F238E27FC236}">
                <a16:creationId xmlns:a16="http://schemas.microsoft.com/office/drawing/2014/main" id="{239BAEAB-5B0E-3776-C39F-B8EC3D9A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96" r="29703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EC7F9-1176-9932-B21F-7F04C4A3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15" y="603504"/>
            <a:ext cx="436168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  <a:endParaRPr lang="en-NG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09AC5C-1F7D-4C81-1FDF-2DD4B569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17" y="2212848"/>
            <a:ext cx="4361688" cy="4096512"/>
          </a:xfrm>
        </p:spPr>
        <p:txBody>
          <a:bodyPr>
            <a:normAutofit/>
          </a:bodyPr>
          <a:lstStyle/>
          <a:p>
            <a:r>
              <a:rPr lang="en-NG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Guessing Game App is an interactive game developed using Python. The game challenges players to guess a randomly generated number within a specified range, providing hints such as "higher" or "lower" to guide their guesses. </a:t>
            </a:r>
            <a:endParaRPr lang="en-NG" sz="1700" dirty="0"/>
          </a:p>
          <a:p>
            <a:endParaRPr lang="en-US" sz="1700" dirty="0"/>
          </a:p>
          <a:p>
            <a:r>
              <a:rPr lang="en-NG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project will incorporate various features, including a graphical user interface (GUI), timed mode, sound effects</a:t>
            </a:r>
            <a:r>
              <a:rPr lang="en-US" sz="17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Levels</a:t>
            </a:r>
            <a:r>
              <a:rPr lang="en-NG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animations, </a:t>
            </a:r>
            <a:r>
              <a:rPr lang="en-US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NG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leaderboard.</a:t>
            </a:r>
            <a:endParaRPr lang="en-NG" sz="1700" dirty="0"/>
          </a:p>
          <a:p>
            <a:endParaRPr lang="en-NG" sz="1700" dirty="0"/>
          </a:p>
        </p:txBody>
      </p:sp>
    </p:spTree>
    <p:extLst>
      <p:ext uri="{BB962C8B-B14F-4D97-AF65-F5344CB8AC3E}">
        <p14:creationId xmlns:p14="http://schemas.microsoft.com/office/powerpoint/2010/main" val="113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5CA-DF06-BF7E-0D96-F3A31A6D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NG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B84FBA-597D-49D3-9A9D-2F4800C433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1932706"/>
              </p:ext>
            </p:extLst>
          </p:nvPr>
        </p:nvGraphicFramePr>
        <p:xfrm>
          <a:off x="612648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4FE6-C5D9-C15B-F403-7CB6B9E3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08072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a leaderboard for tracking scores.</a:t>
            </a: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levels </a:t>
            </a:r>
            <a:r>
              <a:rPr lang="en-NG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player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choice</a:t>
            </a:r>
            <a:r>
              <a:rPr lang="en-NG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G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scalability and maintainability following SDLC principles.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478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475EC-C263-A216-2E95-D1C23ED5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SDLC Methodology</a:t>
            </a:r>
            <a:endParaRPr lang="en-NG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A38D365-5BD8-37F3-10CA-0D3903C85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008659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67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8C2A4-4C34-A228-6E42-936C882B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US" sz="3200"/>
              <a:t>SDLC Phases</a:t>
            </a:r>
            <a:endParaRPr lang="en-NG" sz="32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332E85E-9AD7-017C-1E0B-1E63D0E07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169096"/>
              </p:ext>
            </p:extLst>
          </p:nvPr>
        </p:nvGraphicFramePr>
        <p:xfrm>
          <a:off x="3518263" y="1252728"/>
          <a:ext cx="803942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14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B6D7-155E-400B-F402-C56F647F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  <a:endParaRPr lang="en-NG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81DB251-5347-859E-30A7-CC6A98FAA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070600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79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5CF164A1-E338-886C-29C3-8C1BACE0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94" r="17642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BC4A2-FB43-D83C-D4E8-B5360F5F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Features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E7F6-0FC5-F69A-FB20-C6F223B5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4233673" cy="4096512"/>
          </a:xfrm>
        </p:spPr>
        <p:txBody>
          <a:bodyPr>
            <a:normAutofit/>
          </a:bodyPr>
          <a:lstStyle/>
          <a:p>
            <a:r>
              <a:rPr lang="en-US" sz="1800" dirty="0"/>
              <a:t>Random Number Generation</a:t>
            </a:r>
          </a:p>
          <a:p>
            <a:r>
              <a:rPr lang="en-US" sz="1800" dirty="0"/>
              <a:t>User Input</a:t>
            </a:r>
          </a:p>
          <a:p>
            <a:r>
              <a:rPr lang="en-US" sz="1800" dirty="0"/>
              <a:t>Feedback System</a:t>
            </a:r>
          </a:p>
          <a:p>
            <a:r>
              <a:rPr lang="en-US" sz="1800" dirty="0"/>
              <a:t>Attempt Counter</a:t>
            </a:r>
          </a:p>
          <a:p>
            <a:r>
              <a:rPr lang="en-US" sz="1800" dirty="0"/>
              <a:t> Restart Option</a:t>
            </a:r>
          </a:p>
          <a:p>
            <a:r>
              <a:rPr lang="en-US" sz="1800" dirty="0"/>
              <a:t>User Login / Logout</a:t>
            </a:r>
          </a:p>
          <a:p>
            <a:r>
              <a:rPr lang="en-US" sz="1800" dirty="0"/>
              <a:t>Score Saving</a:t>
            </a:r>
          </a:p>
          <a:p>
            <a:r>
              <a:rPr lang="en-US" sz="1800" dirty="0"/>
              <a:t>Time Tracking</a:t>
            </a:r>
          </a:p>
          <a:p>
            <a:r>
              <a:rPr lang="en-US" sz="1800" dirty="0"/>
              <a:t>Responsive UI</a:t>
            </a:r>
            <a:endParaRPr lang="en-NG" sz="1800" dirty="0"/>
          </a:p>
        </p:txBody>
      </p:sp>
    </p:spTree>
    <p:extLst>
      <p:ext uri="{BB962C8B-B14F-4D97-AF65-F5344CB8AC3E}">
        <p14:creationId xmlns:p14="http://schemas.microsoft.com/office/powerpoint/2010/main" val="22333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F0E32-C43D-5565-37FE-068582C2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642" y="1104181"/>
            <a:ext cx="3406543" cy="2779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Timeline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09D7EC-47E9-BA72-8812-61528FC7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56128"/>
              </p:ext>
            </p:extLst>
          </p:nvPr>
        </p:nvGraphicFramePr>
        <p:xfrm>
          <a:off x="396814" y="825918"/>
          <a:ext cx="7712013" cy="5206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6860">
                  <a:extLst>
                    <a:ext uri="{9D8B030D-6E8A-4147-A177-3AD203B41FA5}">
                      <a16:colId xmlns:a16="http://schemas.microsoft.com/office/drawing/2014/main" val="1404987871"/>
                    </a:ext>
                  </a:extLst>
                </a:gridCol>
                <a:gridCol w="3155153">
                  <a:extLst>
                    <a:ext uri="{9D8B030D-6E8A-4147-A177-3AD203B41FA5}">
                      <a16:colId xmlns:a16="http://schemas.microsoft.com/office/drawing/2014/main" val="503132771"/>
                    </a:ext>
                  </a:extLst>
                </a:gridCol>
              </a:tblGrid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Phase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Duration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321556071"/>
                  </a:ext>
                </a:extLst>
              </a:tr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Planning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1 Week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2453915083"/>
                  </a:ext>
                </a:extLst>
              </a:tr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Requirement Analysis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1 Week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115963228"/>
                  </a:ext>
                </a:extLst>
              </a:tr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Design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2 Weeks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929658207"/>
                  </a:ext>
                </a:extLst>
              </a:tr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Implementation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3100" kern="100" dirty="0">
                          <a:effectLst/>
                        </a:rPr>
                        <a:t>3</a:t>
                      </a:r>
                      <a:r>
                        <a:rPr lang="en-NG" sz="3100" kern="100" dirty="0">
                          <a:effectLst/>
                        </a:rPr>
                        <a:t> Weeks</a:t>
                      </a:r>
                      <a:endParaRPr lang="en-NG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2884381367"/>
                  </a:ext>
                </a:extLst>
              </a:tr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Testing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2 Weeks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956313947"/>
                  </a:ext>
                </a:extLst>
              </a:tr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Deployment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1 Week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1583819516"/>
                  </a:ext>
                </a:extLst>
              </a:tr>
              <a:tr h="6507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>
                          <a:effectLst/>
                        </a:rPr>
                        <a:t>Maintenance</a:t>
                      </a:r>
                      <a:endParaRPr lang="en-NG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NG" sz="3100" kern="100" dirty="0">
                          <a:effectLst/>
                        </a:rPr>
                        <a:t>Ongoing</a:t>
                      </a:r>
                      <a:endParaRPr lang="en-NG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16" marR="24416" marT="24416" marB="24416" anchor="ctr"/>
                </a:tc>
                <a:extLst>
                  <a:ext uri="{0D108BD9-81ED-4DB2-BD59-A6C34878D82A}">
                    <a16:rowId xmlns:a16="http://schemas.microsoft.com/office/drawing/2014/main" val="163292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4464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606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Neue Haas Grotesk Text Pro</vt:lpstr>
      <vt:lpstr>Symbol</vt:lpstr>
      <vt:lpstr>VanillaVTI</vt:lpstr>
      <vt:lpstr>    Proposal  On Number Guessing Game App By </vt:lpstr>
      <vt:lpstr>Outlines</vt:lpstr>
      <vt:lpstr>Overview</vt:lpstr>
      <vt:lpstr>Objectives</vt:lpstr>
      <vt:lpstr>SDLC Methodology</vt:lpstr>
      <vt:lpstr>SDLC Phases</vt:lpstr>
      <vt:lpstr>Algorithm</vt:lpstr>
      <vt:lpstr>Features</vt:lpstr>
      <vt:lpstr>Timeline</vt:lpstr>
      <vt:lpstr>Expected Outcomes</vt:lpstr>
      <vt:lpstr>Conclusion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Ugwute</dc:creator>
  <cp:lastModifiedBy>Charles Ugwute</cp:lastModifiedBy>
  <cp:revision>2</cp:revision>
  <dcterms:created xsi:type="dcterms:W3CDTF">2025-03-02T17:45:13Z</dcterms:created>
  <dcterms:modified xsi:type="dcterms:W3CDTF">2025-03-09T19:49:06Z</dcterms:modified>
</cp:coreProperties>
</file>