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51" r:id="rId3"/>
    <p:sldId id="453" r:id="rId4"/>
    <p:sldId id="454" r:id="rId5"/>
    <p:sldId id="455" r:id="rId6"/>
    <p:sldId id="456" r:id="rId7"/>
    <p:sldId id="457" r:id="rId8"/>
    <p:sldId id="458" r:id="rId9"/>
    <p:sldId id="459" r:id="rId10"/>
    <p:sldId id="460" r:id="rId11"/>
    <p:sldId id="461" r:id="rId12"/>
    <p:sldId id="462" r:id="rId13"/>
    <p:sldId id="463" r:id="rId14"/>
    <p:sldId id="464" r:id="rId15"/>
    <p:sldId id="465" r:id="rId16"/>
    <p:sldId id="466" r:id="rId17"/>
    <p:sldId id="467" r:id="rId18"/>
    <p:sldId id="468" r:id="rId19"/>
    <p:sldId id="469" r:id="rId20"/>
    <p:sldId id="45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 Id="rId4"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 Id="rId4"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A46797-CA1E-4157-98CD-B1117B3DB705}"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en-US"/>
        </a:p>
      </dgm:t>
    </dgm:pt>
    <dgm:pt modelId="{3C1B3D17-A5C4-4090-AAB6-FBC875EC02CC}">
      <dgm:prSet phldrT="[Text]" custT="1"/>
      <dgm:spPr>
        <a:noFill/>
      </dgm:spPr>
      <dgm:t>
        <a:bodyPr/>
        <a:lstStyle/>
        <a:p>
          <a:r>
            <a:rPr lang="en-US" sz="3200" b="1" dirty="0"/>
            <a:t>Type of Machine Learning Task</a:t>
          </a:r>
          <a:endParaRPr lang="en-US" sz="3200" dirty="0"/>
        </a:p>
      </dgm:t>
    </dgm:pt>
    <dgm:pt modelId="{621D037C-F818-49DA-8BB6-0EFFF6551E97}" type="parTrans" cxnId="{7860ACBF-D0E0-46A8-BB96-DA976C737D0B}">
      <dgm:prSet/>
      <dgm:spPr/>
      <dgm:t>
        <a:bodyPr/>
        <a:lstStyle/>
        <a:p>
          <a:endParaRPr lang="en-US"/>
        </a:p>
      </dgm:t>
    </dgm:pt>
    <dgm:pt modelId="{94607227-C82F-41EC-8B32-88F4CE44DD1C}" type="sibTrans" cxnId="{7860ACBF-D0E0-46A8-BB96-DA976C737D0B}">
      <dgm:prSet/>
      <dgm:spPr/>
      <dgm:t>
        <a:bodyPr/>
        <a:lstStyle/>
        <a:p>
          <a:endParaRPr lang="en-US"/>
        </a:p>
      </dgm:t>
    </dgm:pt>
    <dgm:pt modelId="{AC2BCFD1-AFA5-4B04-8EB1-61F5D8D22B85}">
      <dgm:prSet custT="1"/>
      <dgm:spPr/>
      <dgm:t>
        <a:bodyPr/>
        <a:lstStyle/>
        <a:p>
          <a:r>
            <a:rPr lang="en-US" sz="2400" b="1" dirty="0"/>
            <a:t>Supervised Learning – Classification Task </a:t>
          </a:r>
        </a:p>
        <a:p>
          <a:r>
            <a:rPr lang="en-US" sz="2000" dirty="0"/>
            <a:t>As we haven to classify whether 1 or 0 (converted or not) on the basis of given feature (‘Conversion’)</a:t>
          </a:r>
          <a:endParaRPr lang="en-US" sz="2000" b="1" dirty="0"/>
        </a:p>
      </dgm:t>
    </dgm:pt>
    <dgm:pt modelId="{FEFCEECA-8D07-4ED8-8DC6-C701DFE60FEA}" type="parTrans" cxnId="{3393E4A0-A416-4900-B996-FD74BB794497}">
      <dgm:prSet/>
      <dgm:spPr/>
      <dgm:t>
        <a:bodyPr/>
        <a:lstStyle/>
        <a:p>
          <a:endParaRPr lang="en-US"/>
        </a:p>
      </dgm:t>
    </dgm:pt>
    <dgm:pt modelId="{444ED2B5-089E-413B-85EB-2EA93259AC2E}" type="sibTrans" cxnId="{3393E4A0-A416-4900-B996-FD74BB794497}">
      <dgm:prSet/>
      <dgm:spPr/>
      <dgm:t>
        <a:bodyPr/>
        <a:lstStyle/>
        <a:p>
          <a:endParaRPr lang="en-US"/>
        </a:p>
      </dgm:t>
    </dgm:pt>
    <dgm:pt modelId="{4947E093-C981-46BC-8D1D-26F8DF045DF6}" type="pres">
      <dgm:prSet presAssocID="{19A46797-CA1E-4157-98CD-B1117B3DB705}" presName="linear" presStyleCnt="0">
        <dgm:presLayoutVars>
          <dgm:animLvl val="lvl"/>
          <dgm:resizeHandles val="exact"/>
        </dgm:presLayoutVars>
      </dgm:prSet>
      <dgm:spPr/>
    </dgm:pt>
    <dgm:pt modelId="{A0F5F381-70EF-43E8-BEFB-059C80F8F941}" type="pres">
      <dgm:prSet presAssocID="{3C1B3D17-A5C4-4090-AAB6-FBC875EC02CC}" presName="parentText" presStyleLbl="node1" presStyleIdx="0" presStyleCnt="1" custScaleX="101914" custScaleY="249109" custLinFactNeighborX="355" custLinFactNeighborY="-21458">
        <dgm:presLayoutVars>
          <dgm:chMax val="0"/>
          <dgm:bulletEnabled val="1"/>
        </dgm:presLayoutVars>
      </dgm:prSet>
      <dgm:spPr/>
    </dgm:pt>
    <dgm:pt modelId="{06A5F42E-07D7-4532-9878-D185F1CECB62}" type="pres">
      <dgm:prSet presAssocID="{3C1B3D17-A5C4-4090-AAB6-FBC875EC02CC}" presName="childText" presStyleLbl="revTx" presStyleIdx="0" presStyleCnt="1" custScaleX="104458" custScaleY="126316" custLinFactNeighborX="-1049" custLinFactNeighborY="-12975">
        <dgm:presLayoutVars>
          <dgm:bulletEnabled val="1"/>
        </dgm:presLayoutVars>
      </dgm:prSet>
      <dgm:spPr/>
    </dgm:pt>
  </dgm:ptLst>
  <dgm:cxnLst>
    <dgm:cxn modelId="{EF15622A-BD40-4F96-BCD9-8E0FCFE93299}" type="presOf" srcId="{AC2BCFD1-AFA5-4B04-8EB1-61F5D8D22B85}" destId="{06A5F42E-07D7-4532-9878-D185F1CECB62}" srcOrd="0" destOrd="0" presId="urn:microsoft.com/office/officeart/2005/8/layout/vList2"/>
    <dgm:cxn modelId="{EAF58C2D-29D9-470A-A3BB-E77D0827D624}" type="presOf" srcId="{19A46797-CA1E-4157-98CD-B1117B3DB705}" destId="{4947E093-C981-46BC-8D1D-26F8DF045DF6}" srcOrd="0" destOrd="0" presId="urn:microsoft.com/office/officeart/2005/8/layout/vList2"/>
    <dgm:cxn modelId="{0826E982-88AC-4535-84ED-D5E3DA7AC501}" type="presOf" srcId="{3C1B3D17-A5C4-4090-AAB6-FBC875EC02CC}" destId="{A0F5F381-70EF-43E8-BEFB-059C80F8F941}" srcOrd="0" destOrd="0" presId="urn:microsoft.com/office/officeart/2005/8/layout/vList2"/>
    <dgm:cxn modelId="{3393E4A0-A416-4900-B996-FD74BB794497}" srcId="{3C1B3D17-A5C4-4090-AAB6-FBC875EC02CC}" destId="{AC2BCFD1-AFA5-4B04-8EB1-61F5D8D22B85}" srcOrd="0" destOrd="0" parTransId="{FEFCEECA-8D07-4ED8-8DC6-C701DFE60FEA}" sibTransId="{444ED2B5-089E-413B-85EB-2EA93259AC2E}"/>
    <dgm:cxn modelId="{7860ACBF-D0E0-46A8-BB96-DA976C737D0B}" srcId="{19A46797-CA1E-4157-98CD-B1117B3DB705}" destId="{3C1B3D17-A5C4-4090-AAB6-FBC875EC02CC}" srcOrd="0" destOrd="0" parTransId="{621D037C-F818-49DA-8BB6-0EFFF6551E97}" sibTransId="{94607227-C82F-41EC-8B32-88F4CE44DD1C}"/>
    <dgm:cxn modelId="{47BB7EF2-2C98-4B80-BF63-BF8E05DE4ADB}" type="presParOf" srcId="{4947E093-C981-46BC-8D1D-26F8DF045DF6}" destId="{A0F5F381-70EF-43E8-BEFB-059C80F8F941}" srcOrd="0" destOrd="0" presId="urn:microsoft.com/office/officeart/2005/8/layout/vList2"/>
    <dgm:cxn modelId="{4EE6C7FF-62D7-4BF5-94C2-39D2E6010B5A}" type="presParOf" srcId="{4947E093-C981-46BC-8D1D-26F8DF045DF6}" destId="{06A5F42E-07D7-4532-9878-D185F1CECB62}"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D7E332-2764-450F-80FD-1CF6CDAEC567}" type="doc">
      <dgm:prSet loTypeId="urn:microsoft.com/office/officeart/2005/8/layout/vList4" loCatId="list" qsTypeId="urn:microsoft.com/office/officeart/2005/8/quickstyle/simple5" qsCatId="simple" csTypeId="urn:microsoft.com/office/officeart/2005/8/colors/accent0_3" csCatId="mainScheme" phldr="1"/>
      <dgm:spPr/>
      <dgm:t>
        <a:bodyPr/>
        <a:lstStyle/>
        <a:p>
          <a:endParaRPr lang="en-US"/>
        </a:p>
      </dgm:t>
    </dgm:pt>
    <dgm:pt modelId="{AADB3AB1-869D-4844-9B7A-D868C2EC4BBC}">
      <dgm:prSet phldrT="[Text]" custT="1"/>
      <dgm:spPr/>
      <dgm:t>
        <a:bodyPr/>
        <a:lstStyle/>
        <a:p>
          <a:r>
            <a:rPr lang="en-US" sz="1900" b="1" dirty="0"/>
            <a:t>Decision Tree</a:t>
          </a:r>
        </a:p>
      </dgm:t>
    </dgm:pt>
    <dgm:pt modelId="{49CE7C1B-16BD-47B9-8870-ECD26D04071E}" type="parTrans" cxnId="{C9210265-7603-4B1A-AD21-A25022E06977}">
      <dgm:prSet/>
      <dgm:spPr/>
      <dgm:t>
        <a:bodyPr/>
        <a:lstStyle/>
        <a:p>
          <a:endParaRPr lang="en-US"/>
        </a:p>
      </dgm:t>
    </dgm:pt>
    <dgm:pt modelId="{D35F8273-1A3B-403F-BC02-E9853DF0FF91}" type="sibTrans" cxnId="{C9210265-7603-4B1A-AD21-A25022E06977}">
      <dgm:prSet/>
      <dgm:spPr/>
      <dgm:t>
        <a:bodyPr/>
        <a:lstStyle/>
        <a:p>
          <a:endParaRPr lang="en-US"/>
        </a:p>
      </dgm:t>
    </dgm:pt>
    <dgm:pt modelId="{B32C84F2-234D-4995-93DD-6986D63330F4}">
      <dgm:prSet phldrT="[Text]" custT="1"/>
      <dgm:spPr/>
      <dgm:t>
        <a:bodyPr/>
        <a:lstStyle/>
        <a:p>
          <a:r>
            <a:rPr lang="en-US" sz="1800" b="1" dirty="0"/>
            <a:t>Random Forest</a:t>
          </a:r>
        </a:p>
      </dgm:t>
    </dgm:pt>
    <dgm:pt modelId="{00EAC563-E860-4E7D-A398-EFF472A4BBB9}" type="parTrans" cxnId="{B91BCCE4-3168-4428-B785-4D2B1FE2AABA}">
      <dgm:prSet/>
      <dgm:spPr/>
      <dgm:t>
        <a:bodyPr/>
        <a:lstStyle/>
        <a:p>
          <a:endParaRPr lang="en-US"/>
        </a:p>
      </dgm:t>
    </dgm:pt>
    <dgm:pt modelId="{34860F8C-6122-403E-829C-8FF01D19FF72}" type="sibTrans" cxnId="{B91BCCE4-3168-4428-B785-4D2B1FE2AABA}">
      <dgm:prSet/>
      <dgm:spPr/>
      <dgm:t>
        <a:bodyPr/>
        <a:lstStyle/>
        <a:p>
          <a:endParaRPr lang="en-US"/>
        </a:p>
      </dgm:t>
    </dgm:pt>
    <dgm:pt modelId="{559ED4FD-4A3B-4D2A-A45C-AA322BC441CC}">
      <dgm:prSet phldrT="[Text]"/>
      <dgm:spPr/>
      <dgm:t>
        <a:bodyPr/>
        <a:lstStyle/>
        <a:p>
          <a:r>
            <a:rPr lang="en-US" b="1" dirty="0"/>
            <a:t>Gradient Boosting</a:t>
          </a:r>
        </a:p>
      </dgm:t>
    </dgm:pt>
    <dgm:pt modelId="{874D913C-66F6-495F-86FD-033C30CB541C}" type="parTrans" cxnId="{05CD9485-5528-4C88-9D17-66EE0A85DF22}">
      <dgm:prSet/>
      <dgm:spPr/>
      <dgm:t>
        <a:bodyPr/>
        <a:lstStyle/>
        <a:p>
          <a:endParaRPr lang="en-US"/>
        </a:p>
      </dgm:t>
    </dgm:pt>
    <dgm:pt modelId="{B857F1E7-FDB7-4BD7-B7DD-1600D148D66A}" type="sibTrans" cxnId="{05CD9485-5528-4C88-9D17-66EE0A85DF22}">
      <dgm:prSet/>
      <dgm:spPr/>
      <dgm:t>
        <a:bodyPr/>
        <a:lstStyle/>
        <a:p>
          <a:endParaRPr lang="en-US"/>
        </a:p>
      </dgm:t>
    </dgm:pt>
    <dgm:pt modelId="{79D6B6F2-D951-4B0C-A4C1-DB3E3856A870}">
      <dgm:prSet phldrT="[Text]" custT="1"/>
      <dgm:spPr/>
      <dgm:t>
        <a:bodyPr/>
        <a:lstStyle/>
        <a:p>
          <a:r>
            <a:rPr lang="en-US" sz="1400" dirty="0"/>
            <a:t>Simple, interpretable model that splits data based on key conversion factors.
Helps identify key demographic &amp; engagement features influencing conversions.</a:t>
          </a:r>
        </a:p>
      </dgm:t>
    </dgm:pt>
    <dgm:pt modelId="{698EDE96-BEAD-4D20-AFB0-F1A5E4334425}" type="parTrans" cxnId="{F3F277EB-AB6A-4611-A7AD-98ED2C7F7FB1}">
      <dgm:prSet/>
      <dgm:spPr/>
      <dgm:t>
        <a:bodyPr/>
        <a:lstStyle/>
        <a:p>
          <a:endParaRPr lang="en-US"/>
        </a:p>
      </dgm:t>
    </dgm:pt>
    <dgm:pt modelId="{45F37064-4F6D-4256-8DA9-71C40EFC6621}" type="sibTrans" cxnId="{F3F277EB-AB6A-4611-A7AD-98ED2C7F7FB1}">
      <dgm:prSet/>
      <dgm:spPr/>
      <dgm:t>
        <a:bodyPr/>
        <a:lstStyle/>
        <a:p>
          <a:endParaRPr lang="en-US"/>
        </a:p>
      </dgm:t>
    </dgm:pt>
    <dgm:pt modelId="{3258FDE0-C04D-41F6-BF59-0A45574A7E45}">
      <dgm:prSet phldrT="[Text]" custT="1"/>
      <dgm:spPr/>
      <dgm:t>
        <a:bodyPr/>
        <a:lstStyle/>
        <a:p>
          <a:r>
            <a:rPr lang="en-US" sz="1400" dirty="0"/>
            <a:t>Ensemble of multiple Decision Trees for better accuracy &amp; reduced overfitting.
Useful for handling missing data and ranking feature importance in conversion prediction.
More robust but computationally heavier than a single Decision Tree.</a:t>
          </a:r>
        </a:p>
      </dgm:t>
    </dgm:pt>
    <dgm:pt modelId="{EFD7B477-8137-46DD-8219-3388EB00AFD1}" type="parTrans" cxnId="{9AF39D28-B45E-467C-AA24-2E03339887B9}">
      <dgm:prSet/>
      <dgm:spPr/>
      <dgm:t>
        <a:bodyPr/>
        <a:lstStyle/>
        <a:p>
          <a:endParaRPr lang="en-US"/>
        </a:p>
      </dgm:t>
    </dgm:pt>
    <dgm:pt modelId="{E8FDAD8E-8226-4BDB-A54F-50A781EFEAB6}" type="sibTrans" cxnId="{9AF39D28-B45E-467C-AA24-2E03339887B9}">
      <dgm:prSet/>
      <dgm:spPr/>
      <dgm:t>
        <a:bodyPr/>
        <a:lstStyle/>
        <a:p>
          <a:endParaRPr lang="en-US"/>
        </a:p>
      </dgm:t>
    </dgm:pt>
    <dgm:pt modelId="{06C4B060-1670-49E4-A804-E3196F60351B}">
      <dgm:prSet phldrT="[Text]"/>
      <dgm:spPr/>
      <dgm:t>
        <a:bodyPr/>
        <a:lstStyle/>
        <a:p>
          <a:r>
            <a:rPr lang="en-US" dirty="0"/>
            <a:t>Optimized gradient boosting specifically designed for categorical data.
Handles categorical features efficiently without extensive preprocessing.
Faster training and improved performance on conversion prediction tasks.</a:t>
          </a:r>
        </a:p>
      </dgm:t>
    </dgm:pt>
    <dgm:pt modelId="{1646F081-3127-49BB-85F6-73DEA9A86DB5}" type="parTrans" cxnId="{19DE0C3E-CFEE-4452-807B-B042692C5DA8}">
      <dgm:prSet/>
      <dgm:spPr/>
      <dgm:t>
        <a:bodyPr/>
        <a:lstStyle/>
        <a:p>
          <a:endParaRPr lang="en-US"/>
        </a:p>
      </dgm:t>
    </dgm:pt>
    <dgm:pt modelId="{A42761A3-60D2-4C19-82E1-3F0E33EDF3DB}" type="sibTrans" cxnId="{19DE0C3E-CFEE-4452-807B-B042692C5DA8}">
      <dgm:prSet/>
      <dgm:spPr/>
      <dgm:t>
        <a:bodyPr/>
        <a:lstStyle/>
        <a:p>
          <a:endParaRPr lang="en-US"/>
        </a:p>
      </dgm:t>
    </dgm:pt>
    <dgm:pt modelId="{20C09156-C86D-4259-A2BA-CAD9770873EB}">
      <dgm:prSet phldrT="[Text]" custT="1"/>
      <dgm:spPr/>
      <dgm:t>
        <a:bodyPr/>
        <a:lstStyle/>
        <a:p>
          <a:r>
            <a:rPr lang="en-US" sz="1400" dirty="0"/>
            <a:t>Prone to overfitting but provides a baseline for model comparison.</a:t>
          </a:r>
        </a:p>
      </dgm:t>
    </dgm:pt>
    <dgm:pt modelId="{CE8B168F-7B7E-4525-9F71-28AC3F0B1860}" type="parTrans" cxnId="{5E0229A7-C062-452B-AF3E-E2BD986D3944}">
      <dgm:prSet/>
      <dgm:spPr/>
      <dgm:t>
        <a:bodyPr/>
        <a:lstStyle/>
        <a:p>
          <a:endParaRPr lang="en-IN"/>
        </a:p>
      </dgm:t>
    </dgm:pt>
    <dgm:pt modelId="{76536028-ADF5-430F-9C7F-7A3238509747}" type="sibTrans" cxnId="{5E0229A7-C062-452B-AF3E-E2BD986D3944}">
      <dgm:prSet/>
      <dgm:spPr/>
      <dgm:t>
        <a:bodyPr/>
        <a:lstStyle/>
        <a:p>
          <a:endParaRPr lang="en-IN"/>
        </a:p>
      </dgm:t>
    </dgm:pt>
    <dgm:pt modelId="{B2C6462B-9224-468F-8404-6422CCFD979B}">
      <dgm:prSet phldrT="[Text]"/>
      <dgm:spPr/>
      <dgm:t>
        <a:bodyPr/>
        <a:lstStyle/>
        <a:p>
          <a:r>
            <a:rPr lang="en-US" dirty="0"/>
            <a:t>Boosting technique that builds models sequentially to correct errors of previous ones.
Performs well in predicting conversion probabilities by capturing complex patterns.
Requires careful tuning to balance accuracy and prevent overfitting.</a:t>
          </a:r>
        </a:p>
      </dgm:t>
    </dgm:pt>
    <dgm:pt modelId="{070636F7-2214-423D-9389-C916C9C022E4}" type="parTrans" cxnId="{9AFAB88E-CDE3-44D9-8B15-95380D021765}">
      <dgm:prSet/>
      <dgm:spPr/>
      <dgm:t>
        <a:bodyPr/>
        <a:lstStyle/>
        <a:p>
          <a:endParaRPr lang="en-IN"/>
        </a:p>
      </dgm:t>
    </dgm:pt>
    <dgm:pt modelId="{3E69B1F3-4B19-4E9B-8D3F-9307DA96EB54}" type="sibTrans" cxnId="{9AFAB88E-CDE3-44D9-8B15-95380D021765}">
      <dgm:prSet/>
      <dgm:spPr/>
      <dgm:t>
        <a:bodyPr/>
        <a:lstStyle/>
        <a:p>
          <a:endParaRPr lang="en-IN"/>
        </a:p>
      </dgm:t>
    </dgm:pt>
    <dgm:pt modelId="{14425EA9-64FF-497A-A28F-0DA58D9CBE09}">
      <dgm:prSet phldrT="[Text]"/>
      <dgm:spPr/>
      <dgm:t>
        <a:bodyPr/>
        <a:lstStyle/>
        <a:p>
          <a:r>
            <a:rPr lang="en-US" b="1" dirty="0"/>
            <a:t>Cat Boost</a:t>
          </a:r>
        </a:p>
      </dgm:t>
    </dgm:pt>
    <dgm:pt modelId="{AEF3115C-3931-4610-86E3-181C3DEA84EB}" type="sibTrans" cxnId="{7A5AA393-5BDA-4D2D-ABB0-35C0BEC908BC}">
      <dgm:prSet/>
      <dgm:spPr/>
      <dgm:t>
        <a:bodyPr/>
        <a:lstStyle/>
        <a:p>
          <a:endParaRPr lang="en-IN"/>
        </a:p>
      </dgm:t>
    </dgm:pt>
    <dgm:pt modelId="{3C432DA9-90F8-47F4-80EE-502A06C6EB15}" type="parTrans" cxnId="{7A5AA393-5BDA-4D2D-ABB0-35C0BEC908BC}">
      <dgm:prSet/>
      <dgm:spPr/>
      <dgm:t>
        <a:bodyPr/>
        <a:lstStyle/>
        <a:p>
          <a:endParaRPr lang="en-IN"/>
        </a:p>
      </dgm:t>
    </dgm:pt>
    <dgm:pt modelId="{7E94C50C-D058-4E25-99F7-A50F5680EE6A}" type="pres">
      <dgm:prSet presAssocID="{F2D7E332-2764-450F-80FD-1CF6CDAEC567}" presName="linear" presStyleCnt="0">
        <dgm:presLayoutVars>
          <dgm:dir/>
          <dgm:resizeHandles val="exact"/>
        </dgm:presLayoutVars>
      </dgm:prSet>
      <dgm:spPr/>
    </dgm:pt>
    <dgm:pt modelId="{665EB590-01FB-424C-B21D-4A7C79EABBB1}" type="pres">
      <dgm:prSet presAssocID="{AADB3AB1-869D-4844-9B7A-D868C2EC4BBC}" presName="comp" presStyleCnt="0"/>
      <dgm:spPr/>
    </dgm:pt>
    <dgm:pt modelId="{F44F6C35-F44A-4C2C-905A-1CF7A6DDDA38}" type="pres">
      <dgm:prSet presAssocID="{AADB3AB1-869D-4844-9B7A-D868C2EC4BBC}" presName="box" presStyleLbl="node1" presStyleIdx="0" presStyleCnt="4" custLinFactNeighborX="352" custLinFactNeighborY="2875"/>
      <dgm:spPr/>
    </dgm:pt>
    <dgm:pt modelId="{D9F48823-97D8-43E3-AD8E-3574451E147E}" type="pres">
      <dgm:prSet presAssocID="{AADB3AB1-869D-4844-9B7A-D868C2EC4BBC}" presName="img" presStyleLbl="fgImgPlace1" presStyleIdx="0" presStyleCnt="4"/>
      <dgm:spPr>
        <a:blipFill>
          <a:blip xmlns:r="http://schemas.openxmlformats.org/officeDocument/2006/relationships" r:embed="rId1"/>
          <a:srcRect/>
          <a:stretch>
            <a:fillRect l="-4000" r="-4000"/>
          </a:stretch>
        </a:blipFill>
      </dgm:spPr>
    </dgm:pt>
    <dgm:pt modelId="{29245607-E3A0-48E9-B6B9-A76D73C46365}" type="pres">
      <dgm:prSet presAssocID="{AADB3AB1-869D-4844-9B7A-D868C2EC4BBC}" presName="text" presStyleLbl="node1" presStyleIdx="0" presStyleCnt="4">
        <dgm:presLayoutVars>
          <dgm:bulletEnabled val="1"/>
        </dgm:presLayoutVars>
      </dgm:prSet>
      <dgm:spPr/>
    </dgm:pt>
    <dgm:pt modelId="{55FF3490-A169-455C-988C-FFB1AC58EFF8}" type="pres">
      <dgm:prSet presAssocID="{D35F8273-1A3B-403F-BC02-E9853DF0FF91}" presName="spacer" presStyleCnt="0"/>
      <dgm:spPr/>
    </dgm:pt>
    <dgm:pt modelId="{38B28DAD-DAA3-4660-8CE6-B3A8EEC98D92}" type="pres">
      <dgm:prSet presAssocID="{B32C84F2-234D-4995-93DD-6986D63330F4}" presName="comp" presStyleCnt="0"/>
      <dgm:spPr/>
    </dgm:pt>
    <dgm:pt modelId="{B635FFE5-EC4C-47E7-B542-58DCB5E4203D}" type="pres">
      <dgm:prSet presAssocID="{B32C84F2-234D-4995-93DD-6986D63330F4}" presName="box" presStyleLbl="node1" presStyleIdx="1" presStyleCnt="4"/>
      <dgm:spPr/>
    </dgm:pt>
    <dgm:pt modelId="{E1B7BF10-C5FF-4D17-9FB0-5D4E25A8E06C}" type="pres">
      <dgm:prSet presAssocID="{B32C84F2-234D-4995-93DD-6986D63330F4}" presName="img" presStyleLbl="fgImgPlace1" presStyleIdx="1" presStyleCnt="4"/>
      <dgm:spPr>
        <a:blipFill rotWithShape="1">
          <a:blip xmlns:r="http://schemas.openxmlformats.org/officeDocument/2006/relationships" r:embed="rId2"/>
          <a:stretch>
            <a:fillRect/>
          </a:stretch>
        </a:blipFill>
      </dgm:spPr>
    </dgm:pt>
    <dgm:pt modelId="{4F4845F4-C103-479D-8F1C-39C089592ECA}" type="pres">
      <dgm:prSet presAssocID="{B32C84F2-234D-4995-93DD-6986D63330F4}" presName="text" presStyleLbl="node1" presStyleIdx="1" presStyleCnt="4">
        <dgm:presLayoutVars>
          <dgm:bulletEnabled val="1"/>
        </dgm:presLayoutVars>
      </dgm:prSet>
      <dgm:spPr/>
    </dgm:pt>
    <dgm:pt modelId="{AC088064-607F-49AB-873A-0A1E0EDA8A96}" type="pres">
      <dgm:prSet presAssocID="{34860F8C-6122-403E-829C-8FF01D19FF72}" presName="spacer" presStyleCnt="0"/>
      <dgm:spPr/>
    </dgm:pt>
    <dgm:pt modelId="{22286CEB-E4DB-491E-B326-567973B0A22A}" type="pres">
      <dgm:prSet presAssocID="{559ED4FD-4A3B-4D2A-A45C-AA322BC441CC}" presName="comp" presStyleCnt="0"/>
      <dgm:spPr/>
    </dgm:pt>
    <dgm:pt modelId="{DB48DA19-59F3-4BF6-B7C4-9FDD5ADEFC97}" type="pres">
      <dgm:prSet presAssocID="{559ED4FD-4A3B-4D2A-A45C-AA322BC441CC}" presName="box" presStyleLbl="node1" presStyleIdx="2" presStyleCnt="4"/>
      <dgm:spPr/>
    </dgm:pt>
    <dgm:pt modelId="{FE298CA9-377A-40B2-81F1-67D5946E101E}" type="pres">
      <dgm:prSet presAssocID="{559ED4FD-4A3B-4D2A-A45C-AA322BC441CC}" presName="img" presStyleLbl="fgImgPlace1" presStyleIdx="2" presStyleCnt="4" custScaleX="103902" custScaleY="109083" custLinFactNeighborX="-1173" custLinFactNeighborY="966"/>
      <dgm:spPr>
        <a:blipFill>
          <a:blip xmlns:r="http://schemas.openxmlformats.org/officeDocument/2006/relationships" r:embed="rId3"/>
          <a:srcRect/>
          <a:stretch>
            <a:fillRect t="-12000" b="-12000"/>
          </a:stretch>
        </a:blipFill>
      </dgm:spPr>
    </dgm:pt>
    <dgm:pt modelId="{A50ACD58-7772-4CCB-A9CC-AF5238B1F1A4}" type="pres">
      <dgm:prSet presAssocID="{559ED4FD-4A3B-4D2A-A45C-AA322BC441CC}" presName="text" presStyleLbl="node1" presStyleIdx="2" presStyleCnt="4">
        <dgm:presLayoutVars>
          <dgm:bulletEnabled val="1"/>
        </dgm:presLayoutVars>
      </dgm:prSet>
      <dgm:spPr/>
    </dgm:pt>
    <dgm:pt modelId="{EAB37A51-40CE-417E-AEEC-B0BF941AF17F}" type="pres">
      <dgm:prSet presAssocID="{B857F1E7-FDB7-4BD7-B7DD-1600D148D66A}" presName="spacer" presStyleCnt="0"/>
      <dgm:spPr/>
    </dgm:pt>
    <dgm:pt modelId="{15972E77-631C-4EF9-8F06-06A87F0C408D}" type="pres">
      <dgm:prSet presAssocID="{14425EA9-64FF-497A-A28F-0DA58D9CBE09}" presName="comp" presStyleCnt="0"/>
      <dgm:spPr/>
    </dgm:pt>
    <dgm:pt modelId="{9FE4882C-2958-45E3-B4DC-5783194E422A}" type="pres">
      <dgm:prSet presAssocID="{14425EA9-64FF-497A-A28F-0DA58D9CBE09}" presName="box" presStyleLbl="node1" presStyleIdx="3" presStyleCnt="4"/>
      <dgm:spPr/>
    </dgm:pt>
    <dgm:pt modelId="{5B7B05E7-2A11-42E2-A8AA-8F1EE3D004CB}" type="pres">
      <dgm:prSet presAssocID="{14425EA9-64FF-497A-A28F-0DA58D9CBE09}" presName="img" presStyleLbl="fgImgPlace1" presStyleIdx="3" presStyleCnt="4"/>
      <dgm:spPr>
        <a:blipFill>
          <a:blip xmlns:r="http://schemas.openxmlformats.org/officeDocument/2006/relationships" r:embed="rId4"/>
          <a:srcRect/>
          <a:stretch>
            <a:fillRect t="-19000" b="-19000"/>
          </a:stretch>
        </a:blipFill>
      </dgm:spPr>
    </dgm:pt>
    <dgm:pt modelId="{EE5C3ACD-DC90-42D5-957F-7ADE0AEA536B}" type="pres">
      <dgm:prSet presAssocID="{14425EA9-64FF-497A-A28F-0DA58D9CBE09}" presName="text" presStyleLbl="node1" presStyleIdx="3" presStyleCnt="4">
        <dgm:presLayoutVars>
          <dgm:bulletEnabled val="1"/>
        </dgm:presLayoutVars>
      </dgm:prSet>
      <dgm:spPr/>
    </dgm:pt>
  </dgm:ptLst>
  <dgm:cxnLst>
    <dgm:cxn modelId="{DC5CEE02-AD24-4832-BF59-148586DA7D31}" type="presOf" srcId="{AADB3AB1-869D-4844-9B7A-D868C2EC4BBC}" destId="{F44F6C35-F44A-4C2C-905A-1CF7A6DDDA38}" srcOrd="0" destOrd="0" presId="urn:microsoft.com/office/officeart/2005/8/layout/vList4"/>
    <dgm:cxn modelId="{10C29318-B38B-46D1-A166-2CBFB63F94D9}" type="presOf" srcId="{3258FDE0-C04D-41F6-BF59-0A45574A7E45}" destId="{4F4845F4-C103-479D-8F1C-39C089592ECA}" srcOrd="1" destOrd="1" presId="urn:microsoft.com/office/officeart/2005/8/layout/vList4"/>
    <dgm:cxn modelId="{51F0A919-61F0-4B9B-8F51-A72555C5A727}" type="presOf" srcId="{20C09156-C86D-4259-A2BA-CAD9770873EB}" destId="{F44F6C35-F44A-4C2C-905A-1CF7A6DDDA38}" srcOrd="0" destOrd="2" presId="urn:microsoft.com/office/officeart/2005/8/layout/vList4"/>
    <dgm:cxn modelId="{8ECA2E1E-72C8-48BD-B79F-5C8E0CFD818F}" type="presOf" srcId="{06C4B060-1670-49E4-A804-E3196F60351B}" destId="{9FE4882C-2958-45E3-B4DC-5783194E422A}" srcOrd="0" destOrd="1" presId="urn:microsoft.com/office/officeart/2005/8/layout/vList4"/>
    <dgm:cxn modelId="{9AF39D28-B45E-467C-AA24-2E03339887B9}" srcId="{B32C84F2-234D-4995-93DD-6986D63330F4}" destId="{3258FDE0-C04D-41F6-BF59-0A45574A7E45}" srcOrd="0" destOrd="0" parTransId="{EFD7B477-8137-46DD-8219-3388EB00AFD1}" sibTransId="{E8FDAD8E-8226-4BDB-A54F-50A781EFEAB6}"/>
    <dgm:cxn modelId="{3A7CDB29-E078-4AF3-AF93-6169726B26B9}" type="presOf" srcId="{06C4B060-1670-49E4-A804-E3196F60351B}" destId="{EE5C3ACD-DC90-42D5-957F-7ADE0AEA536B}" srcOrd="1" destOrd="1" presId="urn:microsoft.com/office/officeart/2005/8/layout/vList4"/>
    <dgm:cxn modelId="{44F55232-0D11-4462-80EF-AFF7B3289190}" type="presOf" srcId="{79D6B6F2-D951-4B0C-A4C1-DB3E3856A870}" destId="{29245607-E3A0-48E9-B6B9-A76D73C46365}" srcOrd="1" destOrd="1" presId="urn:microsoft.com/office/officeart/2005/8/layout/vList4"/>
    <dgm:cxn modelId="{82AFE636-94BD-4F21-88BC-97C4908A7E49}" type="presOf" srcId="{14425EA9-64FF-497A-A28F-0DA58D9CBE09}" destId="{EE5C3ACD-DC90-42D5-957F-7ADE0AEA536B}" srcOrd="1" destOrd="0" presId="urn:microsoft.com/office/officeart/2005/8/layout/vList4"/>
    <dgm:cxn modelId="{19DE0C3E-CFEE-4452-807B-B042692C5DA8}" srcId="{14425EA9-64FF-497A-A28F-0DA58D9CBE09}" destId="{06C4B060-1670-49E4-A804-E3196F60351B}" srcOrd="0" destOrd="0" parTransId="{1646F081-3127-49BB-85F6-73DEA9A86DB5}" sibTransId="{A42761A3-60D2-4C19-82E1-3F0E33EDF3DB}"/>
    <dgm:cxn modelId="{607B7F5C-65FA-493F-BC76-DF89714DD727}" type="presOf" srcId="{F2D7E332-2764-450F-80FD-1CF6CDAEC567}" destId="{7E94C50C-D058-4E25-99F7-A50F5680EE6A}" srcOrd="0" destOrd="0" presId="urn:microsoft.com/office/officeart/2005/8/layout/vList4"/>
    <dgm:cxn modelId="{1AA72A43-8C81-4ACC-9417-A3E550E93BF0}" type="presOf" srcId="{559ED4FD-4A3B-4D2A-A45C-AA322BC441CC}" destId="{DB48DA19-59F3-4BF6-B7C4-9FDD5ADEFC97}" srcOrd="0" destOrd="0" presId="urn:microsoft.com/office/officeart/2005/8/layout/vList4"/>
    <dgm:cxn modelId="{C9210265-7603-4B1A-AD21-A25022E06977}" srcId="{F2D7E332-2764-450F-80FD-1CF6CDAEC567}" destId="{AADB3AB1-869D-4844-9B7A-D868C2EC4BBC}" srcOrd="0" destOrd="0" parTransId="{49CE7C1B-16BD-47B9-8870-ECD26D04071E}" sibTransId="{D35F8273-1A3B-403F-BC02-E9853DF0FF91}"/>
    <dgm:cxn modelId="{165EA76E-6044-45D2-B5E4-8194BDFDA2A5}" type="presOf" srcId="{3258FDE0-C04D-41F6-BF59-0A45574A7E45}" destId="{B635FFE5-EC4C-47E7-B542-58DCB5E4203D}" srcOrd="0" destOrd="1" presId="urn:microsoft.com/office/officeart/2005/8/layout/vList4"/>
    <dgm:cxn modelId="{AC6D4071-4491-408C-84B3-884819171E9E}" type="presOf" srcId="{B2C6462B-9224-468F-8404-6422CCFD979B}" destId="{A50ACD58-7772-4CCB-A9CC-AF5238B1F1A4}" srcOrd="1" destOrd="1" presId="urn:microsoft.com/office/officeart/2005/8/layout/vList4"/>
    <dgm:cxn modelId="{2FFD5173-9610-48E8-B946-CF7D5A909668}" type="presOf" srcId="{B32C84F2-234D-4995-93DD-6986D63330F4}" destId="{B635FFE5-EC4C-47E7-B542-58DCB5E4203D}" srcOrd="0" destOrd="0" presId="urn:microsoft.com/office/officeart/2005/8/layout/vList4"/>
    <dgm:cxn modelId="{2F1C417E-80F7-48CA-8E94-8F07DAAB5D24}" type="presOf" srcId="{559ED4FD-4A3B-4D2A-A45C-AA322BC441CC}" destId="{A50ACD58-7772-4CCB-A9CC-AF5238B1F1A4}" srcOrd="1" destOrd="0" presId="urn:microsoft.com/office/officeart/2005/8/layout/vList4"/>
    <dgm:cxn modelId="{05CD9485-5528-4C88-9D17-66EE0A85DF22}" srcId="{F2D7E332-2764-450F-80FD-1CF6CDAEC567}" destId="{559ED4FD-4A3B-4D2A-A45C-AA322BC441CC}" srcOrd="2" destOrd="0" parTransId="{874D913C-66F6-495F-86FD-033C30CB541C}" sibTransId="{B857F1E7-FDB7-4BD7-B7DD-1600D148D66A}"/>
    <dgm:cxn modelId="{62697688-1E27-4E21-9589-C842D8CBE350}" type="presOf" srcId="{AADB3AB1-869D-4844-9B7A-D868C2EC4BBC}" destId="{29245607-E3A0-48E9-B6B9-A76D73C46365}" srcOrd="1" destOrd="0" presId="urn:microsoft.com/office/officeart/2005/8/layout/vList4"/>
    <dgm:cxn modelId="{9AFAB88E-CDE3-44D9-8B15-95380D021765}" srcId="{559ED4FD-4A3B-4D2A-A45C-AA322BC441CC}" destId="{B2C6462B-9224-468F-8404-6422CCFD979B}" srcOrd="0" destOrd="0" parTransId="{070636F7-2214-423D-9389-C916C9C022E4}" sibTransId="{3E69B1F3-4B19-4E9B-8D3F-9307DA96EB54}"/>
    <dgm:cxn modelId="{7A5AA393-5BDA-4D2D-ABB0-35C0BEC908BC}" srcId="{F2D7E332-2764-450F-80FD-1CF6CDAEC567}" destId="{14425EA9-64FF-497A-A28F-0DA58D9CBE09}" srcOrd="3" destOrd="0" parTransId="{3C432DA9-90F8-47F4-80EE-502A06C6EB15}" sibTransId="{AEF3115C-3931-4610-86E3-181C3DEA84EB}"/>
    <dgm:cxn modelId="{5E0229A7-C062-452B-AF3E-E2BD986D3944}" srcId="{AADB3AB1-869D-4844-9B7A-D868C2EC4BBC}" destId="{20C09156-C86D-4259-A2BA-CAD9770873EB}" srcOrd="1" destOrd="0" parTransId="{CE8B168F-7B7E-4525-9F71-28AC3F0B1860}" sibTransId="{76536028-ADF5-430F-9C7F-7A3238509747}"/>
    <dgm:cxn modelId="{C5CCB2C1-02C0-4F8F-8302-724B175C5D66}" type="presOf" srcId="{B2C6462B-9224-468F-8404-6422CCFD979B}" destId="{DB48DA19-59F3-4BF6-B7C4-9FDD5ADEFC97}" srcOrd="0" destOrd="1" presId="urn:microsoft.com/office/officeart/2005/8/layout/vList4"/>
    <dgm:cxn modelId="{EF8788C9-F977-4858-8E5E-46309455ADFA}" type="presOf" srcId="{B32C84F2-234D-4995-93DD-6986D63330F4}" destId="{4F4845F4-C103-479D-8F1C-39C089592ECA}" srcOrd="1" destOrd="0" presId="urn:microsoft.com/office/officeart/2005/8/layout/vList4"/>
    <dgm:cxn modelId="{9BD692DB-2C08-46E0-B821-C39F4BB48DB7}" type="presOf" srcId="{14425EA9-64FF-497A-A28F-0DA58D9CBE09}" destId="{9FE4882C-2958-45E3-B4DC-5783194E422A}" srcOrd="0" destOrd="0" presId="urn:microsoft.com/office/officeart/2005/8/layout/vList4"/>
    <dgm:cxn modelId="{B91BCCE4-3168-4428-B785-4D2B1FE2AABA}" srcId="{F2D7E332-2764-450F-80FD-1CF6CDAEC567}" destId="{B32C84F2-234D-4995-93DD-6986D63330F4}" srcOrd="1" destOrd="0" parTransId="{00EAC563-E860-4E7D-A398-EFF472A4BBB9}" sibTransId="{34860F8C-6122-403E-829C-8FF01D19FF72}"/>
    <dgm:cxn modelId="{19EF4CEB-F745-442D-8C54-0B2E24EA9AD3}" type="presOf" srcId="{20C09156-C86D-4259-A2BA-CAD9770873EB}" destId="{29245607-E3A0-48E9-B6B9-A76D73C46365}" srcOrd="1" destOrd="2" presId="urn:microsoft.com/office/officeart/2005/8/layout/vList4"/>
    <dgm:cxn modelId="{F3F277EB-AB6A-4611-A7AD-98ED2C7F7FB1}" srcId="{AADB3AB1-869D-4844-9B7A-D868C2EC4BBC}" destId="{79D6B6F2-D951-4B0C-A4C1-DB3E3856A870}" srcOrd="0" destOrd="0" parTransId="{698EDE96-BEAD-4D20-AFB0-F1A5E4334425}" sibTransId="{45F37064-4F6D-4256-8DA9-71C40EFC6621}"/>
    <dgm:cxn modelId="{6A87F3EC-51BD-436A-BE3F-211B1FDF0CC6}" type="presOf" srcId="{79D6B6F2-D951-4B0C-A4C1-DB3E3856A870}" destId="{F44F6C35-F44A-4C2C-905A-1CF7A6DDDA38}" srcOrd="0" destOrd="1" presId="urn:microsoft.com/office/officeart/2005/8/layout/vList4"/>
    <dgm:cxn modelId="{64782030-6501-42DC-853B-51C58469D552}" type="presParOf" srcId="{7E94C50C-D058-4E25-99F7-A50F5680EE6A}" destId="{665EB590-01FB-424C-B21D-4A7C79EABBB1}" srcOrd="0" destOrd="0" presId="urn:microsoft.com/office/officeart/2005/8/layout/vList4"/>
    <dgm:cxn modelId="{DFB57E2D-D43C-45DC-965B-B17D2E900613}" type="presParOf" srcId="{665EB590-01FB-424C-B21D-4A7C79EABBB1}" destId="{F44F6C35-F44A-4C2C-905A-1CF7A6DDDA38}" srcOrd="0" destOrd="0" presId="urn:microsoft.com/office/officeart/2005/8/layout/vList4"/>
    <dgm:cxn modelId="{3383E6AC-21D3-4B0A-A331-DBF31E6029DC}" type="presParOf" srcId="{665EB590-01FB-424C-B21D-4A7C79EABBB1}" destId="{D9F48823-97D8-43E3-AD8E-3574451E147E}" srcOrd="1" destOrd="0" presId="urn:microsoft.com/office/officeart/2005/8/layout/vList4"/>
    <dgm:cxn modelId="{42D2FAC2-0130-4A49-8B2D-025EF90F779A}" type="presParOf" srcId="{665EB590-01FB-424C-B21D-4A7C79EABBB1}" destId="{29245607-E3A0-48E9-B6B9-A76D73C46365}" srcOrd="2" destOrd="0" presId="urn:microsoft.com/office/officeart/2005/8/layout/vList4"/>
    <dgm:cxn modelId="{DF0CEC4F-6CA7-470B-B1C5-03C475F94555}" type="presParOf" srcId="{7E94C50C-D058-4E25-99F7-A50F5680EE6A}" destId="{55FF3490-A169-455C-988C-FFB1AC58EFF8}" srcOrd="1" destOrd="0" presId="urn:microsoft.com/office/officeart/2005/8/layout/vList4"/>
    <dgm:cxn modelId="{FC232C96-8386-47FA-8953-33D51256A576}" type="presParOf" srcId="{7E94C50C-D058-4E25-99F7-A50F5680EE6A}" destId="{38B28DAD-DAA3-4660-8CE6-B3A8EEC98D92}" srcOrd="2" destOrd="0" presId="urn:microsoft.com/office/officeart/2005/8/layout/vList4"/>
    <dgm:cxn modelId="{2CE20EC9-C24B-4C23-B176-21215DDA0B46}" type="presParOf" srcId="{38B28DAD-DAA3-4660-8CE6-B3A8EEC98D92}" destId="{B635FFE5-EC4C-47E7-B542-58DCB5E4203D}" srcOrd="0" destOrd="0" presId="urn:microsoft.com/office/officeart/2005/8/layout/vList4"/>
    <dgm:cxn modelId="{8CBA0B86-7F64-4DE6-8AED-B82E6243E75D}" type="presParOf" srcId="{38B28DAD-DAA3-4660-8CE6-B3A8EEC98D92}" destId="{E1B7BF10-C5FF-4D17-9FB0-5D4E25A8E06C}" srcOrd="1" destOrd="0" presId="urn:microsoft.com/office/officeart/2005/8/layout/vList4"/>
    <dgm:cxn modelId="{028788A5-253C-479F-8CAF-208FDDA9C519}" type="presParOf" srcId="{38B28DAD-DAA3-4660-8CE6-B3A8EEC98D92}" destId="{4F4845F4-C103-479D-8F1C-39C089592ECA}" srcOrd="2" destOrd="0" presId="urn:microsoft.com/office/officeart/2005/8/layout/vList4"/>
    <dgm:cxn modelId="{A5BD9966-225A-4E21-9262-CAF26A33CAF2}" type="presParOf" srcId="{7E94C50C-D058-4E25-99F7-A50F5680EE6A}" destId="{AC088064-607F-49AB-873A-0A1E0EDA8A96}" srcOrd="3" destOrd="0" presId="urn:microsoft.com/office/officeart/2005/8/layout/vList4"/>
    <dgm:cxn modelId="{F28B812E-8321-4CDF-AA52-560ED6F71847}" type="presParOf" srcId="{7E94C50C-D058-4E25-99F7-A50F5680EE6A}" destId="{22286CEB-E4DB-491E-B326-567973B0A22A}" srcOrd="4" destOrd="0" presId="urn:microsoft.com/office/officeart/2005/8/layout/vList4"/>
    <dgm:cxn modelId="{C00076F2-DC0D-42AE-A8D8-4D1F810A8545}" type="presParOf" srcId="{22286CEB-E4DB-491E-B326-567973B0A22A}" destId="{DB48DA19-59F3-4BF6-B7C4-9FDD5ADEFC97}" srcOrd="0" destOrd="0" presId="urn:microsoft.com/office/officeart/2005/8/layout/vList4"/>
    <dgm:cxn modelId="{59A1DF98-091B-42BD-B97B-BE02B9A8A641}" type="presParOf" srcId="{22286CEB-E4DB-491E-B326-567973B0A22A}" destId="{FE298CA9-377A-40B2-81F1-67D5946E101E}" srcOrd="1" destOrd="0" presId="urn:microsoft.com/office/officeart/2005/8/layout/vList4"/>
    <dgm:cxn modelId="{F56EEC7C-DAFA-4DC7-8DF0-2F431A8F5250}" type="presParOf" srcId="{22286CEB-E4DB-491E-B326-567973B0A22A}" destId="{A50ACD58-7772-4CCB-A9CC-AF5238B1F1A4}" srcOrd="2" destOrd="0" presId="urn:microsoft.com/office/officeart/2005/8/layout/vList4"/>
    <dgm:cxn modelId="{7DAC58ED-987F-466B-9AD8-43A7198605B4}" type="presParOf" srcId="{7E94C50C-D058-4E25-99F7-A50F5680EE6A}" destId="{EAB37A51-40CE-417E-AEEC-B0BF941AF17F}" srcOrd="5" destOrd="0" presId="urn:microsoft.com/office/officeart/2005/8/layout/vList4"/>
    <dgm:cxn modelId="{052022E3-1C5F-49A0-A6D5-42845728E7F8}" type="presParOf" srcId="{7E94C50C-D058-4E25-99F7-A50F5680EE6A}" destId="{15972E77-631C-4EF9-8F06-06A87F0C408D}" srcOrd="6" destOrd="0" presId="urn:microsoft.com/office/officeart/2005/8/layout/vList4"/>
    <dgm:cxn modelId="{78941B7A-9D02-4A98-90E0-A7F43D23D206}" type="presParOf" srcId="{15972E77-631C-4EF9-8F06-06A87F0C408D}" destId="{9FE4882C-2958-45E3-B4DC-5783194E422A}" srcOrd="0" destOrd="0" presId="urn:microsoft.com/office/officeart/2005/8/layout/vList4"/>
    <dgm:cxn modelId="{8A634505-634E-4DCE-A3CC-65456F0BB9A3}" type="presParOf" srcId="{15972E77-631C-4EF9-8F06-06A87F0C408D}" destId="{5B7B05E7-2A11-42E2-A8AA-8F1EE3D004CB}" srcOrd="1" destOrd="0" presId="urn:microsoft.com/office/officeart/2005/8/layout/vList4"/>
    <dgm:cxn modelId="{387E314D-0B58-4D65-B3DC-EFCA246FC66C}" type="presParOf" srcId="{15972E77-631C-4EF9-8F06-06A87F0C408D}" destId="{EE5C3ACD-DC90-42D5-957F-7ADE0AEA536B}"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1D7C7A-7C6E-4DC3-BE86-641F37F66613}" type="doc">
      <dgm:prSet loTypeId="urn:microsoft.com/office/officeart/2009/3/layout/PieProcess" loCatId="list" qsTypeId="urn:microsoft.com/office/officeart/2005/8/quickstyle/simple1" qsCatId="simple" csTypeId="urn:microsoft.com/office/officeart/2005/8/colors/accent1_2" csCatId="accent1" phldr="1"/>
      <dgm:spPr/>
      <dgm:t>
        <a:bodyPr/>
        <a:lstStyle/>
        <a:p>
          <a:endParaRPr lang="en-IN"/>
        </a:p>
      </dgm:t>
    </dgm:pt>
    <dgm:pt modelId="{0FB3D585-387F-4FB5-BAE4-38EAAC1F95BF}">
      <dgm:prSet phldrT="[Text]" custT="1"/>
      <dgm:spPr/>
      <dgm:t>
        <a:bodyPr/>
        <a:lstStyle/>
        <a:p>
          <a:r>
            <a:rPr lang="en-IN" sz="2000" dirty="0"/>
            <a:t>Data Cleaning </a:t>
          </a:r>
        </a:p>
      </dgm:t>
    </dgm:pt>
    <dgm:pt modelId="{7AE08966-E819-4679-8C1B-DDDC587918D8}" type="parTrans" cxnId="{06C9AA97-D722-4EFD-8E63-EFE412D9CF59}">
      <dgm:prSet/>
      <dgm:spPr/>
      <dgm:t>
        <a:bodyPr/>
        <a:lstStyle/>
        <a:p>
          <a:endParaRPr lang="en-IN" sz="1050"/>
        </a:p>
      </dgm:t>
    </dgm:pt>
    <dgm:pt modelId="{95ACD3F0-E014-48A7-B411-A0206B99D150}" type="sibTrans" cxnId="{06C9AA97-D722-4EFD-8E63-EFE412D9CF59}">
      <dgm:prSet/>
      <dgm:spPr/>
      <dgm:t>
        <a:bodyPr/>
        <a:lstStyle/>
        <a:p>
          <a:endParaRPr lang="en-IN" sz="1050"/>
        </a:p>
      </dgm:t>
    </dgm:pt>
    <dgm:pt modelId="{031D6EDE-01C7-4C0F-969E-D90E0D4C177F}">
      <dgm:prSet phldrT="[Text]" custT="1"/>
      <dgm:spPr/>
      <dgm:t>
        <a:bodyPr/>
        <a:lstStyle/>
        <a:p>
          <a:r>
            <a:rPr lang="en-US" sz="1600" b="1" dirty="0"/>
            <a:t>Dropped</a:t>
          </a:r>
          <a:r>
            <a:rPr lang="en-US" sz="1400" b="1" dirty="0"/>
            <a:t> </a:t>
          </a:r>
          <a:r>
            <a:rPr lang="en-US" sz="1600" b="1" dirty="0"/>
            <a:t>Unnecessary columns </a:t>
          </a:r>
          <a:r>
            <a:rPr lang="en-US" sz="1600" dirty="0"/>
            <a:t>– "</a:t>
          </a:r>
          <a:r>
            <a:rPr lang="en-US" sz="1600" dirty="0" err="1"/>
            <a:t>CustomerId</a:t>
          </a:r>
          <a:r>
            <a:rPr lang="en-US" sz="1600" dirty="0"/>
            <a:t>“ , “</a:t>
          </a:r>
          <a:r>
            <a:rPr lang="en-IN" sz="1600" dirty="0" err="1"/>
            <a:t>AdvertisingPlatform</a:t>
          </a:r>
          <a:r>
            <a:rPr lang="en-US" sz="1600" dirty="0"/>
            <a:t>”, “</a:t>
          </a:r>
          <a:r>
            <a:rPr lang="en-IN" sz="1600" dirty="0" err="1"/>
            <a:t>AdvertisingTool</a:t>
          </a:r>
          <a:r>
            <a:rPr lang="en-US" sz="1600" dirty="0"/>
            <a:t>”</a:t>
          </a:r>
          <a:endParaRPr lang="en-IN" sz="1600" dirty="0"/>
        </a:p>
      </dgm:t>
    </dgm:pt>
    <dgm:pt modelId="{EF52BFC0-89B0-47C8-A6CE-B03875A22E9D}" type="parTrans" cxnId="{38A7047D-24B3-46E1-BCEE-E25E0A146AB7}">
      <dgm:prSet/>
      <dgm:spPr/>
      <dgm:t>
        <a:bodyPr/>
        <a:lstStyle/>
        <a:p>
          <a:endParaRPr lang="en-IN" sz="1050"/>
        </a:p>
      </dgm:t>
    </dgm:pt>
    <dgm:pt modelId="{4EC69C65-C960-451D-94A4-90DA83E28B63}" type="sibTrans" cxnId="{38A7047D-24B3-46E1-BCEE-E25E0A146AB7}">
      <dgm:prSet/>
      <dgm:spPr/>
      <dgm:t>
        <a:bodyPr/>
        <a:lstStyle/>
        <a:p>
          <a:endParaRPr lang="en-IN" sz="1050"/>
        </a:p>
      </dgm:t>
    </dgm:pt>
    <dgm:pt modelId="{1B660B27-130E-4CF3-868A-B3CD9FA47AF7}">
      <dgm:prSet custT="1"/>
      <dgm:spPr/>
      <dgm:t>
        <a:bodyPr/>
        <a:lstStyle/>
        <a:p>
          <a:r>
            <a:rPr lang="en-US" sz="1600" b="1" dirty="0"/>
            <a:t>No</a:t>
          </a:r>
          <a:r>
            <a:rPr lang="en-US" sz="1600" b="0" dirty="0"/>
            <a:t> nulls &amp; duplicates were found.</a:t>
          </a:r>
          <a:endParaRPr lang="en-IN" sz="1600" b="0" dirty="0"/>
        </a:p>
      </dgm:t>
    </dgm:pt>
    <dgm:pt modelId="{829968E8-7C40-4F05-90F3-67341FF6FD1A}" type="parTrans" cxnId="{9FA8230D-57A8-4DBB-BDCC-85C0276F4481}">
      <dgm:prSet/>
      <dgm:spPr/>
      <dgm:t>
        <a:bodyPr/>
        <a:lstStyle/>
        <a:p>
          <a:endParaRPr lang="en-IN"/>
        </a:p>
      </dgm:t>
    </dgm:pt>
    <dgm:pt modelId="{11874409-01D5-4F93-9D7A-54A575A8E555}" type="sibTrans" cxnId="{9FA8230D-57A8-4DBB-BDCC-85C0276F4481}">
      <dgm:prSet/>
      <dgm:spPr/>
      <dgm:t>
        <a:bodyPr/>
        <a:lstStyle/>
        <a:p>
          <a:endParaRPr lang="en-IN"/>
        </a:p>
      </dgm:t>
    </dgm:pt>
    <dgm:pt modelId="{07F6742C-CA34-46B4-B0FB-0147486DB9DE}">
      <dgm:prSet custT="1"/>
      <dgm:spPr/>
      <dgm:t>
        <a:bodyPr/>
        <a:lstStyle/>
        <a:p>
          <a:r>
            <a:rPr lang="en-IN" sz="1600" b="1" dirty="0"/>
            <a:t>No</a:t>
          </a:r>
          <a:r>
            <a:rPr lang="en-IN" sz="1600" dirty="0"/>
            <a:t> Outliers were found</a:t>
          </a:r>
        </a:p>
      </dgm:t>
    </dgm:pt>
    <dgm:pt modelId="{E68B4A8B-B5B3-424C-8B4A-8C150F916604}" type="parTrans" cxnId="{05517AA8-F8CD-4C97-9B1A-255B664325C8}">
      <dgm:prSet/>
      <dgm:spPr/>
      <dgm:t>
        <a:bodyPr/>
        <a:lstStyle/>
        <a:p>
          <a:endParaRPr lang="en-IN"/>
        </a:p>
      </dgm:t>
    </dgm:pt>
    <dgm:pt modelId="{C466E50D-5BD0-42BE-A5B4-D5BDB94D4397}" type="sibTrans" cxnId="{05517AA8-F8CD-4C97-9B1A-255B664325C8}">
      <dgm:prSet/>
      <dgm:spPr/>
      <dgm:t>
        <a:bodyPr/>
        <a:lstStyle/>
        <a:p>
          <a:endParaRPr lang="en-IN"/>
        </a:p>
      </dgm:t>
    </dgm:pt>
    <dgm:pt modelId="{8967FDDB-0D6C-484C-B41D-ECCB84D3724F}" type="pres">
      <dgm:prSet presAssocID="{001D7C7A-7C6E-4DC3-BE86-641F37F66613}" presName="Name0" presStyleCnt="0">
        <dgm:presLayoutVars>
          <dgm:chMax val="7"/>
          <dgm:chPref val="7"/>
          <dgm:dir/>
          <dgm:animOne val="branch"/>
          <dgm:animLvl val="lvl"/>
        </dgm:presLayoutVars>
      </dgm:prSet>
      <dgm:spPr/>
    </dgm:pt>
    <dgm:pt modelId="{7D2BCB01-F8B0-4722-84D6-505E56D89C5A}" type="pres">
      <dgm:prSet presAssocID="{0FB3D585-387F-4FB5-BAE4-38EAAC1F95BF}" presName="ParentComposite" presStyleCnt="0"/>
      <dgm:spPr/>
    </dgm:pt>
    <dgm:pt modelId="{0DC31CCB-85D2-4F29-879C-68E4C8BAC171}" type="pres">
      <dgm:prSet presAssocID="{0FB3D585-387F-4FB5-BAE4-38EAAC1F95BF}" presName="Chord" presStyleLbl="bgShp" presStyleIdx="0" presStyleCnt="1"/>
      <dgm:spPr/>
    </dgm:pt>
    <dgm:pt modelId="{4C4E17E0-1DE3-4D9B-9AB3-E5E2F9F4871A}" type="pres">
      <dgm:prSet presAssocID="{0FB3D585-387F-4FB5-BAE4-38EAAC1F95BF}" presName="Pie" presStyleLbl="alignNode1" presStyleIdx="0" presStyleCnt="1"/>
      <dgm:spPr/>
    </dgm:pt>
    <dgm:pt modelId="{B75D49F4-06CB-43F8-9A4B-EBEF8A90889D}" type="pres">
      <dgm:prSet presAssocID="{0FB3D585-387F-4FB5-BAE4-38EAAC1F95BF}" presName="Parent" presStyleLbl="revTx" presStyleIdx="0" presStyleCnt="2">
        <dgm:presLayoutVars>
          <dgm:chMax val="1"/>
          <dgm:chPref val="1"/>
          <dgm:bulletEnabled val="1"/>
        </dgm:presLayoutVars>
      </dgm:prSet>
      <dgm:spPr/>
    </dgm:pt>
    <dgm:pt modelId="{C75897E5-9AAD-41D6-99D0-6E3946321A3C}" type="pres">
      <dgm:prSet presAssocID="{4EC69C65-C960-451D-94A4-90DA83E28B63}" presName="negSibTrans" presStyleCnt="0"/>
      <dgm:spPr/>
    </dgm:pt>
    <dgm:pt modelId="{AC1C529B-1EC3-4F38-81CF-D9CA6AC23AF5}" type="pres">
      <dgm:prSet presAssocID="{0FB3D585-387F-4FB5-BAE4-38EAAC1F95BF}" presName="composite" presStyleCnt="0"/>
      <dgm:spPr/>
    </dgm:pt>
    <dgm:pt modelId="{3E209D88-36E5-4A30-BD4A-2813A8C79234}" type="pres">
      <dgm:prSet presAssocID="{0FB3D585-387F-4FB5-BAE4-38EAAC1F95BF}" presName="Child" presStyleLbl="revTx" presStyleIdx="1" presStyleCnt="2" custScaleX="146479">
        <dgm:presLayoutVars>
          <dgm:chMax val="0"/>
          <dgm:chPref val="0"/>
          <dgm:bulletEnabled val="1"/>
        </dgm:presLayoutVars>
      </dgm:prSet>
      <dgm:spPr/>
    </dgm:pt>
  </dgm:ptLst>
  <dgm:cxnLst>
    <dgm:cxn modelId="{9FA8230D-57A8-4DBB-BDCC-85C0276F4481}" srcId="{0FB3D585-387F-4FB5-BAE4-38EAAC1F95BF}" destId="{1B660B27-130E-4CF3-868A-B3CD9FA47AF7}" srcOrd="1" destOrd="0" parTransId="{829968E8-7C40-4F05-90F3-67341FF6FD1A}" sibTransId="{11874409-01D5-4F93-9D7A-54A575A8E555}"/>
    <dgm:cxn modelId="{E6E33310-A22F-43B5-8A79-5E522861440A}" type="presOf" srcId="{1B660B27-130E-4CF3-868A-B3CD9FA47AF7}" destId="{3E209D88-36E5-4A30-BD4A-2813A8C79234}" srcOrd="0" destOrd="1" presId="urn:microsoft.com/office/officeart/2009/3/layout/PieProcess"/>
    <dgm:cxn modelId="{B553C41D-23F4-4BA2-9C39-A1CEA544A9F8}" type="presOf" srcId="{001D7C7A-7C6E-4DC3-BE86-641F37F66613}" destId="{8967FDDB-0D6C-484C-B41D-ECCB84D3724F}" srcOrd="0" destOrd="0" presId="urn:microsoft.com/office/officeart/2009/3/layout/PieProcess"/>
    <dgm:cxn modelId="{E69BB370-CF39-4708-8001-4CD9E7F92504}" type="presOf" srcId="{031D6EDE-01C7-4C0F-969E-D90E0D4C177F}" destId="{3E209D88-36E5-4A30-BD4A-2813A8C79234}" srcOrd="0" destOrd="0" presId="urn:microsoft.com/office/officeart/2009/3/layout/PieProcess"/>
    <dgm:cxn modelId="{38A7047D-24B3-46E1-BCEE-E25E0A146AB7}" srcId="{0FB3D585-387F-4FB5-BAE4-38EAAC1F95BF}" destId="{031D6EDE-01C7-4C0F-969E-D90E0D4C177F}" srcOrd="0" destOrd="0" parTransId="{EF52BFC0-89B0-47C8-A6CE-B03875A22E9D}" sibTransId="{4EC69C65-C960-451D-94A4-90DA83E28B63}"/>
    <dgm:cxn modelId="{25243490-7C2C-4246-BCA4-ADCF6A2A6CA9}" type="presOf" srcId="{07F6742C-CA34-46B4-B0FB-0147486DB9DE}" destId="{3E209D88-36E5-4A30-BD4A-2813A8C79234}" srcOrd="0" destOrd="2" presId="urn:microsoft.com/office/officeart/2009/3/layout/PieProcess"/>
    <dgm:cxn modelId="{82264195-439D-4DE1-AFEF-2F5C6B0EA912}" type="presOf" srcId="{0FB3D585-387F-4FB5-BAE4-38EAAC1F95BF}" destId="{B75D49F4-06CB-43F8-9A4B-EBEF8A90889D}" srcOrd="0" destOrd="0" presId="urn:microsoft.com/office/officeart/2009/3/layout/PieProcess"/>
    <dgm:cxn modelId="{06C9AA97-D722-4EFD-8E63-EFE412D9CF59}" srcId="{001D7C7A-7C6E-4DC3-BE86-641F37F66613}" destId="{0FB3D585-387F-4FB5-BAE4-38EAAC1F95BF}" srcOrd="0" destOrd="0" parTransId="{7AE08966-E819-4679-8C1B-DDDC587918D8}" sibTransId="{95ACD3F0-E014-48A7-B411-A0206B99D150}"/>
    <dgm:cxn modelId="{05517AA8-F8CD-4C97-9B1A-255B664325C8}" srcId="{0FB3D585-387F-4FB5-BAE4-38EAAC1F95BF}" destId="{07F6742C-CA34-46B4-B0FB-0147486DB9DE}" srcOrd="2" destOrd="0" parTransId="{E68B4A8B-B5B3-424C-8B4A-8C150F916604}" sibTransId="{C466E50D-5BD0-42BE-A5B4-D5BDB94D4397}"/>
    <dgm:cxn modelId="{AE9ED3E2-9DA3-4AD6-A376-EF6E72000C90}" type="presParOf" srcId="{8967FDDB-0D6C-484C-B41D-ECCB84D3724F}" destId="{7D2BCB01-F8B0-4722-84D6-505E56D89C5A}" srcOrd="0" destOrd="0" presId="urn:microsoft.com/office/officeart/2009/3/layout/PieProcess"/>
    <dgm:cxn modelId="{0C915CEB-B03B-4B15-8611-086811907A01}" type="presParOf" srcId="{7D2BCB01-F8B0-4722-84D6-505E56D89C5A}" destId="{0DC31CCB-85D2-4F29-879C-68E4C8BAC171}" srcOrd="0" destOrd="0" presId="urn:microsoft.com/office/officeart/2009/3/layout/PieProcess"/>
    <dgm:cxn modelId="{1D3678E4-1BF9-44C7-91C8-4B50A9F0EDDA}" type="presParOf" srcId="{7D2BCB01-F8B0-4722-84D6-505E56D89C5A}" destId="{4C4E17E0-1DE3-4D9B-9AB3-E5E2F9F4871A}" srcOrd="1" destOrd="0" presId="urn:microsoft.com/office/officeart/2009/3/layout/PieProcess"/>
    <dgm:cxn modelId="{2419658F-1D2D-4408-9B52-97F67CD6C01F}" type="presParOf" srcId="{7D2BCB01-F8B0-4722-84D6-505E56D89C5A}" destId="{B75D49F4-06CB-43F8-9A4B-EBEF8A90889D}" srcOrd="2" destOrd="0" presId="urn:microsoft.com/office/officeart/2009/3/layout/PieProcess"/>
    <dgm:cxn modelId="{36F74230-B2FE-4747-83A0-3C0F39611195}" type="presParOf" srcId="{8967FDDB-0D6C-484C-B41D-ECCB84D3724F}" destId="{C75897E5-9AAD-41D6-99D0-6E3946321A3C}" srcOrd="1" destOrd="0" presId="urn:microsoft.com/office/officeart/2009/3/layout/PieProcess"/>
    <dgm:cxn modelId="{6570A8DA-FEE1-41FD-80D1-DDFCAB9A8EFE}" type="presParOf" srcId="{8967FDDB-0D6C-484C-B41D-ECCB84D3724F}" destId="{AC1C529B-1EC3-4F38-81CF-D9CA6AC23AF5}" srcOrd="2" destOrd="0" presId="urn:microsoft.com/office/officeart/2009/3/layout/PieProcess"/>
    <dgm:cxn modelId="{5473E6EB-4163-4DB8-B22B-A936435B845F}" type="presParOf" srcId="{AC1C529B-1EC3-4F38-81CF-D9CA6AC23AF5}" destId="{3E209D88-36E5-4A30-BD4A-2813A8C79234}" srcOrd="0" destOrd="0" presId="urn:microsoft.com/office/officeart/2009/3/layout/Pi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0254778-864D-4110-AC9F-677E8DD0ACB2}" type="doc">
      <dgm:prSet loTypeId="urn:microsoft.com/office/officeart/2009/3/layout/PieProcess" loCatId="list" qsTypeId="urn:microsoft.com/office/officeart/2005/8/quickstyle/simple1" qsCatId="simple" csTypeId="urn:microsoft.com/office/officeart/2005/8/colors/accent1_2" csCatId="accent1" phldr="1"/>
      <dgm:spPr/>
      <dgm:t>
        <a:bodyPr/>
        <a:lstStyle/>
        <a:p>
          <a:endParaRPr lang="en-IN"/>
        </a:p>
      </dgm:t>
    </dgm:pt>
    <dgm:pt modelId="{ED5F1599-9267-48CD-99DF-703E3CFCCBCF}">
      <dgm:prSet phldrT="[Text]" custT="1"/>
      <dgm:spPr/>
      <dgm:t>
        <a:bodyPr/>
        <a:lstStyle/>
        <a:p>
          <a:r>
            <a:rPr lang="en-IN" sz="1800" dirty="0"/>
            <a:t>Univariate Analysis</a:t>
          </a:r>
        </a:p>
      </dgm:t>
    </dgm:pt>
    <dgm:pt modelId="{F99034BC-C3A3-467D-98CB-1E35C7E0B403}" type="parTrans" cxnId="{6F6D162C-49FD-4F4D-A16C-D6371C255FA4}">
      <dgm:prSet/>
      <dgm:spPr/>
      <dgm:t>
        <a:bodyPr/>
        <a:lstStyle/>
        <a:p>
          <a:endParaRPr lang="en-IN"/>
        </a:p>
      </dgm:t>
    </dgm:pt>
    <dgm:pt modelId="{C212E811-1F14-4839-AE4A-BC2293E97127}" type="sibTrans" cxnId="{6F6D162C-49FD-4F4D-A16C-D6371C255FA4}">
      <dgm:prSet/>
      <dgm:spPr/>
      <dgm:t>
        <a:bodyPr/>
        <a:lstStyle/>
        <a:p>
          <a:endParaRPr lang="en-IN"/>
        </a:p>
      </dgm:t>
    </dgm:pt>
    <dgm:pt modelId="{724A8E0E-4150-4947-BF50-212958577FAF}">
      <dgm:prSet custT="1"/>
      <dgm:spPr/>
      <dgm:t>
        <a:bodyPr/>
        <a:lstStyle/>
        <a:p>
          <a:pPr rtl="0">
            <a:buFont typeface="Arial" panose="020B0604020202020204" pitchFamily="34" charset="0"/>
            <a:buChar char="•"/>
          </a:pPr>
          <a:r>
            <a:rPr lang="en-US" sz="1400" dirty="0"/>
            <a:t>Dataset is </a:t>
          </a:r>
          <a:r>
            <a:rPr lang="en-US" sz="1400" b="1" dirty="0"/>
            <a:t>Imbalanced</a:t>
          </a:r>
          <a:r>
            <a:rPr lang="en-US" sz="1400" dirty="0"/>
            <a:t>  (“Conversion”) – </a:t>
          </a:r>
          <a:endParaRPr lang="en-IN" sz="1400" dirty="0"/>
        </a:p>
      </dgm:t>
    </dgm:pt>
    <dgm:pt modelId="{E2C7B5B2-EEBA-4551-B9FA-BD5885DDEC21}" type="sibTrans" cxnId="{AECD98B0-7C88-43F3-B844-5BDB42CBC876}">
      <dgm:prSet/>
      <dgm:spPr/>
      <dgm:t>
        <a:bodyPr/>
        <a:lstStyle/>
        <a:p>
          <a:endParaRPr lang="en-IN"/>
        </a:p>
      </dgm:t>
    </dgm:pt>
    <dgm:pt modelId="{F4AF3D56-1FD8-4CD4-BB2B-2AB17352601F}" type="parTrans" cxnId="{AECD98B0-7C88-43F3-B844-5BDB42CBC876}">
      <dgm:prSet/>
      <dgm:spPr/>
      <dgm:t>
        <a:bodyPr/>
        <a:lstStyle/>
        <a:p>
          <a:endParaRPr lang="en-IN"/>
        </a:p>
      </dgm:t>
    </dgm:pt>
    <dgm:pt modelId="{5475F232-72D0-4CB8-A33C-A2CD32BB919E}">
      <dgm:prSet custT="1"/>
      <dgm:spPr/>
      <dgm:t>
        <a:bodyPr/>
        <a:lstStyle/>
        <a:p>
          <a:pPr rtl="0">
            <a:buFont typeface="Arial" panose="020B0604020202020204" pitchFamily="34" charset="0"/>
            <a:buNone/>
          </a:pPr>
          <a:r>
            <a:rPr lang="en-IN" sz="1400" dirty="0"/>
            <a:t>1 – 87.7%</a:t>
          </a:r>
        </a:p>
      </dgm:t>
    </dgm:pt>
    <dgm:pt modelId="{91966B84-E458-4368-A557-D16CA191FBC7}" type="parTrans" cxnId="{F262B410-82E3-4C10-8C70-D8CFEF168634}">
      <dgm:prSet/>
      <dgm:spPr/>
      <dgm:t>
        <a:bodyPr/>
        <a:lstStyle/>
        <a:p>
          <a:endParaRPr lang="en-IN"/>
        </a:p>
      </dgm:t>
    </dgm:pt>
    <dgm:pt modelId="{544BB016-584F-4B42-BB10-572B9A6C8DDD}" type="sibTrans" cxnId="{F262B410-82E3-4C10-8C70-D8CFEF168634}">
      <dgm:prSet/>
      <dgm:spPr/>
      <dgm:t>
        <a:bodyPr/>
        <a:lstStyle/>
        <a:p>
          <a:endParaRPr lang="en-IN"/>
        </a:p>
      </dgm:t>
    </dgm:pt>
    <dgm:pt modelId="{EC130E09-6BD9-4F87-82DD-67707141D842}">
      <dgm:prSet custT="1"/>
      <dgm:spPr/>
      <dgm:t>
        <a:bodyPr/>
        <a:lstStyle/>
        <a:p>
          <a:pPr rtl="0">
            <a:buFont typeface="Arial" panose="020B0604020202020204" pitchFamily="34" charset="0"/>
            <a:buNone/>
          </a:pPr>
          <a:r>
            <a:rPr lang="en-IN" sz="1400" dirty="0"/>
            <a:t>0 – 12.3%</a:t>
          </a:r>
        </a:p>
      </dgm:t>
    </dgm:pt>
    <dgm:pt modelId="{F26CA5EE-C064-4E11-9B42-5A0A4120AA1B}" type="parTrans" cxnId="{7E0F389D-9E82-459E-A210-F0C10B4A5924}">
      <dgm:prSet/>
      <dgm:spPr/>
      <dgm:t>
        <a:bodyPr/>
        <a:lstStyle/>
        <a:p>
          <a:endParaRPr lang="en-IN"/>
        </a:p>
      </dgm:t>
    </dgm:pt>
    <dgm:pt modelId="{690EA685-526E-469E-AC3D-4F3DB755E2D5}" type="sibTrans" cxnId="{7E0F389D-9E82-459E-A210-F0C10B4A5924}">
      <dgm:prSet/>
      <dgm:spPr/>
      <dgm:t>
        <a:bodyPr/>
        <a:lstStyle/>
        <a:p>
          <a:endParaRPr lang="en-IN"/>
        </a:p>
      </dgm:t>
    </dgm:pt>
    <dgm:pt modelId="{403C9921-382D-418B-AD45-3605DB8ADA9E}">
      <dgm:prSet custT="1"/>
      <dgm:spPr/>
      <dgm:t>
        <a:bodyPr/>
        <a:lstStyle/>
        <a:p>
          <a:pPr rtl="0">
            <a:buFont typeface="Arial" panose="020B0604020202020204" pitchFamily="34" charset="0"/>
            <a:buNone/>
          </a:pPr>
          <a:r>
            <a:rPr lang="en-IN" sz="1400" b="1" dirty="0"/>
            <a:t>Gender Distribution </a:t>
          </a:r>
        </a:p>
      </dgm:t>
    </dgm:pt>
    <dgm:pt modelId="{ADDA334B-B780-43B5-89ED-D57CCE5A1F85}" type="parTrans" cxnId="{70C8B0CC-3C5C-4BF2-A667-97A7F51E1C52}">
      <dgm:prSet/>
      <dgm:spPr/>
      <dgm:t>
        <a:bodyPr/>
        <a:lstStyle/>
        <a:p>
          <a:endParaRPr lang="en-IN"/>
        </a:p>
      </dgm:t>
    </dgm:pt>
    <dgm:pt modelId="{5A528E71-881D-4137-A4B1-44EF99844485}" type="sibTrans" cxnId="{70C8B0CC-3C5C-4BF2-A667-97A7F51E1C52}">
      <dgm:prSet/>
      <dgm:spPr/>
      <dgm:t>
        <a:bodyPr/>
        <a:lstStyle/>
        <a:p>
          <a:endParaRPr lang="en-IN"/>
        </a:p>
      </dgm:t>
    </dgm:pt>
    <dgm:pt modelId="{3185CB8F-DF45-43EE-B9D0-513EA38FC65A}">
      <dgm:prSet custT="1"/>
      <dgm:spPr/>
      <dgm:t>
        <a:bodyPr/>
        <a:lstStyle/>
        <a:p>
          <a:pPr rtl="0">
            <a:buFont typeface="Arial" panose="020B0604020202020204" pitchFamily="34" charset="0"/>
            <a:buChar char="•"/>
          </a:pPr>
          <a:r>
            <a:rPr lang="en-IN" sz="1400" dirty="0"/>
            <a:t>Females are more </a:t>
          </a:r>
        </a:p>
      </dgm:t>
    </dgm:pt>
    <dgm:pt modelId="{8BD92FD7-0653-4794-91AC-4FE748C02D0E}" type="parTrans" cxnId="{9330F767-B10A-4D0D-90CE-BB29428C23D7}">
      <dgm:prSet/>
      <dgm:spPr/>
      <dgm:t>
        <a:bodyPr/>
        <a:lstStyle/>
        <a:p>
          <a:endParaRPr lang="en-IN"/>
        </a:p>
      </dgm:t>
    </dgm:pt>
    <dgm:pt modelId="{FB5E9C87-B32A-40E0-9166-8CA4C493584A}" type="sibTrans" cxnId="{9330F767-B10A-4D0D-90CE-BB29428C23D7}">
      <dgm:prSet/>
      <dgm:spPr/>
      <dgm:t>
        <a:bodyPr/>
        <a:lstStyle/>
        <a:p>
          <a:endParaRPr lang="en-IN"/>
        </a:p>
      </dgm:t>
    </dgm:pt>
    <dgm:pt modelId="{9DB4B92C-CD41-425F-9FD7-E71FB6DAFB06}">
      <dgm:prSet custT="1"/>
      <dgm:spPr/>
      <dgm:t>
        <a:bodyPr/>
        <a:lstStyle/>
        <a:p>
          <a:pPr rtl="0">
            <a:buFont typeface="Arial" panose="020B0604020202020204" pitchFamily="34" charset="0"/>
            <a:buChar char="•"/>
          </a:pPr>
          <a:r>
            <a:rPr lang="en-IN" sz="1400" b="1" dirty="0"/>
            <a:t>No. of Channels </a:t>
          </a:r>
        </a:p>
      </dgm:t>
    </dgm:pt>
    <dgm:pt modelId="{F55D0690-720C-493B-9C65-2B503B958BE9}" type="parTrans" cxnId="{AF4B0948-43FD-4CA8-8328-457807AE73B5}">
      <dgm:prSet/>
      <dgm:spPr/>
      <dgm:t>
        <a:bodyPr/>
        <a:lstStyle/>
        <a:p>
          <a:endParaRPr lang="en-IN"/>
        </a:p>
      </dgm:t>
    </dgm:pt>
    <dgm:pt modelId="{7558EF40-897B-4DB0-83C1-7F3114BE80E4}" type="sibTrans" cxnId="{AF4B0948-43FD-4CA8-8328-457807AE73B5}">
      <dgm:prSet/>
      <dgm:spPr/>
      <dgm:t>
        <a:bodyPr/>
        <a:lstStyle/>
        <a:p>
          <a:endParaRPr lang="en-IN"/>
        </a:p>
      </dgm:t>
    </dgm:pt>
    <dgm:pt modelId="{0EA1D99B-BD54-48CA-ADA1-78BC99D2D8E0}">
      <dgm:prSet custT="1"/>
      <dgm:spPr/>
      <dgm:t>
        <a:bodyPr/>
        <a:lstStyle/>
        <a:p>
          <a:pPr rtl="0">
            <a:buFont typeface="Arial" panose="020B0604020202020204" pitchFamily="34" charset="0"/>
            <a:buChar char="•"/>
          </a:pPr>
          <a:r>
            <a:rPr lang="en-IN" sz="1400" b="0" dirty="0"/>
            <a:t>Referral is more used</a:t>
          </a:r>
        </a:p>
      </dgm:t>
    </dgm:pt>
    <dgm:pt modelId="{A4CAB8FF-BBB2-417F-A8B5-9D09A8CC111B}" type="parTrans" cxnId="{C6505459-44E9-4190-9647-FDE973B34C96}">
      <dgm:prSet/>
      <dgm:spPr/>
      <dgm:t>
        <a:bodyPr/>
        <a:lstStyle/>
        <a:p>
          <a:endParaRPr lang="en-IN"/>
        </a:p>
      </dgm:t>
    </dgm:pt>
    <dgm:pt modelId="{3A1C9B9C-0292-43C8-B93D-205DD12F0070}" type="sibTrans" cxnId="{C6505459-44E9-4190-9647-FDE973B34C96}">
      <dgm:prSet/>
      <dgm:spPr/>
      <dgm:t>
        <a:bodyPr/>
        <a:lstStyle/>
        <a:p>
          <a:endParaRPr lang="en-IN"/>
        </a:p>
      </dgm:t>
    </dgm:pt>
    <dgm:pt modelId="{ACE7315D-AD74-45A1-8CEC-3AED72158C69}">
      <dgm:prSet custT="1"/>
      <dgm:spPr/>
      <dgm:t>
        <a:bodyPr/>
        <a:lstStyle/>
        <a:p>
          <a:pPr rtl="0">
            <a:buFont typeface="Arial" panose="020B0604020202020204" pitchFamily="34" charset="0"/>
            <a:buChar char="•"/>
          </a:pPr>
          <a:r>
            <a:rPr lang="en-IN" sz="1400" b="1" dirty="0"/>
            <a:t>No. of Campaigns</a:t>
          </a:r>
        </a:p>
      </dgm:t>
    </dgm:pt>
    <dgm:pt modelId="{A057DBA8-1CAC-4AE0-A5A3-E966AFE2284F}" type="parTrans" cxnId="{7714FD65-A4A6-4649-87AB-DACC576B3920}">
      <dgm:prSet/>
      <dgm:spPr/>
      <dgm:t>
        <a:bodyPr/>
        <a:lstStyle/>
        <a:p>
          <a:endParaRPr lang="en-IN"/>
        </a:p>
      </dgm:t>
    </dgm:pt>
    <dgm:pt modelId="{ADECFEE2-33CA-44B9-B145-78E98FCE4591}" type="sibTrans" cxnId="{7714FD65-A4A6-4649-87AB-DACC576B3920}">
      <dgm:prSet/>
      <dgm:spPr/>
      <dgm:t>
        <a:bodyPr/>
        <a:lstStyle/>
        <a:p>
          <a:endParaRPr lang="en-IN"/>
        </a:p>
      </dgm:t>
    </dgm:pt>
    <dgm:pt modelId="{DD15F271-7DD9-4AD8-BF38-7FADA1FC4F0F}">
      <dgm:prSet custT="1"/>
      <dgm:spPr/>
      <dgm:t>
        <a:bodyPr/>
        <a:lstStyle/>
        <a:p>
          <a:pPr rtl="0">
            <a:buFont typeface="Arial" panose="020B0604020202020204" pitchFamily="34" charset="0"/>
            <a:buChar char="•"/>
          </a:pPr>
          <a:r>
            <a:rPr lang="en-IN" sz="1400" b="0" dirty="0"/>
            <a:t>Conversion is more used</a:t>
          </a:r>
        </a:p>
      </dgm:t>
    </dgm:pt>
    <dgm:pt modelId="{B2557047-5515-49FD-80A9-AF2065F24C8E}" type="parTrans" cxnId="{E2FAC471-3F8B-430E-8C6F-16A55B2E7058}">
      <dgm:prSet/>
      <dgm:spPr/>
      <dgm:t>
        <a:bodyPr/>
        <a:lstStyle/>
        <a:p>
          <a:endParaRPr lang="en-IN"/>
        </a:p>
      </dgm:t>
    </dgm:pt>
    <dgm:pt modelId="{4B54AD0B-637D-4DFB-8106-A4D45F42C507}" type="sibTrans" cxnId="{E2FAC471-3F8B-430E-8C6F-16A55B2E7058}">
      <dgm:prSet/>
      <dgm:spPr/>
      <dgm:t>
        <a:bodyPr/>
        <a:lstStyle/>
        <a:p>
          <a:endParaRPr lang="en-IN"/>
        </a:p>
      </dgm:t>
    </dgm:pt>
    <dgm:pt modelId="{659E3651-B53F-404D-82C0-FEEFC93077EC}">
      <dgm:prSet custT="1"/>
      <dgm:spPr/>
      <dgm:t>
        <a:bodyPr/>
        <a:lstStyle/>
        <a:p>
          <a:pPr rtl="0">
            <a:buFont typeface="Arial" panose="020B0604020202020204" pitchFamily="34" charset="0"/>
            <a:buChar char="•"/>
          </a:pPr>
          <a:r>
            <a:rPr lang="en-IN" sz="1400" b="1" dirty="0"/>
            <a:t>Visitors Type</a:t>
          </a:r>
        </a:p>
      </dgm:t>
    </dgm:pt>
    <dgm:pt modelId="{2F7E1792-6015-4224-8A20-98E2E9FCAB5B}" type="parTrans" cxnId="{257CB41A-3B0D-4214-B3A6-CEF6BDEEB101}">
      <dgm:prSet/>
      <dgm:spPr/>
      <dgm:t>
        <a:bodyPr/>
        <a:lstStyle/>
        <a:p>
          <a:endParaRPr lang="en-IN"/>
        </a:p>
      </dgm:t>
    </dgm:pt>
    <dgm:pt modelId="{168CE7B8-DD33-4CEA-B723-4FCF063704E4}" type="sibTrans" cxnId="{257CB41A-3B0D-4214-B3A6-CEF6BDEEB101}">
      <dgm:prSet/>
      <dgm:spPr/>
      <dgm:t>
        <a:bodyPr/>
        <a:lstStyle/>
        <a:p>
          <a:endParaRPr lang="en-IN"/>
        </a:p>
      </dgm:t>
    </dgm:pt>
    <dgm:pt modelId="{8CE5C619-E95B-4C13-B837-1B14D3D850BE}">
      <dgm:prSet custT="1"/>
      <dgm:spPr/>
      <dgm:t>
        <a:bodyPr/>
        <a:lstStyle/>
        <a:p>
          <a:pPr rtl="0">
            <a:buFont typeface="Arial" panose="020B0604020202020204" pitchFamily="34" charset="0"/>
            <a:buChar char="•"/>
          </a:pPr>
          <a:r>
            <a:rPr lang="en-IN" sz="1400" b="1" dirty="0"/>
            <a:t>96.2%</a:t>
          </a:r>
          <a:r>
            <a:rPr lang="en-IN" sz="1400" b="0" dirty="0"/>
            <a:t> customers are returning after visiting the website</a:t>
          </a:r>
        </a:p>
      </dgm:t>
    </dgm:pt>
    <dgm:pt modelId="{84814071-6F6D-4BC1-826E-3CD0F4697936}" type="parTrans" cxnId="{2FD51B83-CC92-4B24-8A6A-82403F3C4128}">
      <dgm:prSet/>
      <dgm:spPr/>
      <dgm:t>
        <a:bodyPr/>
        <a:lstStyle/>
        <a:p>
          <a:endParaRPr lang="en-IN"/>
        </a:p>
      </dgm:t>
    </dgm:pt>
    <dgm:pt modelId="{50313364-3643-433C-B2F4-77C92F0A52B0}" type="sibTrans" cxnId="{2FD51B83-CC92-4B24-8A6A-82403F3C4128}">
      <dgm:prSet/>
      <dgm:spPr/>
      <dgm:t>
        <a:bodyPr/>
        <a:lstStyle/>
        <a:p>
          <a:endParaRPr lang="en-IN"/>
        </a:p>
      </dgm:t>
    </dgm:pt>
    <dgm:pt modelId="{279D79A5-0135-44B3-ADB5-2ED8692DF0A9}">
      <dgm:prSet custT="1"/>
      <dgm:spPr/>
      <dgm:t>
        <a:bodyPr/>
        <a:lstStyle/>
        <a:p>
          <a:pPr rtl="0">
            <a:buFont typeface="Arial" panose="020B0604020202020204" pitchFamily="34" charset="0"/>
            <a:buChar char="•"/>
          </a:pPr>
          <a:r>
            <a:rPr lang="en-IN" sz="1400" b="1" dirty="0"/>
            <a:t>Purchase Type</a:t>
          </a:r>
        </a:p>
      </dgm:t>
    </dgm:pt>
    <dgm:pt modelId="{11CBD152-6ABF-48FB-B074-AA1B87CE5998}" type="parTrans" cxnId="{3A151F66-B46F-40A3-86A0-84EDED1E9644}">
      <dgm:prSet/>
      <dgm:spPr/>
      <dgm:t>
        <a:bodyPr/>
        <a:lstStyle/>
        <a:p>
          <a:endParaRPr lang="en-IN"/>
        </a:p>
      </dgm:t>
    </dgm:pt>
    <dgm:pt modelId="{02BA859A-4203-47E0-8F9B-58127F40E238}" type="sibTrans" cxnId="{3A151F66-B46F-40A3-86A0-84EDED1E9644}">
      <dgm:prSet/>
      <dgm:spPr/>
      <dgm:t>
        <a:bodyPr/>
        <a:lstStyle/>
        <a:p>
          <a:endParaRPr lang="en-IN"/>
        </a:p>
      </dgm:t>
    </dgm:pt>
    <dgm:pt modelId="{EA6AFD25-C5A1-4921-84B3-F855718F6DD0}">
      <dgm:prSet custT="1"/>
      <dgm:spPr/>
      <dgm:t>
        <a:bodyPr/>
        <a:lstStyle/>
        <a:p>
          <a:pPr rtl="0">
            <a:buFont typeface="Arial" panose="020B0604020202020204" pitchFamily="34" charset="0"/>
            <a:buChar char="•"/>
          </a:pPr>
          <a:r>
            <a:rPr lang="en-IN" sz="1400" b="1" dirty="0"/>
            <a:t>79.6% </a:t>
          </a:r>
          <a:r>
            <a:rPr lang="en-IN" sz="1400" b="0" dirty="0"/>
            <a:t>customers are repeating purchases</a:t>
          </a:r>
        </a:p>
      </dgm:t>
    </dgm:pt>
    <dgm:pt modelId="{910F76DD-85B8-4E77-885B-B986808BE163}" type="parTrans" cxnId="{CAA02457-5505-4C47-87F7-EAFE44F7FDC8}">
      <dgm:prSet/>
      <dgm:spPr/>
      <dgm:t>
        <a:bodyPr/>
        <a:lstStyle/>
        <a:p>
          <a:endParaRPr lang="en-IN"/>
        </a:p>
      </dgm:t>
    </dgm:pt>
    <dgm:pt modelId="{9AE7BEFE-8DA4-4799-8462-AEF066078DC8}" type="sibTrans" cxnId="{CAA02457-5505-4C47-87F7-EAFE44F7FDC8}">
      <dgm:prSet/>
      <dgm:spPr/>
      <dgm:t>
        <a:bodyPr/>
        <a:lstStyle/>
        <a:p>
          <a:endParaRPr lang="en-IN"/>
        </a:p>
      </dgm:t>
    </dgm:pt>
    <dgm:pt modelId="{EABA4D87-474C-4A7E-832B-EF3B3E56D924}" type="pres">
      <dgm:prSet presAssocID="{F0254778-864D-4110-AC9F-677E8DD0ACB2}" presName="Name0" presStyleCnt="0">
        <dgm:presLayoutVars>
          <dgm:chMax val="7"/>
          <dgm:chPref val="7"/>
          <dgm:dir/>
          <dgm:animOne val="branch"/>
          <dgm:animLvl val="lvl"/>
        </dgm:presLayoutVars>
      </dgm:prSet>
      <dgm:spPr/>
    </dgm:pt>
    <dgm:pt modelId="{9B537149-AB64-4081-B5F9-5B77234228EB}" type="pres">
      <dgm:prSet presAssocID="{ED5F1599-9267-48CD-99DF-703E3CFCCBCF}" presName="ParentComposite" presStyleCnt="0"/>
      <dgm:spPr/>
    </dgm:pt>
    <dgm:pt modelId="{68C17061-5827-47A1-B1AA-6591627152CB}" type="pres">
      <dgm:prSet presAssocID="{ED5F1599-9267-48CD-99DF-703E3CFCCBCF}" presName="Chord" presStyleLbl="bgShp" presStyleIdx="0" presStyleCnt="1"/>
      <dgm:spPr/>
    </dgm:pt>
    <dgm:pt modelId="{60D018C8-22CB-48AE-AEDB-195E4DF44213}" type="pres">
      <dgm:prSet presAssocID="{ED5F1599-9267-48CD-99DF-703E3CFCCBCF}" presName="Pie" presStyleLbl="alignNode1" presStyleIdx="0" presStyleCnt="1"/>
      <dgm:spPr/>
    </dgm:pt>
    <dgm:pt modelId="{E71F659F-9344-45AE-89DB-3B6770FE37E8}" type="pres">
      <dgm:prSet presAssocID="{ED5F1599-9267-48CD-99DF-703E3CFCCBCF}" presName="Parent" presStyleLbl="revTx" presStyleIdx="0" presStyleCnt="2">
        <dgm:presLayoutVars>
          <dgm:chMax val="1"/>
          <dgm:chPref val="1"/>
          <dgm:bulletEnabled val="1"/>
        </dgm:presLayoutVars>
      </dgm:prSet>
      <dgm:spPr/>
    </dgm:pt>
    <dgm:pt modelId="{C5D6B688-5B2C-43B2-A158-D4C80BB373DE}" type="pres">
      <dgm:prSet presAssocID="{E2C7B5B2-EEBA-4551-B9FA-BD5885DDEC21}" presName="negSibTrans" presStyleCnt="0"/>
      <dgm:spPr/>
    </dgm:pt>
    <dgm:pt modelId="{3B126D9A-2103-4076-8950-0B3D867FBCD8}" type="pres">
      <dgm:prSet presAssocID="{ED5F1599-9267-48CD-99DF-703E3CFCCBCF}" presName="composite" presStyleCnt="0"/>
      <dgm:spPr/>
    </dgm:pt>
    <dgm:pt modelId="{17224A4D-75FD-494B-8628-52A8A5C5DD18}" type="pres">
      <dgm:prSet presAssocID="{ED5F1599-9267-48CD-99DF-703E3CFCCBCF}" presName="Child" presStyleLbl="revTx" presStyleIdx="1" presStyleCnt="2" custScaleX="209115" custScaleY="82984" custLinFactNeighborX="-1128" custLinFactNeighborY="-5081">
        <dgm:presLayoutVars>
          <dgm:chMax val="0"/>
          <dgm:chPref val="0"/>
          <dgm:bulletEnabled val="1"/>
        </dgm:presLayoutVars>
      </dgm:prSet>
      <dgm:spPr/>
    </dgm:pt>
  </dgm:ptLst>
  <dgm:cxnLst>
    <dgm:cxn modelId="{72AB1C02-01E9-4762-A961-BDDA546C8011}" type="presOf" srcId="{DD15F271-7DD9-4AD8-BF38-7FADA1FC4F0F}" destId="{17224A4D-75FD-494B-8628-52A8A5C5DD18}" srcOrd="0" destOrd="8" presId="urn:microsoft.com/office/officeart/2009/3/layout/PieProcess"/>
    <dgm:cxn modelId="{2AECAB02-8215-4709-A5FA-55881AE8ABC6}" type="presOf" srcId="{5475F232-72D0-4CB8-A33C-A2CD32BB919E}" destId="{17224A4D-75FD-494B-8628-52A8A5C5DD18}" srcOrd="0" destOrd="1" presId="urn:microsoft.com/office/officeart/2009/3/layout/PieProcess"/>
    <dgm:cxn modelId="{7B572908-C5B7-4604-9516-6885C234DED9}" type="presOf" srcId="{EC130E09-6BD9-4F87-82DD-67707141D842}" destId="{17224A4D-75FD-494B-8628-52A8A5C5DD18}" srcOrd="0" destOrd="2" presId="urn:microsoft.com/office/officeart/2009/3/layout/PieProcess"/>
    <dgm:cxn modelId="{58394C08-A9C4-4476-BD76-F5E627757E70}" type="presOf" srcId="{659E3651-B53F-404D-82C0-FEEFC93077EC}" destId="{17224A4D-75FD-494B-8628-52A8A5C5DD18}" srcOrd="0" destOrd="9" presId="urn:microsoft.com/office/officeart/2009/3/layout/PieProcess"/>
    <dgm:cxn modelId="{A879F50A-A4B6-4F19-97A3-EC64972CE7CA}" type="presOf" srcId="{ED5F1599-9267-48CD-99DF-703E3CFCCBCF}" destId="{E71F659F-9344-45AE-89DB-3B6770FE37E8}" srcOrd="0" destOrd="0" presId="urn:microsoft.com/office/officeart/2009/3/layout/PieProcess"/>
    <dgm:cxn modelId="{F262B410-82E3-4C10-8C70-D8CFEF168634}" srcId="{724A8E0E-4150-4947-BF50-212958577FAF}" destId="{5475F232-72D0-4CB8-A33C-A2CD32BB919E}" srcOrd="0" destOrd="0" parTransId="{91966B84-E458-4368-A557-D16CA191FBC7}" sibTransId="{544BB016-584F-4B42-BB10-572B9A6C8DDD}"/>
    <dgm:cxn modelId="{257CB41A-3B0D-4214-B3A6-CEF6BDEEB101}" srcId="{ED5F1599-9267-48CD-99DF-703E3CFCCBCF}" destId="{659E3651-B53F-404D-82C0-FEEFC93077EC}" srcOrd="4" destOrd="0" parTransId="{2F7E1792-6015-4224-8A20-98E2E9FCAB5B}" sibTransId="{168CE7B8-DD33-4CEA-B723-4FCF063704E4}"/>
    <dgm:cxn modelId="{C5FA6824-2AB1-4E6F-89DE-E6616F1BBE00}" type="presOf" srcId="{9DB4B92C-CD41-425F-9FD7-E71FB6DAFB06}" destId="{17224A4D-75FD-494B-8628-52A8A5C5DD18}" srcOrd="0" destOrd="5" presId="urn:microsoft.com/office/officeart/2009/3/layout/PieProcess"/>
    <dgm:cxn modelId="{6F6D162C-49FD-4F4D-A16C-D6371C255FA4}" srcId="{F0254778-864D-4110-AC9F-677E8DD0ACB2}" destId="{ED5F1599-9267-48CD-99DF-703E3CFCCBCF}" srcOrd="0" destOrd="0" parTransId="{F99034BC-C3A3-467D-98CB-1E35C7E0B403}" sibTransId="{C212E811-1F14-4839-AE4A-BC2293E97127}"/>
    <dgm:cxn modelId="{FEE7B932-4197-4C88-BAAE-F56AD4540778}" type="presOf" srcId="{8CE5C619-E95B-4C13-B837-1B14D3D850BE}" destId="{17224A4D-75FD-494B-8628-52A8A5C5DD18}" srcOrd="0" destOrd="10" presId="urn:microsoft.com/office/officeart/2009/3/layout/PieProcess"/>
    <dgm:cxn modelId="{7714FD65-A4A6-4649-87AB-DACC576B3920}" srcId="{ED5F1599-9267-48CD-99DF-703E3CFCCBCF}" destId="{ACE7315D-AD74-45A1-8CEC-3AED72158C69}" srcOrd="3" destOrd="0" parTransId="{A057DBA8-1CAC-4AE0-A5A3-E966AFE2284F}" sibTransId="{ADECFEE2-33CA-44B9-B145-78E98FCE4591}"/>
    <dgm:cxn modelId="{3A151F66-B46F-40A3-86A0-84EDED1E9644}" srcId="{ED5F1599-9267-48CD-99DF-703E3CFCCBCF}" destId="{279D79A5-0135-44B3-ADB5-2ED8692DF0A9}" srcOrd="5" destOrd="0" parTransId="{11CBD152-6ABF-48FB-B074-AA1B87CE5998}" sibTransId="{02BA859A-4203-47E0-8F9B-58127F40E238}"/>
    <dgm:cxn modelId="{9330F767-B10A-4D0D-90CE-BB29428C23D7}" srcId="{403C9921-382D-418B-AD45-3605DB8ADA9E}" destId="{3185CB8F-DF45-43EE-B9D0-513EA38FC65A}" srcOrd="0" destOrd="0" parTransId="{8BD92FD7-0653-4794-91AC-4FE748C02D0E}" sibTransId="{FB5E9C87-B32A-40E0-9166-8CA4C493584A}"/>
    <dgm:cxn modelId="{AF4B0948-43FD-4CA8-8328-457807AE73B5}" srcId="{ED5F1599-9267-48CD-99DF-703E3CFCCBCF}" destId="{9DB4B92C-CD41-425F-9FD7-E71FB6DAFB06}" srcOrd="2" destOrd="0" parTransId="{F55D0690-720C-493B-9C65-2B503B958BE9}" sibTransId="{7558EF40-897B-4DB0-83C1-7F3114BE80E4}"/>
    <dgm:cxn modelId="{E2FAC471-3F8B-430E-8C6F-16A55B2E7058}" srcId="{ACE7315D-AD74-45A1-8CEC-3AED72158C69}" destId="{DD15F271-7DD9-4AD8-BF38-7FADA1FC4F0F}" srcOrd="0" destOrd="0" parTransId="{B2557047-5515-49FD-80A9-AF2065F24C8E}" sibTransId="{4B54AD0B-637D-4DFB-8106-A4D45F42C507}"/>
    <dgm:cxn modelId="{B7277752-76B8-4EA5-BA45-882EB07EB5E3}" type="presOf" srcId="{724A8E0E-4150-4947-BF50-212958577FAF}" destId="{17224A4D-75FD-494B-8628-52A8A5C5DD18}" srcOrd="0" destOrd="0" presId="urn:microsoft.com/office/officeart/2009/3/layout/PieProcess"/>
    <dgm:cxn modelId="{CAA02457-5505-4C47-87F7-EAFE44F7FDC8}" srcId="{279D79A5-0135-44B3-ADB5-2ED8692DF0A9}" destId="{EA6AFD25-C5A1-4921-84B3-F855718F6DD0}" srcOrd="0" destOrd="0" parTransId="{910F76DD-85B8-4E77-885B-B986808BE163}" sibTransId="{9AE7BEFE-8DA4-4799-8462-AEF066078DC8}"/>
    <dgm:cxn modelId="{C6505459-44E9-4190-9647-FDE973B34C96}" srcId="{9DB4B92C-CD41-425F-9FD7-E71FB6DAFB06}" destId="{0EA1D99B-BD54-48CA-ADA1-78BC99D2D8E0}" srcOrd="0" destOrd="0" parTransId="{A4CAB8FF-BBB2-417F-A8B5-9D09A8CC111B}" sibTransId="{3A1C9B9C-0292-43C8-B93D-205DD12F0070}"/>
    <dgm:cxn modelId="{2FD51B83-CC92-4B24-8A6A-82403F3C4128}" srcId="{659E3651-B53F-404D-82C0-FEEFC93077EC}" destId="{8CE5C619-E95B-4C13-B837-1B14D3D850BE}" srcOrd="0" destOrd="0" parTransId="{84814071-6F6D-4BC1-826E-3CD0F4697936}" sibTransId="{50313364-3643-433C-B2F4-77C92F0A52B0}"/>
    <dgm:cxn modelId="{858D1B88-4396-4A65-8D05-1FEED2EC481C}" type="presOf" srcId="{0EA1D99B-BD54-48CA-ADA1-78BC99D2D8E0}" destId="{17224A4D-75FD-494B-8628-52A8A5C5DD18}" srcOrd="0" destOrd="6" presId="urn:microsoft.com/office/officeart/2009/3/layout/PieProcess"/>
    <dgm:cxn modelId="{7E0F389D-9E82-459E-A210-F0C10B4A5924}" srcId="{724A8E0E-4150-4947-BF50-212958577FAF}" destId="{EC130E09-6BD9-4F87-82DD-67707141D842}" srcOrd="1" destOrd="0" parTransId="{F26CA5EE-C064-4E11-9B42-5A0A4120AA1B}" sibTransId="{690EA685-526E-469E-AC3D-4F3DB755E2D5}"/>
    <dgm:cxn modelId="{2467689D-9048-4CD9-AC8E-A82DDA1FD62D}" type="presOf" srcId="{EA6AFD25-C5A1-4921-84B3-F855718F6DD0}" destId="{17224A4D-75FD-494B-8628-52A8A5C5DD18}" srcOrd="0" destOrd="12" presId="urn:microsoft.com/office/officeart/2009/3/layout/PieProcess"/>
    <dgm:cxn modelId="{4440B39D-3614-48A7-A944-9DC5F37900DD}" type="presOf" srcId="{F0254778-864D-4110-AC9F-677E8DD0ACB2}" destId="{EABA4D87-474C-4A7E-832B-EF3B3E56D924}" srcOrd="0" destOrd="0" presId="urn:microsoft.com/office/officeart/2009/3/layout/PieProcess"/>
    <dgm:cxn modelId="{AECD98B0-7C88-43F3-B844-5BDB42CBC876}" srcId="{ED5F1599-9267-48CD-99DF-703E3CFCCBCF}" destId="{724A8E0E-4150-4947-BF50-212958577FAF}" srcOrd="0" destOrd="0" parTransId="{F4AF3D56-1FD8-4CD4-BB2B-2AB17352601F}" sibTransId="{E2C7B5B2-EEBA-4551-B9FA-BD5885DDEC21}"/>
    <dgm:cxn modelId="{6331DDC8-0D13-499A-BE82-618E2D8C4FCD}" type="presOf" srcId="{ACE7315D-AD74-45A1-8CEC-3AED72158C69}" destId="{17224A4D-75FD-494B-8628-52A8A5C5DD18}" srcOrd="0" destOrd="7" presId="urn:microsoft.com/office/officeart/2009/3/layout/PieProcess"/>
    <dgm:cxn modelId="{70C8B0CC-3C5C-4BF2-A667-97A7F51E1C52}" srcId="{ED5F1599-9267-48CD-99DF-703E3CFCCBCF}" destId="{403C9921-382D-418B-AD45-3605DB8ADA9E}" srcOrd="1" destOrd="0" parTransId="{ADDA334B-B780-43B5-89ED-D57CCE5A1F85}" sibTransId="{5A528E71-881D-4137-A4B1-44EF99844485}"/>
    <dgm:cxn modelId="{B94188D0-5EF9-4C6D-BA01-A23403703EED}" type="presOf" srcId="{3185CB8F-DF45-43EE-B9D0-513EA38FC65A}" destId="{17224A4D-75FD-494B-8628-52A8A5C5DD18}" srcOrd="0" destOrd="4" presId="urn:microsoft.com/office/officeart/2009/3/layout/PieProcess"/>
    <dgm:cxn modelId="{47719CDC-7CFA-404C-A736-9117B237C74D}" type="presOf" srcId="{279D79A5-0135-44B3-ADB5-2ED8692DF0A9}" destId="{17224A4D-75FD-494B-8628-52A8A5C5DD18}" srcOrd="0" destOrd="11" presId="urn:microsoft.com/office/officeart/2009/3/layout/PieProcess"/>
    <dgm:cxn modelId="{235483FD-BCFC-4F00-98A7-9CC99B7910AE}" type="presOf" srcId="{403C9921-382D-418B-AD45-3605DB8ADA9E}" destId="{17224A4D-75FD-494B-8628-52A8A5C5DD18}" srcOrd="0" destOrd="3" presId="urn:microsoft.com/office/officeart/2009/3/layout/PieProcess"/>
    <dgm:cxn modelId="{158FDD6F-4690-4050-B826-DC6C01A40A16}" type="presParOf" srcId="{EABA4D87-474C-4A7E-832B-EF3B3E56D924}" destId="{9B537149-AB64-4081-B5F9-5B77234228EB}" srcOrd="0" destOrd="0" presId="urn:microsoft.com/office/officeart/2009/3/layout/PieProcess"/>
    <dgm:cxn modelId="{D30A8CEB-CAC2-4766-844E-72F957048143}" type="presParOf" srcId="{9B537149-AB64-4081-B5F9-5B77234228EB}" destId="{68C17061-5827-47A1-B1AA-6591627152CB}" srcOrd="0" destOrd="0" presId="urn:microsoft.com/office/officeart/2009/3/layout/PieProcess"/>
    <dgm:cxn modelId="{8904DD73-72AB-4B07-AB38-D5C71333F44A}" type="presParOf" srcId="{9B537149-AB64-4081-B5F9-5B77234228EB}" destId="{60D018C8-22CB-48AE-AEDB-195E4DF44213}" srcOrd="1" destOrd="0" presId="urn:microsoft.com/office/officeart/2009/3/layout/PieProcess"/>
    <dgm:cxn modelId="{870328B3-D74D-45E0-91D1-93F2AECFC453}" type="presParOf" srcId="{9B537149-AB64-4081-B5F9-5B77234228EB}" destId="{E71F659F-9344-45AE-89DB-3B6770FE37E8}" srcOrd="2" destOrd="0" presId="urn:microsoft.com/office/officeart/2009/3/layout/PieProcess"/>
    <dgm:cxn modelId="{3AF6E942-360A-4F39-B033-D23B39FF3647}" type="presParOf" srcId="{EABA4D87-474C-4A7E-832B-EF3B3E56D924}" destId="{C5D6B688-5B2C-43B2-A158-D4C80BB373DE}" srcOrd="1" destOrd="0" presId="urn:microsoft.com/office/officeart/2009/3/layout/PieProcess"/>
    <dgm:cxn modelId="{9EABB6AF-5183-45EE-B947-A5EDF49C25B9}" type="presParOf" srcId="{EABA4D87-474C-4A7E-832B-EF3B3E56D924}" destId="{3B126D9A-2103-4076-8950-0B3D867FBCD8}" srcOrd="2" destOrd="0" presId="urn:microsoft.com/office/officeart/2009/3/layout/PieProcess"/>
    <dgm:cxn modelId="{F95F4784-2E2F-4647-AD19-58B3D0DFA697}" type="presParOf" srcId="{3B126D9A-2103-4076-8950-0B3D867FBCD8}" destId="{17224A4D-75FD-494B-8628-52A8A5C5DD18}" srcOrd="0" destOrd="0" presId="urn:microsoft.com/office/officeart/2009/3/layout/PieProces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3F1DFB7-808C-40B2-8EEB-9DF54D0DDA69}" type="doc">
      <dgm:prSet loTypeId="urn:microsoft.com/office/officeart/2008/layout/IncreasingCircleProcess" loCatId="list" qsTypeId="urn:microsoft.com/office/officeart/2005/8/quickstyle/simple1" qsCatId="simple" csTypeId="urn:microsoft.com/office/officeart/2005/8/colors/accent1_2" csCatId="accent1" phldr="1"/>
      <dgm:spPr/>
      <dgm:t>
        <a:bodyPr/>
        <a:lstStyle/>
        <a:p>
          <a:endParaRPr lang="en-US"/>
        </a:p>
      </dgm:t>
    </dgm:pt>
    <dgm:pt modelId="{B350557D-656B-43D0-812B-3B52A1E0E42C}">
      <dgm:prSet phldrT="[Text]"/>
      <dgm:spPr/>
      <dgm:t>
        <a:bodyPr anchor="t"/>
        <a:lstStyle/>
        <a:p>
          <a:r>
            <a:rPr lang="en-US" b="1" i="0" dirty="0"/>
            <a:t>Converted Categorical Variables to numerical:</a:t>
          </a:r>
          <a:endParaRPr lang="en-US" dirty="0"/>
        </a:p>
      </dgm:t>
    </dgm:pt>
    <dgm:pt modelId="{8EADF2E7-2A7A-41B9-A406-14597683E632}" type="parTrans" cxnId="{B9E4AB00-4273-4759-B958-F2FD66E3979B}">
      <dgm:prSet/>
      <dgm:spPr/>
      <dgm:t>
        <a:bodyPr/>
        <a:lstStyle/>
        <a:p>
          <a:endParaRPr lang="en-US"/>
        </a:p>
      </dgm:t>
    </dgm:pt>
    <dgm:pt modelId="{F5681365-7166-4BEC-9297-15AE634B2130}" type="sibTrans" cxnId="{B9E4AB00-4273-4759-B958-F2FD66E3979B}">
      <dgm:prSet/>
      <dgm:spPr/>
      <dgm:t>
        <a:bodyPr/>
        <a:lstStyle/>
        <a:p>
          <a:endParaRPr lang="en-US"/>
        </a:p>
      </dgm:t>
    </dgm:pt>
    <dgm:pt modelId="{6E7BE367-BFC5-4C2E-850B-FA001B754661}">
      <dgm:prSet phldrT="[Text]"/>
      <dgm:spPr/>
      <dgm:t>
        <a:bodyPr/>
        <a:lstStyle/>
        <a:p>
          <a:pPr>
            <a:buFont typeface="Arial" panose="020B0604020202020204" pitchFamily="34" charset="0"/>
            <a:buNone/>
          </a:pPr>
          <a:r>
            <a:rPr lang="en-US" b="1" dirty="0"/>
            <a:t>Separating</a:t>
          </a:r>
          <a:r>
            <a:rPr lang="en-US" dirty="0"/>
            <a:t> categorical and numerical features allows us to apply the </a:t>
          </a:r>
          <a:r>
            <a:rPr lang="en-US" b="1" dirty="0"/>
            <a:t>appropriate preprocessing </a:t>
          </a:r>
          <a:r>
            <a:rPr lang="en-US" dirty="0"/>
            <a:t>techniques.</a:t>
          </a:r>
        </a:p>
      </dgm:t>
    </dgm:pt>
    <dgm:pt modelId="{E3CDED84-A517-4567-B20A-B80F6D25C552}" type="parTrans" cxnId="{93A7F754-ABA3-453F-A461-2A7683C8BDAE}">
      <dgm:prSet/>
      <dgm:spPr/>
      <dgm:t>
        <a:bodyPr/>
        <a:lstStyle/>
        <a:p>
          <a:endParaRPr lang="en-US"/>
        </a:p>
      </dgm:t>
    </dgm:pt>
    <dgm:pt modelId="{69128BD9-C2DB-4588-BF47-1B85B07FD4BA}" type="sibTrans" cxnId="{93A7F754-ABA3-453F-A461-2A7683C8BDAE}">
      <dgm:prSet/>
      <dgm:spPr/>
      <dgm:t>
        <a:bodyPr/>
        <a:lstStyle/>
        <a:p>
          <a:endParaRPr lang="en-US"/>
        </a:p>
      </dgm:t>
    </dgm:pt>
    <dgm:pt modelId="{CEB73663-688E-4D47-A377-5D199C0CD41E}">
      <dgm:prSet phldrT="[Text]"/>
      <dgm:spPr/>
      <dgm:t>
        <a:bodyPr/>
        <a:lstStyle/>
        <a:p>
          <a:r>
            <a:rPr lang="en-US" b="1" i="0" dirty="0" err="1"/>
            <a:t>MinMaxScaler</a:t>
          </a:r>
          <a:r>
            <a:rPr lang="en-US" b="1" i="0" dirty="0"/>
            <a:t>() </a:t>
          </a:r>
          <a:r>
            <a:rPr lang="en-US" b="0" i="0" dirty="0"/>
            <a:t>scales numerical values between </a:t>
          </a:r>
          <a:r>
            <a:rPr lang="en-US" b="1" i="0" dirty="0"/>
            <a:t>0 and 1,</a:t>
          </a:r>
          <a:r>
            <a:rPr lang="en-US" b="0" i="0" dirty="0"/>
            <a:t> ensuring all features are on the same scale.</a:t>
          </a:r>
        </a:p>
      </dgm:t>
    </dgm:pt>
    <dgm:pt modelId="{241FA24A-C7D2-42FB-A32C-8E94D6A5CA01}" type="parTrans" cxnId="{3AB8DF98-8D74-44E9-B41D-CCE229D9A2B3}">
      <dgm:prSet/>
      <dgm:spPr/>
      <dgm:t>
        <a:bodyPr/>
        <a:lstStyle/>
        <a:p>
          <a:endParaRPr lang="en-US"/>
        </a:p>
      </dgm:t>
    </dgm:pt>
    <dgm:pt modelId="{AA6ED2C3-7F0A-4CFC-A726-FAC268624205}" type="sibTrans" cxnId="{3AB8DF98-8D74-44E9-B41D-CCE229D9A2B3}">
      <dgm:prSet/>
      <dgm:spPr/>
      <dgm:t>
        <a:bodyPr/>
        <a:lstStyle/>
        <a:p>
          <a:endParaRPr lang="en-US"/>
        </a:p>
      </dgm:t>
    </dgm:pt>
    <dgm:pt modelId="{D6494530-1CAC-47AA-B988-5D4DC1115CAA}">
      <dgm:prSet phldrT="[Text]"/>
      <dgm:spPr/>
      <dgm:t>
        <a:bodyPr/>
        <a:lstStyle/>
        <a:p>
          <a:r>
            <a:rPr lang="en-US" b="0" i="0" dirty="0"/>
            <a:t> Helps models like </a:t>
          </a:r>
          <a:r>
            <a:rPr lang="en-US" b="1" i="0" dirty="0"/>
            <a:t>Decision Trees, Random Forest, and Gradient Boosting </a:t>
          </a:r>
          <a:r>
            <a:rPr lang="en-US" b="0" i="0" dirty="0"/>
            <a:t>perform efficiently</a:t>
          </a:r>
          <a:endParaRPr lang="en-US" dirty="0"/>
        </a:p>
      </dgm:t>
    </dgm:pt>
    <dgm:pt modelId="{36138C8A-117D-4319-AB0F-18D35C6BFBF2}" type="parTrans" cxnId="{1F82422D-1421-4D67-ADB7-8CB5DA327AA6}">
      <dgm:prSet/>
      <dgm:spPr/>
      <dgm:t>
        <a:bodyPr/>
        <a:lstStyle/>
        <a:p>
          <a:endParaRPr lang="en-US"/>
        </a:p>
      </dgm:t>
    </dgm:pt>
    <dgm:pt modelId="{CE82E77A-24DB-46BF-B4EA-EB2556646759}" type="sibTrans" cxnId="{1F82422D-1421-4D67-ADB7-8CB5DA327AA6}">
      <dgm:prSet/>
      <dgm:spPr/>
      <dgm:t>
        <a:bodyPr/>
        <a:lstStyle/>
        <a:p>
          <a:endParaRPr lang="en-US"/>
        </a:p>
      </dgm:t>
    </dgm:pt>
    <dgm:pt modelId="{B9714ED2-F1C6-4657-8F85-3068C982889C}">
      <dgm:prSet phldrT="[Text]"/>
      <dgm:spPr/>
      <dgm:t>
        <a:bodyPr anchor="t"/>
        <a:lstStyle/>
        <a:p>
          <a:r>
            <a:rPr lang="en-US" b="1" i="0" dirty="0"/>
            <a:t>Min Max Scaler:</a:t>
          </a:r>
          <a:endParaRPr lang="en-US" dirty="0"/>
        </a:p>
      </dgm:t>
    </dgm:pt>
    <dgm:pt modelId="{A243892A-928A-41BA-AC23-032C4717272A}" type="parTrans" cxnId="{904864CD-FE14-4DA5-B6F4-F8A075856E10}">
      <dgm:prSet/>
      <dgm:spPr/>
      <dgm:t>
        <a:bodyPr/>
        <a:lstStyle/>
        <a:p>
          <a:endParaRPr lang="en-US"/>
        </a:p>
      </dgm:t>
    </dgm:pt>
    <dgm:pt modelId="{63E9691A-3D4E-4123-A1DC-32270BAF7B28}" type="sibTrans" cxnId="{904864CD-FE14-4DA5-B6F4-F8A075856E10}">
      <dgm:prSet/>
      <dgm:spPr/>
      <dgm:t>
        <a:bodyPr/>
        <a:lstStyle/>
        <a:p>
          <a:endParaRPr lang="en-US"/>
        </a:p>
      </dgm:t>
    </dgm:pt>
    <dgm:pt modelId="{3E8FB1F6-D13E-4FBB-8A7D-7358B4054844}">
      <dgm:prSet phldrT="[Text]"/>
      <dgm:spPr/>
      <dgm:t>
        <a:bodyPr/>
        <a:lstStyle/>
        <a:p>
          <a:pPr>
            <a:buFont typeface="Arial" panose="020B0604020202020204" pitchFamily="34" charset="0"/>
            <a:buNone/>
          </a:pPr>
          <a:r>
            <a:rPr lang="en-US" b="1" dirty="0"/>
            <a:t>One-Hot Encoding (OHE) </a:t>
          </a:r>
          <a:r>
            <a:rPr lang="en-US" dirty="0"/>
            <a:t>converts categorical values into numerical form so that machine learning models can process them.</a:t>
          </a:r>
        </a:p>
      </dgm:t>
    </dgm:pt>
    <dgm:pt modelId="{FC30953A-59F2-4044-8A2D-155F22AED008}" type="parTrans" cxnId="{0B1F56A9-A106-430F-8C17-6D118797E0CC}">
      <dgm:prSet/>
      <dgm:spPr/>
      <dgm:t>
        <a:bodyPr/>
        <a:lstStyle/>
        <a:p>
          <a:endParaRPr lang="en-IN"/>
        </a:p>
      </dgm:t>
    </dgm:pt>
    <dgm:pt modelId="{D86C3EA2-58AD-4A07-9446-DD592CF53B3D}" type="sibTrans" cxnId="{0B1F56A9-A106-430F-8C17-6D118797E0CC}">
      <dgm:prSet/>
      <dgm:spPr/>
      <dgm:t>
        <a:bodyPr/>
        <a:lstStyle/>
        <a:p>
          <a:endParaRPr lang="en-IN"/>
        </a:p>
      </dgm:t>
    </dgm:pt>
    <dgm:pt modelId="{DAA7B5CB-E420-45F1-9680-E6637BB80DBD}">
      <dgm:prSet phldrT="[Text]"/>
      <dgm:spPr/>
      <dgm:t>
        <a:bodyPr/>
        <a:lstStyle/>
        <a:p>
          <a:pPr>
            <a:buFont typeface="Arial" panose="020B0604020202020204" pitchFamily="34" charset="0"/>
            <a:buNone/>
          </a:pPr>
          <a:r>
            <a:rPr lang="en-US" b="1" dirty="0"/>
            <a:t> Pipeline </a:t>
          </a:r>
          <a:r>
            <a:rPr lang="en-US" dirty="0"/>
            <a:t>ensures these steps happen in </a:t>
          </a:r>
          <a:r>
            <a:rPr lang="en-US" b="1" dirty="0"/>
            <a:t>sequence automatically</a:t>
          </a:r>
        </a:p>
      </dgm:t>
    </dgm:pt>
    <dgm:pt modelId="{BE16ED56-65CB-4D84-8236-3126A92FD124}" type="parTrans" cxnId="{204B17B0-8DAC-4695-BAB8-33B114AC0526}">
      <dgm:prSet/>
      <dgm:spPr/>
      <dgm:t>
        <a:bodyPr/>
        <a:lstStyle/>
        <a:p>
          <a:endParaRPr lang="en-IN"/>
        </a:p>
      </dgm:t>
    </dgm:pt>
    <dgm:pt modelId="{5E82C19A-D111-43D2-B63B-DDAA10140CB9}" type="sibTrans" cxnId="{204B17B0-8DAC-4695-BAB8-33B114AC0526}">
      <dgm:prSet/>
      <dgm:spPr/>
      <dgm:t>
        <a:bodyPr/>
        <a:lstStyle/>
        <a:p>
          <a:endParaRPr lang="en-IN"/>
        </a:p>
      </dgm:t>
    </dgm:pt>
    <dgm:pt modelId="{615E1348-B1C2-42EB-9FFA-0A5613A43274}">
      <dgm:prSet phldrT="[Text]"/>
      <dgm:spPr/>
      <dgm:t>
        <a:bodyPr anchor="t"/>
        <a:lstStyle/>
        <a:p>
          <a:r>
            <a:rPr lang="en-US" b="1" i="0" dirty="0"/>
            <a:t>Column Transformer:</a:t>
          </a:r>
          <a:endParaRPr lang="en-US" dirty="0"/>
        </a:p>
      </dgm:t>
    </dgm:pt>
    <dgm:pt modelId="{BC46F85A-281B-47E6-9345-BFD380970C16}" type="sibTrans" cxnId="{6067CC5A-C3DD-455A-908F-6E271A3BEA3C}">
      <dgm:prSet/>
      <dgm:spPr/>
      <dgm:t>
        <a:bodyPr/>
        <a:lstStyle/>
        <a:p>
          <a:endParaRPr lang="en-IN"/>
        </a:p>
      </dgm:t>
    </dgm:pt>
    <dgm:pt modelId="{7043B026-1C90-4A4E-81C8-8FF8DBF084D7}" type="parTrans" cxnId="{6067CC5A-C3DD-455A-908F-6E271A3BEA3C}">
      <dgm:prSet/>
      <dgm:spPr/>
      <dgm:t>
        <a:bodyPr/>
        <a:lstStyle/>
        <a:p>
          <a:endParaRPr lang="en-IN"/>
        </a:p>
      </dgm:t>
    </dgm:pt>
    <dgm:pt modelId="{01E568E0-B785-40EA-9F3D-CFB6B3A2AEBF}">
      <dgm:prSet phldrT="[Text]"/>
      <dgm:spPr/>
      <dgm:t>
        <a:bodyPr anchor="t"/>
        <a:lstStyle/>
        <a:p>
          <a:r>
            <a:rPr lang="en-US" b="1" dirty="0"/>
            <a:t>Applies OHE</a:t>
          </a:r>
          <a:r>
            <a:rPr lang="en-US" dirty="0"/>
            <a:t> to categorical features and </a:t>
          </a:r>
          <a:r>
            <a:rPr lang="en-US" b="1" dirty="0"/>
            <a:t>scaling</a:t>
          </a:r>
          <a:r>
            <a:rPr lang="en-US" dirty="0"/>
            <a:t> to numerical features in one step.</a:t>
          </a:r>
        </a:p>
      </dgm:t>
    </dgm:pt>
    <dgm:pt modelId="{538D585D-7BF4-4D96-867C-DB69456E1DC0}" type="parTrans" cxnId="{90CD82AC-B964-4485-BEDD-3EE7827B7184}">
      <dgm:prSet/>
      <dgm:spPr/>
      <dgm:t>
        <a:bodyPr/>
        <a:lstStyle/>
        <a:p>
          <a:endParaRPr lang="en-IN"/>
        </a:p>
      </dgm:t>
    </dgm:pt>
    <dgm:pt modelId="{7DC1BE15-7C40-4D5B-932B-DEEEE73EEB4F}" type="sibTrans" cxnId="{90CD82AC-B964-4485-BEDD-3EE7827B7184}">
      <dgm:prSet/>
      <dgm:spPr/>
      <dgm:t>
        <a:bodyPr/>
        <a:lstStyle/>
        <a:p>
          <a:endParaRPr lang="en-IN"/>
        </a:p>
      </dgm:t>
    </dgm:pt>
    <dgm:pt modelId="{17266211-DF5A-446A-81D0-B0686664D187}">
      <dgm:prSet phldrT="[Text]"/>
      <dgm:spPr/>
      <dgm:t>
        <a:bodyPr anchor="t"/>
        <a:lstStyle/>
        <a:p>
          <a:r>
            <a:rPr lang="en-US" b="1" dirty="0"/>
            <a:t>Saves time</a:t>
          </a:r>
          <a:r>
            <a:rPr lang="en-US" dirty="0"/>
            <a:t> and prevents manual preprocessing errors.</a:t>
          </a:r>
        </a:p>
      </dgm:t>
    </dgm:pt>
    <dgm:pt modelId="{E5B2B82C-BDE3-432A-8CAE-51196336497B}" type="parTrans" cxnId="{BD103F0B-782E-4DE8-AC72-B1C192D14850}">
      <dgm:prSet/>
      <dgm:spPr/>
      <dgm:t>
        <a:bodyPr/>
        <a:lstStyle/>
        <a:p>
          <a:endParaRPr lang="en-IN"/>
        </a:p>
      </dgm:t>
    </dgm:pt>
    <dgm:pt modelId="{FF9388C6-D094-4AF6-9DF7-5B5D4B28282C}" type="sibTrans" cxnId="{BD103F0B-782E-4DE8-AC72-B1C192D14850}">
      <dgm:prSet/>
      <dgm:spPr/>
      <dgm:t>
        <a:bodyPr/>
        <a:lstStyle/>
        <a:p>
          <a:endParaRPr lang="en-IN"/>
        </a:p>
      </dgm:t>
    </dgm:pt>
    <dgm:pt modelId="{6990255A-CB47-4370-A6C4-248530649A9E}" type="pres">
      <dgm:prSet presAssocID="{03F1DFB7-808C-40B2-8EEB-9DF54D0DDA69}" presName="Name0" presStyleCnt="0">
        <dgm:presLayoutVars>
          <dgm:chMax val="7"/>
          <dgm:chPref val="7"/>
          <dgm:dir/>
          <dgm:animOne val="branch"/>
          <dgm:animLvl val="lvl"/>
        </dgm:presLayoutVars>
      </dgm:prSet>
      <dgm:spPr/>
    </dgm:pt>
    <dgm:pt modelId="{1F6216D0-7734-40F1-A47A-A61001313FEC}" type="pres">
      <dgm:prSet presAssocID="{B350557D-656B-43D0-812B-3B52A1E0E42C}" presName="composite" presStyleCnt="0"/>
      <dgm:spPr/>
    </dgm:pt>
    <dgm:pt modelId="{3C1EDFE3-6252-443B-9397-5E27668E3FA9}" type="pres">
      <dgm:prSet presAssocID="{B350557D-656B-43D0-812B-3B52A1E0E42C}" presName="BackAccent" presStyleLbl="bgShp" presStyleIdx="0" presStyleCnt="3"/>
      <dgm:spPr/>
    </dgm:pt>
    <dgm:pt modelId="{B80DF5FE-0BD1-4F70-9295-BC4A4F3CA47C}" type="pres">
      <dgm:prSet presAssocID="{B350557D-656B-43D0-812B-3B52A1E0E42C}" presName="Accent" presStyleLbl="alignNode1" presStyleIdx="0" presStyleCnt="3"/>
      <dgm:spPr/>
    </dgm:pt>
    <dgm:pt modelId="{BEF99089-6647-4C5A-A33E-F2349100F99C}" type="pres">
      <dgm:prSet presAssocID="{B350557D-656B-43D0-812B-3B52A1E0E42C}" presName="Child" presStyleLbl="revTx" presStyleIdx="0" presStyleCnt="6" custLinFactNeighborY="-4348">
        <dgm:presLayoutVars>
          <dgm:chMax val="0"/>
          <dgm:chPref val="0"/>
          <dgm:bulletEnabled val="1"/>
        </dgm:presLayoutVars>
      </dgm:prSet>
      <dgm:spPr/>
    </dgm:pt>
    <dgm:pt modelId="{421449FC-91FD-4EA1-AD36-A6B9E9B0710E}" type="pres">
      <dgm:prSet presAssocID="{B350557D-656B-43D0-812B-3B52A1E0E42C}" presName="Parent" presStyleLbl="revTx" presStyleIdx="1" presStyleCnt="6">
        <dgm:presLayoutVars>
          <dgm:chMax val="1"/>
          <dgm:chPref val="1"/>
          <dgm:bulletEnabled val="1"/>
        </dgm:presLayoutVars>
      </dgm:prSet>
      <dgm:spPr/>
    </dgm:pt>
    <dgm:pt modelId="{F289A9E0-547E-4D79-B5CE-9A91D97CD7A8}" type="pres">
      <dgm:prSet presAssocID="{F5681365-7166-4BEC-9297-15AE634B2130}" presName="sibTrans" presStyleCnt="0"/>
      <dgm:spPr/>
    </dgm:pt>
    <dgm:pt modelId="{BD29C162-9689-4D68-ABDD-C2DFAB8E1A7A}" type="pres">
      <dgm:prSet presAssocID="{B9714ED2-F1C6-4657-8F85-3068C982889C}" presName="composite" presStyleCnt="0"/>
      <dgm:spPr/>
    </dgm:pt>
    <dgm:pt modelId="{00D52DB6-3397-41E1-8D07-4F971B4159E1}" type="pres">
      <dgm:prSet presAssocID="{B9714ED2-F1C6-4657-8F85-3068C982889C}" presName="BackAccent" presStyleLbl="bgShp" presStyleIdx="1" presStyleCnt="3"/>
      <dgm:spPr/>
    </dgm:pt>
    <dgm:pt modelId="{2FC82A1C-FF57-411E-8D70-B708D4C58FF4}" type="pres">
      <dgm:prSet presAssocID="{B9714ED2-F1C6-4657-8F85-3068C982889C}" presName="Accent" presStyleLbl="alignNode1" presStyleIdx="1" presStyleCnt="3"/>
      <dgm:spPr/>
    </dgm:pt>
    <dgm:pt modelId="{A1283C54-13AF-41E6-8A0B-C0A9478A90DC}" type="pres">
      <dgm:prSet presAssocID="{B9714ED2-F1C6-4657-8F85-3068C982889C}" presName="Child" presStyleLbl="revTx" presStyleIdx="2" presStyleCnt="6" custLinFactNeighborY="-7359">
        <dgm:presLayoutVars>
          <dgm:chMax val="0"/>
          <dgm:chPref val="0"/>
          <dgm:bulletEnabled val="1"/>
        </dgm:presLayoutVars>
      </dgm:prSet>
      <dgm:spPr/>
    </dgm:pt>
    <dgm:pt modelId="{99C94C76-6A05-4C00-9ABF-7557B443CC04}" type="pres">
      <dgm:prSet presAssocID="{B9714ED2-F1C6-4657-8F85-3068C982889C}" presName="Parent" presStyleLbl="revTx" presStyleIdx="3" presStyleCnt="6">
        <dgm:presLayoutVars>
          <dgm:chMax val="1"/>
          <dgm:chPref val="1"/>
          <dgm:bulletEnabled val="1"/>
        </dgm:presLayoutVars>
      </dgm:prSet>
      <dgm:spPr/>
    </dgm:pt>
    <dgm:pt modelId="{53D0C157-9D66-44C0-AAA4-2D41B7DA88F8}" type="pres">
      <dgm:prSet presAssocID="{63E9691A-3D4E-4123-A1DC-32270BAF7B28}" presName="sibTrans" presStyleCnt="0"/>
      <dgm:spPr/>
    </dgm:pt>
    <dgm:pt modelId="{8053F2C8-3772-4E6C-8AFB-FC716334211F}" type="pres">
      <dgm:prSet presAssocID="{615E1348-B1C2-42EB-9FFA-0A5613A43274}" presName="composite" presStyleCnt="0"/>
      <dgm:spPr/>
    </dgm:pt>
    <dgm:pt modelId="{CE5DEB91-3636-46B4-A3C0-DCBB1B8BDBBB}" type="pres">
      <dgm:prSet presAssocID="{615E1348-B1C2-42EB-9FFA-0A5613A43274}" presName="BackAccent" presStyleLbl="bgShp" presStyleIdx="2" presStyleCnt="3"/>
      <dgm:spPr/>
    </dgm:pt>
    <dgm:pt modelId="{9981C6BE-8DA2-4707-A5D1-65EB17E0BAC0}" type="pres">
      <dgm:prSet presAssocID="{615E1348-B1C2-42EB-9FFA-0A5613A43274}" presName="Accent" presStyleLbl="alignNode1" presStyleIdx="2" presStyleCnt="3"/>
      <dgm:spPr/>
    </dgm:pt>
    <dgm:pt modelId="{76A9F6CA-84EF-45A5-9176-C14CF5E1E137}" type="pres">
      <dgm:prSet presAssocID="{615E1348-B1C2-42EB-9FFA-0A5613A43274}" presName="Child" presStyleLbl="revTx" presStyleIdx="4" presStyleCnt="6">
        <dgm:presLayoutVars>
          <dgm:chMax val="0"/>
          <dgm:chPref val="0"/>
          <dgm:bulletEnabled val="1"/>
        </dgm:presLayoutVars>
      </dgm:prSet>
      <dgm:spPr/>
    </dgm:pt>
    <dgm:pt modelId="{988F1D0B-4A07-41F4-9816-A75952DC8EE4}" type="pres">
      <dgm:prSet presAssocID="{615E1348-B1C2-42EB-9FFA-0A5613A43274}" presName="Parent" presStyleLbl="revTx" presStyleIdx="5" presStyleCnt="6">
        <dgm:presLayoutVars>
          <dgm:chMax val="1"/>
          <dgm:chPref val="1"/>
          <dgm:bulletEnabled val="1"/>
        </dgm:presLayoutVars>
      </dgm:prSet>
      <dgm:spPr/>
    </dgm:pt>
  </dgm:ptLst>
  <dgm:cxnLst>
    <dgm:cxn modelId="{B9E4AB00-4273-4759-B958-F2FD66E3979B}" srcId="{03F1DFB7-808C-40B2-8EEB-9DF54D0DDA69}" destId="{B350557D-656B-43D0-812B-3B52A1E0E42C}" srcOrd="0" destOrd="0" parTransId="{8EADF2E7-2A7A-41B9-A406-14597683E632}" sibTransId="{F5681365-7166-4BEC-9297-15AE634B2130}"/>
    <dgm:cxn modelId="{ECB98705-C005-435B-84BF-91276D245EF5}" type="presOf" srcId="{B350557D-656B-43D0-812B-3B52A1E0E42C}" destId="{421449FC-91FD-4EA1-AD36-A6B9E9B0710E}" srcOrd="0" destOrd="0" presId="urn:microsoft.com/office/officeart/2008/layout/IncreasingCircleProcess"/>
    <dgm:cxn modelId="{50BEFC05-E2C0-472A-A0FE-6869F9B45A7D}" type="presOf" srcId="{3E8FB1F6-D13E-4FBB-8A7D-7358B4054844}" destId="{BEF99089-6647-4C5A-A33E-F2349100F99C}" srcOrd="0" destOrd="1" presId="urn:microsoft.com/office/officeart/2008/layout/IncreasingCircleProcess"/>
    <dgm:cxn modelId="{BD103F0B-782E-4DE8-AC72-B1C192D14850}" srcId="{615E1348-B1C2-42EB-9FFA-0A5613A43274}" destId="{17266211-DF5A-446A-81D0-B0686664D187}" srcOrd="1" destOrd="0" parTransId="{E5B2B82C-BDE3-432A-8CAE-51196336497B}" sibTransId="{FF9388C6-D094-4AF6-9DF7-5B5D4B28282C}"/>
    <dgm:cxn modelId="{8E55610D-A430-4B19-9547-ECE6F221F935}" type="presOf" srcId="{B9714ED2-F1C6-4657-8F85-3068C982889C}" destId="{99C94C76-6A05-4C00-9ABF-7557B443CC04}" srcOrd="0" destOrd="0" presId="urn:microsoft.com/office/officeart/2008/layout/IncreasingCircleProcess"/>
    <dgm:cxn modelId="{83994710-D537-4B53-871C-4EC560418F3A}" type="presOf" srcId="{DAA7B5CB-E420-45F1-9680-E6637BB80DBD}" destId="{BEF99089-6647-4C5A-A33E-F2349100F99C}" srcOrd="0" destOrd="2" presId="urn:microsoft.com/office/officeart/2008/layout/IncreasingCircleProcess"/>
    <dgm:cxn modelId="{1F82422D-1421-4D67-ADB7-8CB5DA327AA6}" srcId="{B9714ED2-F1C6-4657-8F85-3068C982889C}" destId="{D6494530-1CAC-47AA-B988-5D4DC1115CAA}" srcOrd="1" destOrd="0" parTransId="{36138C8A-117D-4319-AB0F-18D35C6BFBF2}" sibTransId="{CE82E77A-24DB-46BF-B4EA-EB2556646759}"/>
    <dgm:cxn modelId="{314D2266-F6BC-4F6C-9866-17EAE265F662}" type="presOf" srcId="{01E568E0-B785-40EA-9F3D-CFB6B3A2AEBF}" destId="{76A9F6CA-84EF-45A5-9176-C14CF5E1E137}" srcOrd="0" destOrd="0" presId="urn:microsoft.com/office/officeart/2008/layout/IncreasingCircleProcess"/>
    <dgm:cxn modelId="{F2BD384F-4A02-4362-AA25-BC3ADF818005}" type="presOf" srcId="{17266211-DF5A-446A-81D0-B0686664D187}" destId="{76A9F6CA-84EF-45A5-9176-C14CF5E1E137}" srcOrd="0" destOrd="1" presId="urn:microsoft.com/office/officeart/2008/layout/IncreasingCircleProcess"/>
    <dgm:cxn modelId="{93A7F754-ABA3-453F-A461-2A7683C8BDAE}" srcId="{B350557D-656B-43D0-812B-3B52A1E0E42C}" destId="{6E7BE367-BFC5-4C2E-850B-FA001B754661}" srcOrd="0" destOrd="0" parTransId="{E3CDED84-A517-4567-B20A-B80F6D25C552}" sibTransId="{69128BD9-C2DB-4588-BF47-1B85B07FD4BA}"/>
    <dgm:cxn modelId="{EE0E2355-899D-4C68-942C-6BCEC0D8B3D4}" type="presOf" srcId="{CEB73663-688E-4D47-A377-5D199C0CD41E}" destId="{A1283C54-13AF-41E6-8A0B-C0A9478A90DC}" srcOrd="0" destOrd="0" presId="urn:microsoft.com/office/officeart/2008/layout/IncreasingCircleProcess"/>
    <dgm:cxn modelId="{AE3C2F77-CADB-48D6-8ACE-6622660521BD}" type="presOf" srcId="{D6494530-1CAC-47AA-B988-5D4DC1115CAA}" destId="{A1283C54-13AF-41E6-8A0B-C0A9478A90DC}" srcOrd="0" destOrd="1" presId="urn:microsoft.com/office/officeart/2008/layout/IncreasingCircleProcess"/>
    <dgm:cxn modelId="{6067CC5A-C3DD-455A-908F-6E271A3BEA3C}" srcId="{03F1DFB7-808C-40B2-8EEB-9DF54D0DDA69}" destId="{615E1348-B1C2-42EB-9FFA-0A5613A43274}" srcOrd="2" destOrd="0" parTransId="{7043B026-1C90-4A4E-81C8-8FF8DBF084D7}" sibTransId="{BC46F85A-281B-47E6-9345-BFD380970C16}"/>
    <dgm:cxn modelId="{99AF9893-393A-466D-AD99-8B098721F16E}" type="presOf" srcId="{03F1DFB7-808C-40B2-8EEB-9DF54D0DDA69}" destId="{6990255A-CB47-4370-A6C4-248530649A9E}" srcOrd="0" destOrd="0" presId="urn:microsoft.com/office/officeart/2008/layout/IncreasingCircleProcess"/>
    <dgm:cxn modelId="{3AB8DF98-8D74-44E9-B41D-CCE229D9A2B3}" srcId="{B9714ED2-F1C6-4657-8F85-3068C982889C}" destId="{CEB73663-688E-4D47-A377-5D199C0CD41E}" srcOrd="0" destOrd="0" parTransId="{241FA24A-C7D2-42FB-A32C-8E94D6A5CA01}" sibTransId="{AA6ED2C3-7F0A-4CFC-A726-FAC268624205}"/>
    <dgm:cxn modelId="{5DB1D19F-29B8-4D1C-BF7E-F2CC38B79350}" type="presOf" srcId="{6E7BE367-BFC5-4C2E-850B-FA001B754661}" destId="{BEF99089-6647-4C5A-A33E-F2349100F99C}" srcOrd="0" destOrd="0" presId="urn:microsoft.com/office/officeart/2008/layout/IncreasingCircleProcess"/>
    <dgm:cxn modelId="{0B1F56A9-A106-430F-8C17-6D118797E0CC}" srcId="{B350557D-656B-43D0-812B-3B52A1E0E42C}" destId="{3E8FB1F6-D13E-4FBB-8A7D-7358B4054844}" srcOrd="1" destOrd="0" parTransId="{FC30953A-59F2-4044-8A2D-155F22AED008}" sibTransId="{D86C3EA2-58AD-4A07-9446-DD592CF53B3D}"/>
    <dgm:cxn modelId="{90CD82AC-B964-4485-BEDD-3EE7827B7184}" srcId="{615E1348-B1C2-42EB-9FFA-0A5613A43274}" destId="{01E568E0-B785-40EA-9F3D-CFB6B3A2AEBF}" srcOrd="0" destOrd="0" parTransId="{538D585D-7BF4-4D96-867C-DB69456E1DC0}" sibTransId="{7DC1BE15-7C40-4D5B-932B-DEEEE73EEB4F}"/>
    <dgm:cxn modelId="{204B17B0-8DAC-4695-BAB8-33B114AC0526}" srcId="{B350557D-656B-43D0-812B-3B52A1E0E42C}" destId="{DAA7B5CB-E420-45F1-9680-E6637BB80DBD}" srcOrd="2" destOrd="0" parTransId="{BE16ED56-65CB-4D84-8236-3126A92FD124}" sibTransId="{5E82C19A-D111-43D2-B63B-DDAA10140CB9}"/>
    <dgm:cxn modelId="{904864CD-FE14-4DA5-B6F4-F8A075856E10}" srcId="{03F1DFB7-808C-40B2-8EEB-9DF54D0DDA69}" destId="{B9714ED2-F1C6-4657-8F85-3068C982889C}" srcOrd="1" destOrd="0" parTransId="{A243892A-928A-41BA-AC23-032C4717272A}" sibTransId="{63E9691A-3D4E-4123-A1DC-32270BAF7B28}"/>
    <dgm:cxn modelId="{8B889BEA-496E-4BBA-8800-574671DBBFFA}" type="presOf" srcId="{615E1348-B1C2-42EB-9FFA-0A5613A43274}" destId="{988F1D0B-4A07-41F4-9816-A75952DC8EE4}" srcOrd="0" destOrd="0" presId="urn:microsoft.com/office/officeart/2008/layout/IncreasingCircleProcess"/>
    <dgm:cxn modelId="{08D7A2EA-0BE5-4CFE-8894-4DC2C0626033}" type="presParOf" srcId="{6990255A-CB47-4370-A6C4-248530649A9E}" destId="{1F6216D0-7734-40F1-A47A-A61001313FEC}" srcOrd="0" destOrd="0" presId="urn:microsoft.com/office/officeart/2008/layout/IncreasingCircleProcess"/>
    <dgm:cxn modelId="{D229C4CC-30C4-4CF2-A793-87924F263BBD}" type="presParOf" srcId="{1F6216D0-7734-40F1-A47A-A61001313FEC}" destId="{3C1EDFE3-6252-443B-9397-5E27668E3FA9}" srcOrd="0" destOrd="0" presId="urn:microsoft.com/office/officeart/2008/layout/IncreasingCircleProcess"/>
    <dgm:cxn modelId="{E4FE4CC1-6295-4F2D-B087-E685E6A398DF}" type="presParOf" srcId="{1F6216D0-7734-40F1-A47A-A61001313FEC}" destId="{B80DF5FE-0BD1-4F70-9295-BC4A4F3CA47C}" srcOrd="1" destOrd="0" presId="urn:microsoft.com/office/officeart/2008/layout/IncreasingCircleProcess"/>
    <dgm:cxn modelId="{404C20B9-C1EA-48A4-9186-F2F7849039EE}" type="presParOf" srcId="{1F6216D0-7734-40F1-A47A-A61001313FEC}" destId="{BEF99089-6647-4C5A-A33E-F2349100F99C}" srcOrd="2" destOrd="0" presId="urn:microsoft.com/office/officeart/2008/layout/IncreasingCircleProcess"/>
    <dgm:cxn modelId="{65CC0EFA-E5D4-469D-8AC4-95C786A3822D}" type="presParOf" srcId="{1F6216D0-7734-40F1-A47A-A61001313FEC}" destId="{421449FC-91FD-4EA1-AD36-A6B9E9B0710E}" srcOrd="3" destOrd="0" presId="urn:microsoft.com/office/officeart/2008/layout/IncreasingCircleProcess"/>
    <dgm:cxn modelId="{6A0728F4-2BA5-4AF4-94E2-DF46CFEBBDE9}" type="presParOf" srcId="{6990255A-CB47-4370-A6C4-248530649A9E}" destId="{F289A9E0-547E-4D79-B5CE-9A91D97CD7A8}" srcOrd="1" destOrd="0" presId="urn:microsoft.com/office/officeart/2008/layout/IncreasingCircleProcess"/>
    <dgm:cxn modelId="{2FCC4132-6C10-4FD7-BEFE-D74B82202E30}" type="presParOf" srcId="{6990255A-CB47-4370-A6C4-248530649A9E}" destId="{BD29C162-9689-4D68-ABDD-C2DFAB8E1A7A}" srcOrd="2" destOrd="0" presId="urn:microsoft.com/office/officeart/2008/layout/IncreasingCircleProcess"/>
    <dgm:cxn modelId="{77BDACE8-E727-46CD-A2CE-9436C98CFE0D}" type="presParOf" srcId="{BD29C162-9689-4D68-ABDD-C2DFAB8E1A7A}" destId="{00D52DB6-3397-41E1-8D07-4F971B4159E1}" srcOrd="0" destOrd="0" presId="urn:microsoft.com/office/officeart/2008/layout/IncreasingCircleProcess"/>
    <dgm:cxn modelId="{4CB13B2E-8FDA-45E8-AC09-D47EAE5E5126}" type="presParOf" srcId="{BD29C162-9689-4D68-ABDD-C2DFAB8E1A7A}" destId="{2FC82A1C-FF57-411E-8D70-B708D4C58FF4}" srcOrd="1" destOrd="0" presId="urn:microsoft.com/office/officeart/2008/layout/IncreasingCircleProcess"/>
    <dgm:cxn modelId="{B7FEA6E7-3A25-46F1-82E6-E9DCDC4FE05B}" type="presParOf" srcId="{BD29C162-9689-4D68-ABDD-C2DFAB8E1A7A}" destId="{A1283C54-13AF-41E6-8A0B-C0A9478A90DC}" srcOrd="2" destOrd="0" presId="urn:microsoft.com/office/officeart/2008/layout/IncreasingCircleProcess"/>
    <dgm:cxn modelId="{7C13F0A9-80EB-4719-B8F3-378A3830069B}" type="presParOf" srcId="{BD29C162-9689-4D68-ABDD-C2DFAB8E1A7A}" destId="{99C94C76-6A05-4C00-9ABF-7557B443CC04}" srcOrd="3" destOrd="0" presId="urn:microsoft.com/office/officeart/2008/layout/IncreasingCircleProcess"/>
    <dgm:cxn modelId="{96BFDE16-2AAE-4E6A-A77B-2016E36791D8}" type="presParOf" srcId="{6990255A-CB47-4370-A6C4-248530649A9E}" destId="{53D0C157-9D66-44C0-AAA4-2D41B7DA88F8}" srcOrd="3" destOrd="0" presId="urn:microsoft.com/office/officeart/2008/layout/IncreasingCircleProcess"/>
    <dgm:cxn modelId="{59333550-2FB9-4237-8C80-1AF9FC2AAC23}" type="presParOf" srcId="{6990255A-CB47-4370-A6C4-248530649A9E}" destId="{8053F2C8-3772-4E6C-8AFB-FC716334211F}" srcOrd="4" destOrd="0" presId="urn:microsoft.com/office/officeart/2008/layout/IncreasingCircleProcess"/>
    <dgm:cxn modelId="{1E8850B2-6941-443F-8CC8-CD9CC0E00898}" type="presParOf" srcId="{8053F2C8-3772-4E6C-8AFB-FC716334211F}" destId="{CE5DEB91-3636-46B4-A3C0-DCBB1B8BDBBB}" srcOrd="0" destOrd="0" presId="urn:microsoft.com/office/officeart/2008/layout/IncreasingCircleProcess"/>
    <dgm:cxn modelId="{1BA9AD9A-981B-422F-99A0-496F9A232945}" type="presParOf" srcId="{8053F2C8-3772-4E6C-8AFB-FC716334211F}" destId="{9981C6BE-8DA2-4707-A5D1-65EB17E0BAC0}" srcOrd="1" destOrd="0" presId="urn:microsoft.com/office/officeart/2008/layout/IncreasingCircleProcess"/>
    <dgm:cxn modelId="{093001BC-E3BB-47CF-AE9C-BBB47E416509}" type="presParOf" srcId="{8053F2C8-3772-4E6C-8AFB-FC716334211F}" destId="{76A9F6CA-84EF-45A5-9176-C14CF5E1E137}" srcOrd="2" destOrd="0" presId="urn:microsoft.com/office/officeart/2008/layout/IncreasingCircleProcess"/>
    <dgm:cxn modelId="{170C1B62-6350-4F89-8354-CA5A3C4044F2}" type="presParOf" srcId="{8053F2C8-3772-4E6C-8AFB-FC716334211F}" destId="{988F1D0B-4A07-41F4-9816-A75952DC8EE4}" srcOrd="3" destOrd="0" presId="urn:microsoft.com/office/officeart/2008/layout/Increasing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EE9B4BA-E75A-40C1-8A61-E907EAA75AAE}" type="doc">
      <dgm:prSet loTypeId="urn:microsoft.com/office/officeart/2005/8/layout/hList9" loCatId="list" qsTypeId="urn:microsoft.com/office/officeart/2005/8/quickstyle/simple5" qsCatId="simple" csTypeId="urn:microsoft.com/office/officeart/2005/8/colors/accent1_2" csCatId="accent1" phldr="1"/>
      <dgm:spPr/>
      <dgm:t>
        <a:bodyPr/>
        <a:lstStyle/>
        <a:p>
          <a:endParaRPr lang="en-US"/>
        </a:p>
      </dgm:t>
    </dgm:pt>
    <dgm:pt modelId="{DEB87217-13AC-4363-94DD-B4F87183DAE5}">
      <dgm:prSet phldrT="[Text]"/>
      <dgm:spPr>
        <a:solidFill>
          <a:schemeClr val="accent1">
            <a:lumMod val="75000"/>
          </a:schemeClr>
        </a:solidFill>
      </dgm:spPr>
      <dgm:t>
        <a:bodyPr/>
        <a:lstStyle/>
        <a:p>
          <a:r>
            <a:rPr lang="en-US" dirty="0"/>
            <a:t>Normally </a:t>
          </a:r>
        </a:p>
      </dgm:t>
    </dgm:pt>
    <dgm:pt modelId="{E64DEED3-2B47-4502-912C-3648AF1DC544}" type="parTrans" cxnId="{2E358232-5018-44B9-BC4D-67D860CDD020}">
      <dgm:prSet/>
      <dgm:spPr/>
      <dgm:t>
        <a:bodyPr/>
        <a:lstStyle/>
        <a:p>
          <a:endParaRPr lang="en-US"/>
        </a:p>
      </dgm:t>
    </dgm:pt>
    <dgm:pt modelId="{33C455BF-2119-485E-B46F-A61ADB03CD9B}" type="sibTrans" cxnId="{2E358232-5018-44B9-BC4D-67D860CDD020}">
      <dgm:prSet/>
      <dgm:spPr/>
      <dgm:t>
        <a:bodyPr/>
        <a:lstStyle/>
        <a:p>
          <a:endParaRPr lang="en-US"/>
        </a:p>
      </dgm:t>
    </dgm:pt>
    <dgm:pt modelId="{921CB11F-B6B1-4ED4-91F2-72B5DADE0263}">
      <dgm:prSet phldrT="[Text]" custT="1"/>
      <dgm:spPr/>
      <dgm:t>
        <a:bodyPr/>
        <a:lstStyle/>
        <a:p>
          <a:r>
            <a:rPr lang="en-US" sz="2400" b="0" i="0" dirty="0"/>
            <a:t>Models built without any balancing technique</a:t>
          </a:r>
          <a:endParaRPr lang="en-US" sz="2400" dirty="0"/>
        </a:p>
      </dgm:t>
    </dgm:pt>
    <dgm:pt modelId="{2EA73D1F-C478-49D1-AF3C-BF2A7FB02184}" type="parTrans" cxnId="{C7AC762A-5C6C-463E-B43D-E3A87D348191}">
      <dgm:prSet/>
      <dgm:spPr/>
      <dgm:t>
        <a:bodyPr/>
        <a:lstStyle/>
        <a:p>
          <a:endParaRPr lang="en-US"/>
        </a:p>
      </dgm:t>
    </dgm:pt>
    <dgm:pt modelId="{9D4121B6-8C74-475C-BF4F-032AA3348784}" type="sibTrans" cxnId="{C7AC762A-5C6C-463E-B43D-E3A87D348191}">
      <dgm:prSet/>
      <dgm:spPr/>
      <dgm:t>
        <a:bodyPr/>
        <a:lstStyle/>
        <a:p>
          <a:endParaRPr lang="en-US"/>
        </a:p>
      </dgm:t>
    </dgm:pt>
    <dgm:pt modelId="{AF409D8F-4D9F-4AF1-B5BA-893F882898ED}">
      <dgm:prSet phldrT="[Text]"/>
      <dgm:spPr>
        <a:solidFill>
          <a:srgbClr val="002060"/>
        </a:solidFill>
      </dgm:spPr>
      <dgm:t>
        <a:bodyPr/>
        <a:lstStyle/>
        <a:p>
          <a:r>
            <a:rPr lang="en-US" dirty="0"/>
            <a:t>Over-Sampling</a:t>
          </a:r>
        </a:p>
      </dgm:t>
    </dgm:pt>
    <dgm:pt modelId="{12A9571B-4499-4621-A9CD-BAEA70D51053}" type="parTrans" cxnId="{8CA8B095-1941-4E7B-A665-40CC2ED3E39C}">
      <dgm:prSet/>
      <dgm:spPr/>
      <dgm:t>
        <a:bodyPr/>
        <a:lstStyle/>
        <a:p>
          <a:endParaRPr lang="en-US"/>
        </a:p>
      </dgm:t>
    </dgm:pt>
    <dgm:pt modelId="{BB6A5EAF-A9CA-4351-8127-25BB37C2F1C8}" type="sibTrans" cxnId="{8CA8B095-1941-4E7B-A665-40CC2ED3E39C}">
      <dgm:prSet/>
      <dgm:spPr/>
      <dgm:t>
        <a:bodyPr/>
        <a:lstStyle/>
        <a:p>
          <a:endParaRPr lang="en-US"/>
        </a:p>
      </dgm:t>
    </dgm:pt>
    <dgm:pt modelId="{99E5CA57-65A9-4540-AF25-C0226A65F8B1}">
      <dgm:prSet phldrT="[Text]"/>
      <dgm:spPr/>
      <dgm:t>
        <a:bodyPr/>
        <a:lstStyle/>
        <a:p>
          <a:r>
            <a:rPr lang="en-US" b="1" dirty="0"/>
            <a:t>SMOTE</a:t>
          </a:r>
          <a:r>
            <a:rPr lang="en-US" dirty="0"/>
            <a:t> (</a:t>
          </a:r>
          <a:r>
            <a:rPr lang="en-US" b="0" i="0" dirty="0"/>
            <a:t>Synthetic Minority Over-sampling Technique) -</a:t>
          </a:r>
        </a:p>
        <a:p>
          <a:r>
            <a:rPr lang="en-US" dirty="0"/>
            <a:t>a smarter way to oversample, it creates synthetic samples that are similar to the existing minority class samples. </a:t>
          </a:r>
        </a:p>
      </dgm:t>
    </dgm:pt>
    <dgm:pt modelId="{2A5DBD18-0B4D-4113-96EA-709A820B4096}" type="parTrans" cxnId="{91B4909A-5092-49BE-846E-7AA54D29EF5B}">
      <dgm:prSet/>
      <dgm:spPr/>
      <dgm:t>
        <a:bodyPr/>
        <a:lstStyle/>
        <a:p>
          <a:endParaRPr lang="en-US"/>
        </a:p>
      </dgm:t>
    </dgm:pt>
    <dgm:pt modelId="{169DD23D-46E5-46E6-BEFA-3AA801CAFD89}" type="sibTrans" cxnId="{91B4909A-5092-49BE-846E-7AA54D29EF5B}">
      <dgm:prSet/>
      <dgm:spPr/>
      <dgm:t>
        <a:bodyPr/>
        <a:lstStyle/>
        <a:p>
          <a:endParaRPr lang="en-US"/>
        </a:p>
      </dgm:t>
    </dgm:pt>
    <dgm:pt modelId="{CD166343-E11D-45BC-9FE5-EEC1708E9BF1}">
      <dgm:prSet phldrT="[Text]"/>
      <dgm:spPr/>
      <dgm:t>
        <a:bodyPr/>
        <a:lstStyle/>
        <a:p>
          <a:r>
            <a:rPr lang="en-US" b="0" i="0" dirty="0"/>
            <a:t> Adding </a:t>
          </a:r>
          <a:r>
            <a:rPr lang="en-US" b="1" i="0" dirty="0"/>
            <a:t>more copies of the minority class</a:t>
          </a:r>
          <a:r>
            <a:rPr lang="en-US" b="0" i="0" dirty="0"/>
            <a:t> to balance the dataset.</a:t>
          </a:r>
          <a:endParaRPr lang="en-US" dirty="0"/>
        </a:p>
      </dgm:t>
    </dgm:pt>
    <dgm:pt modelId="{3F125C38-B0F5-497A-9E19-C4CF24393E6E}" type="parTrans" cxnId="{7D74A70B-07BC-40D3-A792-861202A4718D}">
      <dgm:prSet/>
      <dgm:spPr/>
      <dgm:t>
        <a:bodyPr/>
        <a:lstStyle/>
        <a:p>
          <a:endParaRPr lang="en-US"/>
        </a:p>
      </dgm:t>
    </dgm:pt>
    <dgm:pt modelId="{3D76D64A-7984-4027-97E5-B764D858C69B}" type="sibTrans" cxnId="{7D74A70B-07BC-40D3-A792-861202A4718D}">
      <dgm:prSet/>
      <dgm:spPr/>
      <dgm:t>
        <a:bodyPr/>
        <a:lstStyle/>
        <a:p>
          <a:endParaRPr lang="en-US"/>
        </a:p>
      </dgm:t>
    </dgm:pt>
    <dgm:pt modelId="{EA4FBEDC-10E9-42D2-B067-F4D4BE2C6BD2}" type="pres">
      <dgm:prSet presAssocID="{2EE9B4BA-E75A-40C1-8A61-E907EAA75AAE}" presName="list" presStyleCnt="0">
        <dgm:presLayoutVars>
          <dgm:dir/>
          <dgm:animLvl val="lvl"/>
        </dgm:presLayoutVars>
      </dgm:prSet>
      <dgm:spPr/>
    </dgm:pt>
    <dgm:pt modelId="{A1D9FFC7-BC7B-4CF2-B7EB-4EED4A53E3CE}" type="pres">
      <dgm:prSet presAssocID="{DEB87217-13AC-4363-94DD-B4F87183DAE5}" presName="posSpace" presStyleCnt="0"/>
      <dgm:spPr/>
    </dgm:pt>
    <dgm:pt modelId="{481F9416-F573-42F9-B39D-3939224C424B}" type="pres">
      <dgm:prSet presAssocID="{DEB87217-13AC-4363-94DD-B4F87183DAE5}" presName="vertFlow" presStyleCnt="0"/>
      <dgm:spPr/>
    </dgm:pt>
    <dgm:pt modelId="{37B6110B-34E3-4565-BB2E-E3FDA3D7D19B}" type="pres">
      <dgm:prSet presAssocID="{DEB87217-13AC-4363-94DD-B4F87183DAE5}" presName="topSpace" presStyleCnt="0"/>
      <dgm:spPr/>
    </dgm:pt>
    <dgm:pt modelId="{7E0F6078-691F-490D-852D-80EDD040A528}" type="pres">
      <dgm:prSet presAssocID="{DEB87217-13AC-4363-94DD-B4F87183DAE5}" presName="firstComp" presStyleCnt="0"/>
      <dgm:spPr/>
    </dgm:pt>
    <dgm:pt modelId="{93975628-94BD-486C-A7C5-42626198293E}" type="pres">
      <dgm:prSet presAssocID="{DEB87217-13AC-4363-94DD-B4F87183DAE5}" presName="firstChild" presStyleLbl="bgAccFollowNode1" presStyleIdx="0" presStyleCnt="3" custLinFactNeighborX="33183" custLinFactNeighborY="11466"/>
      <dgm:spPr/>
    </dgm:pt>
    <dgm:pt modelId="{DF469940-11BC-47B7-87AA-DBD1465FD5E4}" type="pres">
      <dgm:prSet presAssocID="{DEB87217-13AC-4363-94DD-B4F87183DAE5}" presName="firstChildTx" presStyleLbl="bgAccFollowNode1" presStyleIdx="0" presStyleCnt="3">
        <dgm:presLayoutVars>
          <dgm:bulletEnabled val="1"/>
        </dgm:presLayoutVars>
      </dgm:prSet>
      <dgm:spPr/>
    </dgm:pt>
    <dgm:pt modelId="{9F24E443-80D8-48E1-8B87-20F8D068A514}" type="pres">
      <dgm:prSet presAssocID="{DEB87217-13AC-4363-94DD-B4F87183DAE5}" presName="negSpace" presStyleCnt="0"/>
      <dgm:spPr/>
    </dgm:pt>
    <dgm:pt modelId="{8A871E12-CF7F-4EE4-8A1D-E4546E2FEA1D}" type="pres">
      <dgm:prSet presAssocID="{DEB87217-13AC-4363-94DD-B4F87183DAE5}" presName="circle" presStyleLbl="node1" presStyleIdx="0" presStyleCnt="2" custLinFactNeighborX="31751" custLinFactNeighborY="11954"/>
      <dgm:spPr/>
    </dgm:pt>
    <dgm:pt modelId="{BF390871-674F-4E65-AF09-FCCA1950CD32}" type="pres">
      <dgm:prSet presAssocID="{33C455BF-2119-485E-B46F-A61ADB03CD9B}" presName="transSpace" presStyleCnt="0"/>
      <dgm:spPr/>
    </dgm:pt>
    <dgm:pt modelId="{1FB20B36-6039-47DA-86A4-9A0D0A04AA92}" type="pres">
      <dgm:prSet presAssocID="{AF409D8F-4D9F-4AF1-B5BA-893F882898ED}" presName="posSpace" presStyleCnt="0"/>
      <dgm:spPr/>
    </dgm:pt>
    <dgm:pt modelId="{0B66C9C9-79AE-436A-BBF7-C07E194E6DA4}" type="pres">
      <dgm:prSet presAssocID="{AF409D8F-4D9F-4AF1-B5BA-893F882898ED}" presName="vertFlow" presStyleCnt="0"/>
      <dgm:spPr/>
    </dgm:pt>
    <dgm:pt modelId="{267B0A3A-B4C6-46B5-BFD4-0EE257E548B2}" type="pres">
      <dgm:prSet presAssocID="{AF409D8F-4D9F-4AF1-B5BA-893F882898ED}" presName="topSpace" presStyleCnt="0"/>
      <dgm:spPr/>
    </dgm:pt>
    <dgm:pt modelId="{5F8965A7-6903-4998-B76C-BE9AA999AF23}" type="pres">
      <dgm:prSet presAssocID="{AF409D8F-4D9F-4AF1-B5BA-893F882898ED}" presName="firstComp" presStyleCnt="0"/>
      <dgm:spPr/>
    </dgm:pt>
    <dgm:pt modelId="{C5E2DB32-8D5B-4B99-A08E-79404ED2CFE5}" type="pres">
      <dgm:prSet presAssocID="{AF409D8F-4D9F-4AF1-B5BA-893F882898ED}" presName="firstChild" presStyleLbl="bgAccFollowNode1" presStyleIdx="1" presStyleCnt="3" custLinFactNeighborX="43981" custLinFactNeighborY="3696"/>
      <dgm:spPr/>
    </dgm:pt>
    <dgm:pt modelId="{A1709E77-FD43-4B50-B540-3B1E7354B4DF}" type="pres">
      <dgm:prSet presAssocID="{AF409D8F-4D9F-4AF1-B5BA-893F882898ED}" presName="firstChildTx" presStyleLbl="bgAccFollowNode1" presStyleIdx="1" presStyleCnt="3">
        <dgm:presLayoutVars>
          <dgm:bulletEnabled val="1"/>
        </dgm:presLayoutVars>
      </dgm:prSet>
      <dgm:spPr/>
    </dgm:pt>
    <dgm:pt modelId="{2B6594D4-188E-43A2-9E82-16DFC50810D2}" type="pres">
      <dgm:prSet presAssocID="{99E5CA57-65A9-4540-AF25-C0226A65F8B1}" presName="comp" presStyleCnt="0"/>
      <dgm:spPr/>
    </dgm:pt>
    <dgm:pt modelId="{076969AF-8353-43FB-83F6-22456631F726}" type="pres">
      <dgm:prSet presAssocID="{99E5CA57-65A9-4540-AF25-C0226A65F8B1}" presName="child" presStyleLbl="bgAccFollowNode1" presStyleIdx="2" presStyleCnt="3" custScaleX="98985" custScaleY="136424" custLinFactNeighborX="43474" custLinFactNeighborY="-3505"/>
      <dgm:spPr/>
    </dgm:pt>
    <dgm:pt modelId="{C094A240-BAC6-4623-B0ED-AA3D05C531AF}" type="pres">
      <dgm:prSet presAssocID="{99E5CA57-65A9-4540-AF25-C0226A65F8B1}" presName="childTx" presStyleLbl="bgAccFollowNode1" presStyleIdx="2" presStyleCnt="3">
        <dgm:presLayoutVars>
          <dgm:bulletEnabled val="1"/>
        </dgm:presLayoutVars>
      </dgm:prSet>
      <dgm:spPr/>
    </dgm:pt>
    <dgm:pt modelId="{C84E5427-0BF3-4B33-B691-396C219B482A}" type="pres">
      <dgm:prSet presAssocID="{AF409D8F-4D9F-4AF1-B5BA-893F882898ED}" presName="negSpace" presStyleCnt="0"/>
      <dgm:spPr/>
    </dgm:pt>
    <dgm:pt modelId="{3F7C1A69-6069-4D11-8D6D-4646EE322D5E}" type="pres">
      <dgm:prSet presAssocID="{AF409D8F-4D9F-4AF1-B5BA-893F882898ED}" presName="circle" presStyleLbl="node1" presStyleIdx="1" presStyleCnt="2" custLinFactNeighborX="16663" custLinFactNeighborY="1872"/>
      <dgm:spPr/>
    </dgm:pt>
  </dgm:ptLst>
  <dgm:cxnLst>
    <dgm:cxn modelId="{7D74A70B-07BC-40D3-A792-861202A4718D}" srcId="{AF409D8F-4D9F-4AF1-B5BA-893F882898ED}" destId="{CD166343-E11D-45BC-9FE5-EEC1708E9BF1}" srcOrd="0" destOrd="0" parTransId="{3F125C38-B0F5-497A-9E19-C4CF24393E6E}" sibTransId="{3D76D64A-7984-4027-97E5-B764D858C69B}"/>
    <dgm:cxn modelId="{FDD15E0D-6D88-4E3E-8488-37CDBDA83236}" type="presOf" srcId="{921CB11F-B6B1-4ED4-91F2-72B5DADE0263}" destId="{93975628-94BD-486C-A7C5-42626198293E}" srcOrd="0" destOrd="0" presId="urn:microsoft.com/office/officeart/2005/8/layout/hList9"/>
    <dgm:cxn modelId="{C7AC762A-5C6C-463E-B43D-E3A87D348191}" srcId="{DEB87217-13AC-4363-94DD-B4F87183DAE5}" destId="{921CB11F-B6B1-4ED4-91F2-72B5DADE0263}" srcOrd="0" destOrd="0" parTransId="{2EA73D1F-C478-49D1-AF3C-BF2A7FB02184}" sibTransId="{9D4121B6-8C74-475C-BF4F-032AA3348784}"/>
    <dgm:cxn modelId="{2E358232-5018-44B9-BC4D-67D860CDD020}" srcId="{2EE9B4BA-E75A-40C1-8A61-E907EAA75AAE}" destId="{DEB87217-13AC-4363-94DD-B4F87183DAE5}" srcOrd="0" destOrd="0" parTransId="{E64DEED3-2B47-4502-912C-3648AF1DC544}" sibTransId="{33C455BF-2119-485E-B46F-A61ADB03CD9B}"/>
    <dgm:cxn modelId="{4716F73E-AC4A-4891-AD2E-50DED612B9F8}" type="presOf" srcId="{AF409D8F-4D9F-4AF1-B5BA-893F882898ED}" destId="{3F7C1A69-6069-4D11-8D6D-4646EE322D5E}" srcOrd="0" destOrd="0" presId="urn:microsoft.com/office/officeart/2005/8/layout/hList9"/>
    <dgm:cxn modelId="{237EEA8F-48A9-4C92-9BEB-6EF8900B93DE}" type="presOf" srcId="{99E5CA57-65A9-4540-AF25-C0226A65F8B1}" destId="{076969AF-8353-43FB-83F6-22456631F726}" srcOrd="0" destOrd="0" presId="urn:microsoft.com/office/officeart/2005/8/layout/hList9"/>
    <dgm:cxn modelId="{FAB6CB94-7486-480A-A5A5-E29AC7BAA2BD}" type="presOf" srcId="{CD166343-E11D-45BC-9FE5-EEC1708E9BF1}" destId="{C5E2DB32-8D5B-4B99-A08E-79404ED2CFE5}" srcOrd="0" destOrd="0" presId="urn:microsoft.com/office/officeart/2005/8/layout/hList9"/>
    <dgm:cxn modelId="{8CA8B095-1941-4E7B-A665-40CC2ED3E39C}" srcId="{2EE9B4BA-E75A-40C1-8A61-E907EAA75AAE}" destId="{AF409D8F-4D9F-4AF1-B5BA-893F882898ED}" srcOrd="1" destOrd="0" parTransId="{12A9571B-4499-4621-A9CD-BAEA70D51053}" sibTransId="{BB6A5EAF-A9CA-4351-8127-25BB37C2F1C8}"/>
    <dgm:cxn modelId="{0F4B9097-DAA6-414F-B29C-C6E9EA125956}" type="presOf" srcId="{CD166343-E11D-45BC-9FE5-EEC1708E9BF1}" destId="{A1709E77-FD43-4B50-B540-3B1E7354B4DF}" srcOrd="1" destOrd="0" presId="urn:microsoft.com/office/officeart/2005/8/layout/hList9"/>
    <dgm:cxn modelId="{91B4909A-5092-49BE-846E-7AA54D29EF5B}" srcId="{AF409D8F-4D9F-4AF1-B5BA-893F882898ED}" destId="{99E5CA57-65A9-4540-AF25-C0226A65F8B1}" srcOrd="1" destOrd="0" parTransId="{2A5DBD18-0B4D-4113-96EA-709A820B4096}" sibTransId="{169DD23D-46E5-46E6-BEFA-3AA801CAFD89}"/>
    <dgm:cxn modelId="{B62EB7C4-9510-4098-9CC6-07B6C3DC901B}" type="presOf" srcId="{921CB11F-B6B1-4ED4-91F2-72B5DADE0263}" destId="{DF469940-11BC-47B7-87AA-DBD1465FD5E4}" srcOrd="1" destOrd="0" presId="urn:microsoft.com/office/officeart/2005/8/layout/hList9"/>
    <dgm:cxn modelId="{2FA192C9-8CE8-49B2-B007-E83F248FF6E5}" type="presOf" srcId="{DEB87217-13AC-4363-94DD-B4F87183DAE5}" destId="{8A871E12-CF7F-4EE4-8A1D-E4546E2FEA1D}" srcOrd="0" destOrd="0" presId="urn:microsoft.com/office/officeart/2005/8/layout/hList9"/>
    <dgm:cxn modelId="{A5986DD0-F79B-4FDC-8468-C5386918FE88}" type="presOf" srcId="{99E5CA57-65A9-4540-AF25-C0226A65F8B1}" destId="{C094A240-BAC6-4623-B0ED-AA3D05C531AF}" srcOrd="1" destOrd="0" presId="urn:microsoft.com/office/officeart/2005/8/layout/hList9"/>
    <dgm:cxn modelId="{4D3F27EA-DACA-49C6-8EF9-8BCCBD74E22F}" type="presOf" srcId="{2EE9B4BA-E75A-40C1-8A61-E907EAA75AAE}" destId="{EA4FBEDC-10E9-42D2-B067-F4D4BE2C6BD2}" srcOrd="0" destOrd="0" presId="urn:microsoft.com/office/officeart/2005/8/layout/hList9"/>
    <dgm:cxn modelId="{A890A531-5A9F-464E-BC7E-A0D96D0DC699}" type="presParOf" srcId="{EA4FBEDC-10E9-42D2-B067-F4D4BE2C6BD2}" destId="{A1D9FFC7-BC7B-4CF2-B7EB-4EED4A53E3CE}" srcOrd="0" destOrd="0" presId="urn:microsoft.com/office/officeart/2005/8/layout/hList9"/>
    <dgm:cxn modelId="{9286946D-6698-4041-89F1-2F2DAA1C19F5}" type="presParOf" srcId="{EA4FBEDC-10E9-42D2-B067-F4D4BE2C6BD2}" destId="{481F9416-F573-42F9-B39D-3939224C424B}" srcOrd="1" destOrd="0" presId="urn:microsoft.com/office/officeart/2005/8/layout/hList9"/>
    <dgm:cxn modelId="{3278536D-F899-444C-8818-B93A853E4C9F}" type="presParOf" srcId="{481F9416-F573-42F9-B39D-3939224C424B}" destId="{37B6110B-34E3-4565-BB2E-E3FDA3D7D19B}" srcOrd="0" destOrd="0" presId="urn:microsoft.com/office/officeart/2005/8/layout/hList9"/>
    <dgm:cxn modelId="{4A0E821C-D3B8-4254-8042-477A9D7ABDDD}" type="presParOf" srcId="{481F9416-F573-42F9-B39D-3939224C424B}" destId="{7E0F6078-691F-490D-852D-80EDD040A528}" srcOrd="1" destOrd="0" presId="urn:microsoft.com/office/officeart/2005/8/layout/hList9"/>
    <dgm:cxn modelId="{7508A65F-FE76-4AA1-9490-97F6E19CC693}" type="presParOf" srcId="{7E0F6078-691F-490D-852D-80EDD040A528}" destId="{93975628-94BD-486C-A7C5-42626198293E}" srcOrd="0" destOrd="0" presId="urn:microsoft.com/office/officeart/2005/8/layout/hList9"/>
    <dgm:cxn modelId="{EB7AFAEC-6D9F-416E-8EE8-4FAB8B89E547}" type="presParOf" srcId="{7E0F6078-691F-490D-852D-80EDD040A528}" destId="{DF469940-11BC-47B7-87AA-DBD1465FD5E4}" srcOrd="1" destOrd="0" presId="urn:microsoft.com/office/officeart/2005/8/layout/hList9"/>
    <dgm:cxn modelId="{39FA98E2-6D3B-4805-A8B9-AF01D70B67D7}" type="presParOf" srcId="{EA4FBEDC-10E9-42D2-B067-F4D4BE2C6BD2}" destId="{9F24E443-80D8-48E1-8B87-20F8D068A514}" srcOrd="2" destOrd="0" presId="urn:microsoft.com/office/officeart/2005/8/layout/hList9"/>
    <dgm:cxn modelId="{E3D9B167-4CE8-47CC-AB0A-C2007CCA649F}" type="presParOf" srcId="{EA4FBEDC-10E9-42D2-B067-F4D4BE2C6BD2}" destId="{8A871E12-CF7F-4EE4-8A1D-E4546E2FEA1D}" srcOrd="3" destOrd="0" presId="urn:microsoft.com/office/officeart/2005/8/layout/hList9"/>
    <dgm:cxn modelId="{EF26E4A0-B703-4EEA-A04F-2BD9E98F213A}" type="presParOf" srcId="{EA4FBEDC-10E9-42D2-B067-F4D4BE2C6BD2}" destId="{BF390871-674F-4E65-AF09-FCCA1950CD32}" srcOrd="4" destOrd="0" presId="urn:microsoft.com/office/officeart/2005/8/layout/hList9"/>
    <dgm:cxn modelId="{78993492-0AFF-4D63-8CF0-DC384620474D}" type="presParOf" srcId="{EA4FBEDC-10E9-42D2-B067-F4D4BE2C6BD2}" destId="{1FB20B36-6039-47DA-86A4-9A0D0A04AA92}" srcOrd="5" destOrd="0" presId="urn:microsoft.com/office/officeart/2005/8/layout/hList9"/>
    <dgm:cxn modelId="{FACA5661-A8C3-4BF6-9B28-2AAA4D939B2E}" type="presParOf" srcId="{EA4FBEDC-10E9-42D2-B067-F4D4BE2C6BD2}" destId="{0B66C9C9-79AE-436A-BBF7-C07E194E6DA4}" srcOrd="6" destOrd="0" presId="urn:microsoft.com/office/officeart/2005/8/layout/hList9"/>
    <dgm:cxn modelId="{36C59C71-87BF-4543-911A-141BB66480C8}" type="presParOf" srcId="{0B66C9C9-79AE-436A-BBF7-C07E194E6DA4}" destId="{267B0A3A-B4C6-46B5-BFD4-0EE257E548B2}" srcOrd="0" destOrd="0" presId="urn:microsoft.com/office/officeart/2005/8/layout/hList9"/>
    <dgm:cxn modelId="{F113A39A-CEDF-4837-B213-05E6E1E45037}" type="presParOf" srcId="{0B66C9C9-79AE-436A-BBF7-C07E194E6DA4}" destId="{5F8965A7-6903-4998-B76C-BE9AA999AF23}" srcOrd="1" destOrd="0" presId="urn:microsoft.com/office/officeart/2005/8/layout/hList9"/>
    <dgm:cxn modelId="{2D5E2EE1-8CBF-4618-935A-812927EF2EEB}" type="presParOf" srcId="{5F8965A7-6903-4998-B76C-BE9AA999AF23}" destId="{C5E2DB32-8D5B-4B99-A08E-79404ED2CFE5}" srcOrd="0" destOrd="0" presId="urn:microsoft.com/office/officeart/2005/8/layout/hList9"/>
    <dgm:cxn modelId="{16EF71E6-2B77-4F70-84DD-528F7E3703DD}" type="presParOf" srcId="{5F8965A7-6903-4998-B76C-BE9AA999AF23}" destId="{A1709E77-FD43-4B50-B540-3B1E7354B4DF}" srcOrd="1" destOrd="0" presId="urn:microsoft.com/office/officeart/2005/8/layout/hList9"/>
    <dgm:cxn modelId="{6F1FA03F-DAB9-40D3-989C-C250B57CA2C3}" type="presParOf" srcId="{0B66C9C9-79AE-436A-BBF7-C07E194E6DA4}" destId="{2B6594D4-188E-43A2-9E82-16DFC50810D2}" srcOrd="2" destOrd="0" presId="urn:microsoft.com/office/officeart/2005/8/layout/hList9"/>
    <dgm:cxn modelId="{368E4F09-4250-4CAE-96AF-72E8B357482D}" type="presParOf" srcId="{2B6594D4-188E-43A2-9E82-16DFC50810D2}" destId="{076969AF-8353-43FB-83F6-22456631F726}" srcOrd="0" destOrd="0" presId="urn:microsoft.com/office/officeart/2005/8/layout/hList9"/>
    <dgm:cxn modelId="{88282EC1-FE6F-4F92-95D9-D71BEF05FA11}" type="presParOf" srcId="{2B6594D4-188E-43A2-9E82-16DFC50810D2}" destId="{C094A240-BAC6-4623-B0ED-AA3D05C531AF}" srcOrd="1" destOrd="0" presId="urn:microsoft.com/office/officeart/2005/8/layout/hList9"/>
    <dgm:cxn modelId="{F10B455B-1A97-47A7-996F-9CC0FA01FFC8}" type="presParOf" srcId="{EA4FBEDC-10E9-42D2-B067-F4D4BE2C6BD2}" destId="{C84E5427-0BF3-4B33-B691-396C219B482A}" srcOrd="7" destOrd="0" presId="urn:microsoft.com/office/officeart/2005/8/layout/hList9"/>
    <dgm:cxn modelId="{FF78E1C6-9D05-4AC1-9520-BBD0767D3C63}" type="presParOf" srcId="{EA4FBEDC-10E9-42D2-B067-F4D4BE2C6BD2}" destId="{3F7C1A69-6069-4D11-8D6D-4646EE322D5E}" srcOrd="8" destOrd="0" presId="urn:microsoft.com/office/officeart/2005/8/layout/hList9"/>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B148EFCD-599A-466E-8D62-1CC035F82231}" type="doc">
      <dgm:prSet loTypeId="urn:microsoft.com/office/officeart/2008/layout/SquareAccentList" loCatId="list" qsTypeId="urn:microsoft.com/office/officeart/2005/8/quickstyle/simple5" qsCatId="simple" csTypeId="urn:microsoft.com/office/officeart/2005/8/colors/accent1_4" csCatId="accent1" phldr="1"/>
      <dgm:spPr/>
      <dgm:t>
        <a:bodyPr/>
        <a:lstStyle/>
        <a:p>
          <a:endParaRPr lang="en-US"/>
        </a:p>
      </dgm:t>
    </dgm:pt>
    <dgm:pt modelId="{72848620-E8A4-4173-A4A4-7E37DE2BD06A}">
      <dgm:prSet phldrT="[Text]" custT="1"/>
      <dgm:spPr/>
      <dgm:t>
        <a:bodyPr/>
        <a:lstStyle/>
        <a:p>
          <a:pPr algn="ctr"/>
          <a:r>
            <a:rPr lang="en-US" sz="1800" b="1" dirty="0">
              <a:latin typeface="+mj-lt"/>
            </a:rPr>
            <a:t>Confusion Matrix </a:t>
          </a:r>
        </a:p>
      </dgm:t>
    </dgm:pt>
    <dgm:pt modelId="{DD95AB1E-D0EF-4CBC-A7A7-3F11313B2B50}" type="parTrans" cxnId="{6D7A6D03-3D4F-4F60-BF9C-4A0AC5C3AC0D}">
      <dgm:prSet/>
      <dgm:spPr/>
      <dgm:t>
        <a:bodyPr/>
        <a:lstStyle/>
        <a:p>
          <a:endParaRPr lang="en-US"/>
        </a:p>
      </dgm:t>
    </dgm:pt>
    <dgm:pt modelId="{6EE65168-744D-480D-B1FA-73B8D525913B}" type="sibTrans" cxnId="{6D7A6D03-3D4F-4F60-BF9C-4A0AC5C3AC0D}">
      <dgm:prSet/>
      <dgm:spPr/>
      <dgm:t>
        <a:bodyPr/>
        <a:lstStyle/>
        <a:p>
          <a:endParaRPr lang="en-US"/>
        </a:p>
      </dgm:t>
    </dgm:pt>
    <dgm:pt modelId="{C1A099E5-F939-4269-8F2D-9F05C07A1D96}">
      <dgm:prSet phldrT="[Text]"/>
      <dgm:spPr/>
      <dgm:t>
        <a:bodyPr/>
        <a:lstStyle/>
        <a:p>
          <a:r>
            <a:rPr lang="en-US" b="1" i="0" dirty="0"/>
            <a:t>True Positives (TP): </a:t>
          </a:r>
          <a:r>
            <a:rPr lang="en-US" b="0" i="0" dirty="0"/>
            <a:t>Instances that were correctly classified as positive.</a:t>
          </a:r>
          <a:endParaRPr lang="en-US" dirty="0"/>
        </a:p>
      </dgm:t>
    </dgm:pt>
    <dgm:pt modelId="{EEB814A6-06A1-4D9C-9D40-E722671184B5}" type="parTrans" cxnId="{DDB09551-073E-4231-B857-9641B8980D69}">
      <dgm:prSet/>
      <dgm:spPr/>
      <dgm:t>
        <a:bodyPr/>
        <a:lstStyle/>
        <a:p>
          <a:endParaRPr lang="en-US"/>
        </a:p>
      </dgm:t>
    </dgm:pt>
    <dgm:pt modelId="{1D1AB765-74FB-4196-8C59-0BD963A95CCB}" type="sibTrans" cxnId="{DDB09551-073E-4231-B857-9641B8980D69}">
      <dgm:prSet/>
      <dgm:spPr/>
      <dgm:t>
        <a:bodyPr/>
        <a:lstStyle/>
        <a:p>
          <a:endParaRPr lang="en-US"/>
        </a:p>
      </dgm:t>
    </dgm:pt>
    <dgm:pt modelId="{FD31A77D-ED42-4D2D-8D39-8B3AA036A5EA}">
      <dgm:prSet phldrT="[Text]"/>
      <dgm:spPr/>
      <dgm:t>
        <a:bodyPr/>
        <a:lstStyle/>
        <a:p>
          <a:pPr algn="ctr"/>
          <a:r>
            <a:rPr lang="en-US" b="1" dirty="0">
              <a:latin typeface="+mj-lt"/>
            </a:rPr>
            <a:t>Classification Report </a:t>
          </a:r>
        </a:p>
      </dgm:t>
    </dgm:pt>
    <dgm:pt modelId="{6AD5756B-EFBD-4B1B-9C29-27E78B0A2D1A}" type="parTrans" cxnId="{618C1F58-CDDA-41FF-9BA1-4CFB846AC3DE}">
      <dgm:prSet/>
      <dgm:spPr/>
      <dgm:t>
        <a:bodyPr/>
        <a:lstStyle/>
        <a:p>
          <a:endParaRPr lang="en-US"/>
        </a:p>
      </dgm:t>
    </dgm:pt>
    <dgm:pt modelId="{19C117F2-E8B8-4F1B-8C9F-CA048101D8E1}" type="sibTrans" cxnId="{618C1F58-CDDA-41FF-9BA1-4CFB846AC3DE}">
      <dgm:prSet/>
      <dgm:spPr/>
      <dgm:t>
        <a:bodyPr/>
        <a:lstStyle/>
        <a:p>
          <a:endParaRPr lang="en-US"/>
        </a:p>
      </dgm:t>
    </dgm:pt>
    <dgm:pt modelId="{F03B4BAF-563C-4A8E-A09C-CA75FCCF9985}">
      <dgm:prSet phldrT="[Text]"/>
      <dgm:spPr/>
      <dgm:t>
        <a:bodyPr/>
        <a:lstStyle/>
        <a:p>
          <a:r>
            <a:rPr lang="en-US" b="1" i="0" dirty="0"/>
            <a:t>Precision: </a:t>
          </a:r>
          <a:r>
            <a:rPr lang="en-US" b="0" i="0" dirty="0"/>
            <a:t>The proportion of correctly predicted instances of a class out of all instances predicted as that class</a:t>
          </a:r>
          <a:endParaRPr lang="en-US" dirty="0"/>
        </a:p>
      </dgm:t>
    </dgm:pt>
    <dgm:pt modelId="{82E9D84F-2355-4344-9FF4-5FD3EB6F5333}" type="parTrans" cxnId="{7AA2C396-419C-45C0-A1FD-6C04CC910E04}">
      <dgm:prSet/>
      <dgm:spPr/>
      <dgm:t>
        <a:bodyPr/>
        <a:lstStyle/>
        <a:p>
          <a:endParaRPr lang="en-US"/>
        </a:p>
      </dgm:t>
    </dgm:pt>
    <dgm:pt modelId="{CEFE7F34-B855-4526-A9FD-FF9D24BC4900}" type="sibTrans" cxnId="{7AA2C396-419C-45C0-A1FD-6C04CC910E04}">
      <dgm:prSet/>
      <dgm:spPr/>
      <dgm:t>
        <a:bodyPr/>
        <a:lstStyle/>
        <a:p>
          <a:endParaRPr lang="en-US"/>
        </a:p>
      </dgm:t>
    </dgm:pt>
    <dgm:pt modelId="{2F9606BF-66F3-4B24-AF52-8BD21AECDF1E}">
      <dgm:prSet phldrT="[Text]"/>
      <dgm:spPr/>
      <dgm:t>
        <a:bodyPr/>
        <a:lstStyle/>
        <a:p>
          <a:r>
            <a:rPr lang="en-US" b="1" i="0" dirty="0"/>
            <a:t>Recall :</a:t>
          </a:r>
          <a:r>
            <a:rPr lang="en-US" b="0" i="0" dirty="0"/>
            <a:t> The proportion of correctly predicted instances of a class out of all instances that truly belong to that class.</a:t>
          </a:r>
          <a:endParaRPr lang="en-US" dirty="0"/>
        </a:p>
      </dgm:t>
    </dgm:pt>
    <dgm:pt modelId="{16776E13-5926-4D74-A70A-6205B95AAAB8}" type="parTrans" cxnId="{5BB43C5D-EE8C-4879-84F4-585733B21A0A}">
      <dgm:prSet/>
      <dgm:spPr/>
      <dgm:t>
        <a:bodyPr/>
        <a:lstStyle/>
        <a:p>
          <a:endParaRPr lang="en-US"/>
        </a:p>
      </dgm:t>
    </dgm:pt>
    <dgm:pt modelId="{D4CEA3BA-12E4-48A1-AD6A-0EC56C092F22}" type="sibTrans" cxnId="{5BB43C5D-EE8C-4879-84F4-585733B21A0A}">
      <dgm:prSet/>
      <dgm:spPr/>
      <dgm:t>
        <a:bodyPr/>
        <a:lstStyle/>
        <a:p>
          <a:endParaRPr lang="en-US"/>
        </a:p>
      </dgm:t>
    </dgm:pt>
    <dgm:pt modelId="{85C631A7-A59A-43EF-90DF-931E6429FABA}">
      <dgm:prSet/>
      <dgm:spPr/>
      <dgm:t>
        <a:bodyPr/>
        <a:lstStyle/>
        <a:p>
          <a:r>
            <a:rPr lang="en-US" b="1" i="0" dirty="0"/>
            <a:t>True Negatives (TN): </a:t>
          </a:r>
          <a:r>
            <a:rPr lang="en-US" b="0" i="0" dirty="0"/>
            <a:t>Instances that were correctly classified as negative.</a:t>
          </a:r>
        </a:p>
      </dgm:t>
    </dgm:pt>
    <dgm:pt modelId="{C7EA1E77-FA7B-4164-9C58-C1244A99D1A4}" type="parTrans" cxnId="{8F13FABB-19B0-4011-B0E2-13A60F40533E}">
      <dgm:prSet/>
      <dgm:spPr/>
      <dgm:t>
        <a:bodyPr/>
        <a:lstStyle/>
        <a:p>
          <a:endParaRPr lang="en-US"/>
        </a:p>
      </dgm:t>
    </dgm:pt>
    <dgm:pt modelId="{76173A63-0E46-459C-B422-44119C9FB7CC}" type="sibTrans" cxnId="{8F13FABB-19B0-4011-B0E2-13A60F40533E}">
      <dgm:prSet/>
      <dgm:spPr/>
      <dgm:t>
        <a:bodyPr/>
        <a:lstStyle/>
        <a:p>
          <a:endParaRPr lang="en-US"/>
        </a:p>
      </dgm:t>
    </dgm:pt>
    <dgm:pt modelId="{C4A2104C-E90A-4574-97A4-5E93D646EFD6}">
      <dgm:prSet/>
      <dgm:spPr/>
      <dgm:t>
        <a:bodyPr/>
        <a:lstStyle/>
        <a:p>
          <a:r>
            <a:rPr lang="en-US" b="1" i="0" dirty="0"/>
            <a:t>False Positives (FP): </a:t>
          </a:r>
          <a:r>
            <a:rPr lang="en-US" b="0" i="0" dirty="0"/>
            <a:t>Instances that were incorrectly classified as positive.</a:t>
          </a:r>
        </a:p>
      </dgm:t>
    </dgm:pt>
    <dgm:pt modelId="{8F6FD0D6-0208-40C4-9EE0-EC7A23D38EAC}" type="parTrans" cxnId="{2756621C-4AE4-47E6-8C9B-E3CA40289B08}">
      <dgm:prSet/>
      <dgm:spPr/>
      <dgm:t>
        <a:bodyPr/>
        <a:lstStyle/>
        <a:p>
          <a:endParaRPr lang="en-US"/>
        </a:p>
      </dgm:t>
    </dgm:pt>
    <dgm:pt modelId="{28440DAA-579A-48F4-9039-784239522802}" type="sibTrans" cxnId="{2756621C-4AE4-47E6-8C9B-E3CA40289B08}">
      <dgm:prSet/>
      <dgm:spPr/>
      <dgm:t>
        <a:bodyPr/>
        <a:lstStyle/>
        <a:p>
          <a:endParaRPr lang="en-US"/>
        </a:p>
      </dgm:t>
    </dgm:pt>
    <dgm:pt modelId="{0866E5A6-7706-42E1-B9AA-E283CA1CA59A}">
      <dgm:prSet/>
      <dgm:spPr/>
      <dgm:t>
        <a:bodyPr/>
        <a:lstStyle/>
        <a:p>
          <a:r>
            <a:rPr lang="en-US" b="1" i="0" dirty="0"/>
            <a:t>False Negatives (FN): </a:t>
          </a:r>
          <a:r>
            <a:rPr lang="en-US" b="0" i="0" dirty="0"/>
            <a:t>Instances that were incorrectly classified as negative.</a:t>
          </a:r>
        </a:p>
      </dgm:t>
    </dgm:pt>
    <dgm:pt modelId="{D04FC8BD-3D4A-423E-9587-F8EE0A5237A3}" type="parTrans" cxnId="{87BB8BFB-6B1A-4733-B76F-AD8F02768428}">
      <dgm:prSet/>
      <dgm:spPr/>
      <dgm:t>
        <a:bodyPr/>
        <a:lstStyle/>
        <a:p>
          <a:endParaRPr lang="en-US"/>
        </a:p>
      </dgm:t>
    </dgm:pt>
    <dgm:pt modelId="{E655855E-606C-492C-9F7E-DEDAD6EA00DA}" type="sibTrans" cxnId="{87BB8BFB-6B1A-4733-B76F-AD8F02768428}">
      <dgm:prSet/>
      <dgm:spPr/>
      <dgm:t>
        <a:bodyPr/>
        <a:lstStyle/>
        <a:p>
          <a:endParaRPr lang="en-US"/>
        </a:p>
      </dgm:t>
    </dgm:pt>
    <dgm:pt modelId="{99154658-337C-45A1-8015-C29D8CDDCB65}">
      <dgm:prSet phldrT="[Text]"/>
      <dgm:spPr/>
      <dgm:t>
        <a:bodyPr/>
        <a:lstStyle/>
        <a:p>
          <a:r>
            <a:rPr lang="en-US" b="1" i="0" dirty="0"/>
            <a:t>F1- score </a:t>
          </a:r>
          <a:r>
            <a:rPr lang="en-US" b="0" i="0" dirty="0"/>
            <a:t>: It is a combination of precision and recall into a single value. It gives you a balanced measure of how well model is performing. </a:t>
          </a:r>
          <a:endParaRPr lang="en-US" dirty="0"/>
        </a:p>
      </dgm:t>
    </dgm:pt>
    <dgm:pt modelId="{010982B9-486F-4CCF-823B-C99311FAC3B2}" type="parTrans" cxnId="{50B1BE67-5878-4FEB-8018-4B9C8D67A94B}">
      <dgm:prSet/>
      <dgm:spPr/>
      <dgm:t>
        <a:bodyPr/>
        <a:lstStyle/>
        <a:p>
          <a:endParaRPr lang="en-US"/>
        </a:p>
      </dgm:t>
    </dgm:pt>
    <dgm:pt modelId="{7DC01E91-E410-456F-BB11-5A9BFD140076}" type="sibTrans" cxnId="{50B1BE67-5878-4FEB-8018-4B9C8D67A94B}">
      <dgm:prSet/>
      <dgm:spPr/>
      <dgm:t>
        <a:bodyPr/>
        <a:lstStyle/>
        <a:p>
          <a:endParaRPr lang="en-US"/>
        </a:p>
      </dgm:t>
    </dgm:pt>
    <dgm:pt modelId="{6CA081D7-3B45-45DE-9FA4-B5A1EBDA1DB5}">
      <dgm:prSet phldrT="[Text]"/>
      <dgm:spPr/>
      <dgm:t>
        <a:bodyPr/>
        <a:lstStyle/>
        <a:p>
          <a:r>
            <a:rPr lang="en-US" b="1" dirty="0"/>
            <a:t>Accuracy : </a:t>
          </a:r>
          <a:r>
            <a:rPr lang="en-US" b="0" i="0" dirty="0"/>
            <a:t>the proportion of correctly classified instances out of the total instances.</a:t>
          </a:r>
          <a:endParaRPr lang="en-US" dirty="0"/>
        </a:p>
      </dgm:t>
    </dgm:pt>
    <dgm:pt modelId="{CC3D78DA-9167-4DAA-ACF0-2D012FDD30C0}" type="parTrans" cxnId="{CC930D91-6F0C-4D65-B877-51C748FED30D}">
      <dgm:prSet/>
      <dgm:spPr/>
      <dgm:t>
        <a:bodyPr/>
        <a:lstStyle/>
        <a:p>
          <a:endParaRPr lang="en-US"/>
        </a:p>
      </dgm:t>
    </dgm:pt>
    <dgm:pt modelId="{697D52EE-E7EE-4D42-A735-E07858A1393B}" type="sibTrans" cxnId="{CC930D91-6F0C-4D65-B877-51C748FED30D}">
      <dgm:prSet/>
      <dgm:spPr/>
      <dgm:t>
        <a:bodyPr/>
        <a:lstStyle/>
        <a:p>
          <a:endParaRPr lang="en-US"/>
        </a:p>
      </dgm:t>
    </dgm:pt>
    <dgm:pt modelId="{C8ADC7E7-3225-4350-8EA4-DC6184D9A237}" type="pres">
      <dgm:prSet presAssocID="{B148EFCD-599A-466E-8D62-1CC035F82231}" presName="layout" presStyleCnt="0">
        <dgm:presLayoutVars>
          <dgm:chMax/>
          <dgm:chPref/>
          <dgm:dir/>
          <dgm:resizeHandles/>
        </dgm:presLayoutVars>
      </dgm:prSet>
      <dgm:spPr/>
    </dgm:pt>
    <dgm:pt modelId="{CFD4EE30-4F11-4594-B553-B5B4B3BBED77}" type="pres">
      <dgm:prSet presAssocID="{72848620-E8A4-4173-A4A4-7E37DE2BD06A}" presName="root" presStyleCnt="0">
        <dgm:presLayoutVars>
          <dgm:chMax/>
          <dgm:chPref/>
        </dgm:presLayoutVars>
      </dgm:prSet>
      <dgm:spPr/>
    </dgm:pt>
    <dgm:pt modelId="{46A043AF-F20D-4DCB-906F-F40CA1D69625}" type="pres">
      <dgm:prSet presAssocID="{72848620-E8A4-4173-A4A4-7E37DE2BD06A}" presName="rootComposite" presStyleCnt="0">
        <dgm:presLayoutVars/>
      </dgm:prSet>
      <dgm:spPr/>
    </dgm:pt>
    <dgm:pt modelId="{E4E78C66-23A4-4E00-ACB3-CBD9DA5C8E5B}" type="pres">
      <dgm:prSet presAssocID="{72848620-E8A4-4173-A4A4-7E37DE2BD06A}" presName="ParentAccent" presStyleLbl="alignNode1" presStyleIdx="0" presStyleCnt="2"/>
      <dgm:spPr/>
    </dgm:pt>
    <dgm:pt modelId="{823EA6A7-75E7-4500-B955-BC3130EB5BF9}" type="pres">
      <dgm:prSet presAssocID="{72848620-E8A4-4173-A4A4-7E37DE2BD06A}" presName="ParentSmallAccent" presStyleLbl="fgAcc1" presStyleIdx="0" presStyleCnt="2" custFlipVert="0" custScaleY="33343" custLinFactX="636395" custLinFactY="-100000" custLinFactNeighborX="700000" custLinFactNeighborY="-147178"/>
      <dgm:spPr/>
    </dgm:pt>
    <dgm:pt modelId="{E26CFCD3-89AB-4426-AF34-DDF60BBA33C3}" type="pres">
      <dgm:prSet presAssocID="{72848620-E8A4-4173-A4A4-7E37DE2BD06A}" presName="Parent" presStyleLbl="revTx" presStyleIdx="0" presStyleCnt="10">
        <dgm:presLayoutVars>
          <dgm:chMax/>
          <dgm:chPref val="4"/>
          <dgm:bulletEnabled val="1"/>
        </dgm:presLayoutVars>
      </dgm:prSet>
      <dgm:spPr/>
    </dgm:pt>
    <dgm:pt modelId="{0A207F0E-D01A-4F54-A134-6C7AABB1B263}" type="pres">
      <dgm:prSet presAssocID="{72848620-E8A4-4173-A4A4-7E37DE2BD06A}" presName="childShape" presStyleCnt="0">
        <dgm:presLayoutVars>
          <dgm:chMax val="0"/>
          <dgm:chPref val="0"/>
        </dgm:presLayoutVars>
      </dgm:prSet>
      <dgm:spPr/>
    </dgm:pt>
    <dgm:pt modelId="{AE8EA5AE-24EB-4241-A86C-F30652A36D77}" type="pres">
      <dgm:prSet presAssocID="{C1A099E5-F939-4269-8F2D-9F05C07A1D96}" presName="childComposite" presStyleCnt="0">
        <dgm:presLayoutVars>
          <dgm:chMax val="0"/>
          <dgm:chPref val="0"/>
        </dgm:presLayoutVars>
      </dgm:prSet>
      <dgm:spPr/>
    </dgm:pt>
    <dgm:pt modelId="{84A80CF1-1238-46A0-B514-8CC86DC9B5D1}" type="pres">
      <dgm:prSet presAssocID="{C1A099E5-F939-4269-8F2D-9F05C07A1D96}" presName="ChildAccent" presStyleLbl="solidFgAcc1" presStyleIdx="0" presStyleCnt="8"/>
      <dgm:spPr/>
    </dgm:pt>
    <dgm:pt modelId="{E1A5413B-B00F-42ED-B756-B4325E4E1052}" type="pres">
      <dgm:prSet presAssocID="{C1A099E5-F939-4269-8F2D-9F05C07A1D96}" presName="Child" presStyleLbl="revTx" presStyleIdx="1" presStyleCnt="10">
        <dgm:presLayoutVars>
          <dgm:chMax val="0"/>
          <dgm:chPref val="0"/>
          <dgm:bulletEnabled val="1"/>
        </dgm:presLayoutVars>
      </dgm:prSet>
      <dgm:spPr/>
    </dgm:pt>
    <dgm:pt modelId="{7A89E67B-618B-4610-8E85-9DFD4A450041}" type="pres">
      <dgm:prSet presAssocID="{85C631A7-A59A-43EF-90DF-931E6429FABA}" presName="childComposite" presStyleCnt="0">
        <dgm:presLayoutVars>
          <dgm:chMax val="0"/>
          <dgm:chPref val="0"/>
        </dgm:presLayoutVars>
      </dgm:prSet>
      <dgm:spPr/>
    </dgm:pt>
    <dgm:pt modelId="{15824BD5-3251-420B-A6A0-72BE4F6B0AD4}" type="pres">
      <dgm:prSet presAssocID="{85C631A7-A59A-43EF-90DF-931E6429FABA}" presName="ChildAccent" presStyleLbl="solidFgAcc1" presStyleIdx="1" presStyleCnt="8"/>
      <dgm:spPr/>
    </dgm:pt>
    <dgm:pt modelId="{BD233AED-78C5-4C03-B31A-B9406623464C}" type="pres">
      <dgm:prSet presAssocID="{85C631A7-A59A-43EF-90DF-931E6429FABA}" presName="Child" presStyleLbl="revTx" presStyleIdx="2" presStyleCnt="10">
        <dgm:presLayoutVars>
          <dgm:chMax val="0"/>
          <dgm:chPref val="0"/>
          <dgm:bulletEnabled val="1"/>
        </dgm:presLayoutVars>
      </dgm:prSet>
      <dgm:spPr/>
    </dgm:pt>
    <dgm:pt modelId="{0A035276-EE0C-44EA-BFE0-218E08B54245}" type="pres">
      <dgm:prSet presAssocID="{C4A2104C-E90A-4574-97A4-5E93D646EFD6}" presName="childComposite" presStyleCnt="0">
        <dgm:presLayoutVars>
          <dgm:chMax val="0"/>
          <dgm:chPref val="0"/>
        </dgm:presLayoutVars>
      </dgm:prSet>
      <dgm:spPr/>
    </dgm:pt>
    <dgm:pt modelId="{3E5381C5-AFCD-4B54-A814-D4DF01D18FA4}" type="pres">
      <dgm:prSet presAssocID="{C4A2104C-E90A-4574-97A4-5E93D646EFD6}" presName="ChildAccent" presStyleLbl="solidFgAcc1" presStyleIdx="2" presStyleCnt="8"/>
      <dgm:spPr/>
    </dgm:pt>
    <dgm:pt modelId="{18347315-EAE7-4C06-BB08-88CB2C644B50}" type="pres">
      <dgm:prSet presAssocID="{C4A2104C-E90A-4574-97A4-5E93D646EFD6}" presName="Child" presStyleLbl="revTx" presStyleIdx="3" presStyleCnt="10">
        <dgm:presLayoutVars>
          <dgm:chMax val="0"/>
          <dgm:chPref val="0"/>
          <dgm:bulletEnabled val="1"/>
        </dgm:presLayoutVars>
      </dgm:prSet>
      <dgm:spPr/>
    </dgm:pt>
    <dgm:pt modelId="{45AB796E-F5B1-4CD2-8DB8-7B17656D6D64}" type="pres">
      <dgm:prSet presAssocID="{0866E5A6-7706-42E1-B9AA-E283CA1CA59A}" presName="childComposite" presStyleCnt="0">
        <dgm:presLayoutVars>
          <dgm:chMax val="0"/>
          <dgm:chPref val="0"/>
        </dgm:presLayoutVars>
      </dgm:prSet>
      <dgm:spPr/>
    </dgm:pt>
    <dgm:pt modelId="{ED6B6880-DF4B-4A86-A59B-1090DFD9E019}" type="pres">
      <dgm:prSet presAssocID="{0866E5A6-7706-42E1-B9AA-E283CA1CA59A}" presName="ChildAccent" presStyleLbl="solidFgAcc1" presStyleIdx="3" presStyleCnt="8"/>
      <dgm:spPr/>
    </dgm:pt>
    <dgm:pt modelId="{3F104742-AD59-4B3A-836B-CB69DD39A3CB}" type="pres">
      <dgm:prSet presAssocID="{0866E5A6-7706-42E1-B9AA-E283CA1CA59A}" presName="Child" presStyleLbl="revTx" presStyleIdx="4" presStyleCnt="10">
        <dgm:presLayoutVars>
          <dgm:chMax val="0"/>
          <dgm:chPref val="0"/>
          <dgm:bulletEnabled val="1"/>
        </dgm:presLayoutVars>
      </dgm:prSet>
      <dgm:spPr/>
    </dgm:pt>
    <dgm:pt modelId="{237A0A0C-CB78-46B1-8D4A-F5B445E7C602}" type="pres">
      <dgm:prSet presAssocID="{FD31A77D-ED42-4D2D-8D39-8B3AA036A5EA}" presName="root" presStyleCnt="0">
        <dgm:presLayoutVars>
          <dgm:chMax/>
          <dgm:chPref/>
        </dgm:presLayoutVars>
      </dgm:prSet>
      <dgm:spPr/>
    </dgm:pt>
    <dgm:pt modelId="{858C536A-8009-482A-AD78-B7AE3C21D1D5}" type="pres">
      <dgm:prSet presAssocID="{FD31A77D-ED42-4D2D-8D39-8B3AA036A5EA}" presName="rootComposite" presStyleCnt="0">
        <dgm:presLayoutVars/>
      </dgm:prSet>
      <dgm:spPr/>
    </dgm:pt>
    <dgm:pt modelId="{89ACE867-7C54-4C14-A39E-FC90AE13B211}" type="pres">
      <dgm:prSet presAssocID="{FD31A77D-ED42-4D2D-8D39-8B3AA036A5EA}" presName="ParentAccent" presStyleLbl="alignNode1" presStyleIdx="1" presStyleCnt="2"/>
      <dgm:spPr/>
    </dgm:pt>
    <dgm:pt modelId="{4260BDB4-CDBB-4ECB-AD17-B984A5159157}" type="pres">
      <dgm:prSet presAssocID="{FD31A77D-ED42-4D2D-8D39-8B3AA036A5EA}" presName="ParentSmallAccent" presStyleLbl="fgAcc1" presStyleIdx="1" presStyleCnt="2"/>
      <dgm:spPr>
        <a:noFill/>
      </dgm:spPr>
    </dgm:pt>
    <dgm:pt modelId="{5166FB65-7493-4B79-A260-88F1B3AD5627}" type="pres">
      <dgm:prSet presAssocID="{FD31A77D-ED42-4D2D-8D39-8B3AA036A5EA}" presName="Parent" presStyleLbl="revTx" presStyleIdx="5" presStyleCnt="10">
        <dgm:presLayoutVars>
          <dgm:chMax/>
          <dgm:chPref val="4"/>
          <dgm:bulletEnabled val="1"/>
        </dgm:presLayoutVars>
      </dgm:prSet>
      <dgm:spPr/>
    </dgm:pt>
    <dgm:pt modelId="{329AE799-0A4C-4F8F-92E6-99ED1DA1EE4C}" type="pres">
      <dgm:prSet presAssocID="{FD31A77D-ED42-4D2D-8D39-8B3AA036A5EA}" presName="childShape" presStyleCnt="0">
        <dgm:presLayoutVars>
          <dgm:chMax val="0"/>
          <dgm:chPref val="0"/>
        </dgm:presLayoutVars>
      </dgm:prSet>
      <dgm:spPr/>
    </dgm:pt>
    <dgm:pt modelId="{3B47B29F-253B-41BD-877B-FDBB084EC16B}" type="pres">
      <dgm:prSet presAssocID="{F03B4BAF-563C-4A8E-A09C-CA75FCCF9985}" presName="childComposite" presStyleCnt="0">
        <dgm:presLayoutVars>
          <dgm:chMax val="0"/>
          <dgm:chPref val="0"/>
        </dgm:presLayoutVars>
      </dgm:prSet>
      <dgm:spPr/>
    </dgm:pt>
    <dgm:pt modelId="{2CD6AAB7-EC54-4A69-9D00-5F24E6A55795}" type="pres">
      <dgm:prSet presAssocID="{F03B4BAF-563C-4A8E-A09C-CA75FCCF9985}" presName="ChildAccent" presStyleLbl="solidFgAcc1" presStyleIdx="4" presStyleCnt="8"/>
      <dgm:spPr/>
    </dgm:pt>
    <dgm:pt modelId="{54FD5867-10DD-499E-BC5E-A7C297308AC6}" type="pres">
      <dgm:prSet presAssocID="{F03B4BAF-563C-4A8E-A09C-CA75FCCF9985}" presName="Child" presStyleLbl="revTx" presStyleIdx="6" presStyleCnt="10">
        <dgm:presLayoutVars>
          <dgm:chMax val="0"/>
          <dgm:chPref val="0"/>
          <dgm:bulletEnabled val="1"/>
        </dgm:presLayoutVars>
      </dgm:prSet>
      <dgm:spPr/>
    </dgm:pt>
    <dgm:pt modelId="{892AA877-D6EC-4554-BAD7-02C977431530}" type="pres">
      <dgm:prSet presAssocID="{2F9606BF-66F3-4B24-AF52-8BD21AECDF1E}" presName="childComposite" presStyleCnt="0">
        <dgm:presLayoutVars>
          <dgm:chMax val="0"/>
          <dgm:chPref val="0"/>
        </dgm:presLayoutVars>
      </dgm:prSet>
      <dgm:spPr/>
    </dgm:pt>
    <dgm:pt modelId="{0804DCD6-3C8F-4106-A0BD-040AEE95D821}" type="pres">
      <dgm:prSet presAssocID="{2F9606BF-66F3-4B24-AF52-8BD21AECDF1E}" presName="ChildAccent" presStyleLbl="solidFgAcc1" presStyleIdx="5" presStyleCnt="8"/>
      <dgm:spPr/>
    </dgm:pt>
    <dgm:pt modelId="{D3B5947C-3222-4008-8E1C-66F5C6A79B3A}" type="pres">
      <dgm:prSet presAssocID="{2F9606BF-66F3-4B24-AF52-8BD21AECDF1E}" presName="Child" presStyleLbl="revTx" presStyleIdx="7" presStyleCnt="10">
        <dgm:presLayoutVars>
          <dgm:chMax val="0"/>
          <dgm:chPref val="0"/>
          <dgm:bulletEnabled val="1"/>
        </dgm:presLayoutVars>
      </dgm:prSet>
      <dgm:spPr/>
    </dgm:pt>
    <dgm:pt modelId="{BD5BABB9-1A7E-4AB2-9F77-A8335BE0AA75}" type="pres">
      <dgm:prSet presAssocID="{99154658-337C-45A1-8015-C29D8CDDCB65}" presName="childComposite" presStyleCnt="0">
        <dgm:presLayoutVars>
          <dgm:chMax val="0"/>
          <dgm:chPref val="0"/>
        </dgm:presLayoutVars>
      </dgm:prSet>
      <dgm:spPr/>
    </dgm:pt>
    <dgm:pt modelId="{C390F27D-9803-4209-8A48-985BBC3A3380}" type="pres">
      <dgm:prSet presAssocID="{99154658-337C-45A1-8015-C29D8CDDCB65}" presName="ChildAccent" presStyleLbl="solidFgAcc1" presStyleIdx="6" presStyleCnt="8"/>
      <dgm:spPr/>
    </dgm:pt>
    <dgm:pt modelId="{B7B29698-453F-451E-985B-B544B6DA26DC}" type="pres">
      <dgm:prSet presAssocID="{99154658-337C-45A1-8015-C29D8CDDCB65}" presName="Child" presStyleLbl="revTx" presStyleIdx="8" presStyleCnt="10">
        <dgm:presLayoutVars>
          <dgm:chMax val="0"/>
          <dgm:chPref val="0"/>
          <dgm:bulletEnabled val="1"/>
        </dgm:presLayoutVars>
      </dgm:prSet>
      <dgm:spPr/>
    </dgm:pt>
    <dgm:pt modelId="{5A7676FB-67E2-421C-8374-F6DF8F774549}" type="pres">
      <dgm:prSet presAssocID="{6CA081D7-3B45-45DE-9FA4-B5A1EBDA1DB5}" presName="childComposite" presStyleCnt="0">
        <dgm:presLayoutVars>
          <dgm:chMax val="0"/>
          <dgm:chPref val="0"/>
        </dgm:presLayoutVars>
      </dgm:prSet>
      <dgm:spPr/>
    </dgm:pt>
    <dgm:pt modelId="{AA84C121-1B71-4212-B3E5-F502CE5E0674}" type="pres">
      <dgm:prSet presAssocID="{6CA081D7-3B45-45DE-9FA4-B5A1EBDA1DB5}" presName="ChildAccent" presStyleLbl="solidFgAcc1" presStyleIdx="7" presStyleCnt="8"/>
      <dgm:spPr/>
    </dgm:pt>
    <dgm:pt modelId="{FEEB2F65-55B3-4E11-ACBA-10EED159806F}" type="pres">
      <dgm:prSet presAssocID="{6CA081D7-3B45-45DE-9FA4-B5A1EBDA1DB5}" presName="Child" presStyleLbl="revTx" presStyleIdx="9" presStyleCnt="10">
        <dgm:presLayoutVars>
          <dgm:chMax val="0"/>
          <dgm:chPref val="0"/>
          <dgm:bulletEnabled val="1"/>
        </dgm:presLayoutVars>
      </dgm:prSet>
      <dgm:spPr/>
    </dgm:pt>
  </dgm:ptLst>
  <dgm:cxnLst>
    <dgm:cxn modelId="{6D7A6D03-3D4F-4F60-BF9C-4A0AC5C3AC0D}" srcId="{B148EFCD-599A-466E-8D62-1CC035F82231}" destId="{72848620-E8A4-4173-A4A4-7E37DE2BD06A}" srcOrd="0" destOrd="0" parTransId="{DD95AB1E-D0EF-4CBC-A7A7-3F11313B2B50}" sibTransId="{6EE65168-744D-480D-B1FA-73B8D525913B}"/>
    <dgm:cxn modelId="{62571E05-C349-40DE-8907-63E8FA0EA4FE}" type="presOf" srcId="{B148EFCD-599A-466E-8D62-1CC035F82231}" destId="{C8ADC7E7-3225-4350-8EA4-DC6184D9A237}" srcOrd="0" destOrd="0" presId="urn:microsoft.com/office/officeart/2008/layout/SquareAccentList"/>
    <dgm:cxn modelId="{2756621C-4AE4-47E6-8C9B-E3CA40289B08}" srcId="{72848620-E8A4-4173-A4A4-7E37DE2BD06A}" destId="{C4A2104C-E90A-4574-97A4-5E93D646EFD6}" srcOrd="2" destOrd="0" parTransId="{8F6FD0D6-0208-40C4-9EE0-EC7A23D38EAC}" sibTransId="{28440DAA-579A-48F4-9039-784239522802}"/>
    <dgm:cxn modelId="{74A9691D-73DA-4106-986B-069C9C45BBB1}" type="presOf" srcId="{C4A2104C-E90A-4574-97A4-5E93D646EFD6}" destId="{18347315-EAE7-4C06-BB08-88CB2C644B50}" srcOrd="0" destOrd="0" presId="urn:microsoft.com/office/officeart/2008/layout/SquareAccentList"/>
    <dgm:cxn modelId="{F1D81E36-C45F-43E8-8703-AF7E4A16096A}" type="presOf" srcId="{2F9606BF-66F3-4B24-AF52-8BD21AECDF1E}" destId="{D3B5947C-3222-4008-8E1C-66F5C6A79B3A}" srcOrd="0" destOrd="0" presId="urn:microsoft.com/office/officeart/2008/layout/SquareAccentList"/>
    <dgm:cxn modelId="{F3232736-3A5D-40E0-827F-6C44CD7DDBFA}" type="presOf" srcId="{72848620-E8A4-4173-A4A4-7E37DE2BD06A}" destId="{E26CFCD3-89AB-4426-AF34-DDF60BBA33C3}" srcOrd="0" destOrd="0" presId="urn:microsoft.com/office/officeart/2008/layout/SquareAccentList"/>
    <dgm:cxn modelId="{42FF5A39-10CB-4210-B190-C9E193673552}" type="presOf" srcId="{C1A099E5-F939-4269-8F2D-9F05C07A1D96}" destId="{E1A5413B-B00F-42ED-B756-B4325E4E1052}" srcOrd="0" destOrd="0" presId="urn:microsoft.com/office/officeart/2008/layout/SquareAccentList"/>
    <dgm:cxn modelId="{5BB43C5D-EE8C-4879-84F4-585733B21A0A}" srcId="{FD31A77D-ED42-4D2D-8D39-8B3AA036A5EA}" destId="{2F9606BF-66F3-4B24-AF52-8BD21AECDF1E}" srcOrd="1" destOrd="0" parTransId="{16776E13-5926-4D74-A70A-6205B95AAAB8}" sibTransId="{D4CEA3BA-12E4-48A1-AD6A-0EC56C092F22}"/>
    <dgm:cxn modelId="{78914343-9122-4EB2-99AD-1EF0874E9B5E}" type="presOf" srcId="{6CA081D7-3B45-45DE-9FA4-B5A1EBDA1DB5}" destId="{FEEB2F65-55B3-4E11-ACBA-10EED159806F}" srcOrd="0" destOrd="0" presId="urn:microsoft.com/office/officeart/2008/layout/SquareAccentList"/>
    <dgm:cxn modelId="{0E35DA64-A145-4570-A6D7-1D0A27E3B9B3}" type="presOf" srcId="{85C631A7-A59A-43EF-90DF-931E6429FABA}" destId="{BD233AED-78C5-4C03-B31A-B9406623464C}" srcOrd="0" destOrd="0" presId="urn:microsoft.com/office/officeart/2008/layout/SquareAccentList"/>
    <dgm:cxn modelId="{50B1BE67-5878-4FEB-8018-4B9C8D67A94B}" srcId="{FD31A77D-ED42-4D2D-8D39-8B3AA036A5EA}" destId="{99154658-337C-45A1-8015-C29D8CDDCB65}" srcOrd="2" destOrd="0" parTransId="{010982B9-486F-4CCF-823B-C99311FAC3B2}" sibTransId="{7DC01E91-E410-456F-BB11-5A9BFD140076}"/>
    <dgm:cxn modelId="{DDB09551-073E-4231-B857-9641B8980D69}" srcId="{72848620-E8A4-4173-A4A4-7E37DE2BD06A}" destId="{C1A099E5-F939-4269-8F2D-9F05C07A1D96}" srcOrd="0" destOrd="0" parTransId="{EEB814A6-06A1-4D9C-9D40-E722671184B5}" sibTransId="{1D1AB765-74FB-4196-8C59-0BD963A95CCB}"/>
    <dgm:cxn modelId="{618C1F58-CDDA-41FF-9BA1-4CFB846AC3DE}" srcId="{B148EFCD-599A-466E-8D62-1CC035F82231}" destId="{FD31A77D-ED42-4D2D-8D39-8B3AA036A5EA}" srcOrd="1" destOrd="0" parTransId="{6AD5756B-EFBD-4B1B-9C29-27E78B0A2D1A}" sibTransId="{19C117F2-E8B8-4F1B-8C9F-CA048101D8E1}"/>
    <dgm:cxn modelId="{6C324A8A-D946-4B30-B33C-E8C764D8CBDC}" type="presOf" srcId="{F03B4BAF-563C-4A8E-A09C-CA75FCCF9985}" destId="{54FD5867-10DD-499E-BC5E-A7C297308AC6}" srcOrd="0" destOrd="0" presId="urn:microsoft.com/office/officeart/2008/layout/SquareAccentList"/>
    <dgm:cxn modelId="{CC930D91-6F0C-4D65-B877-51C748FED30D}" srcId="{FD31A77D-ED42-4D2D-8D39-8B3AA036A5EA}" destId="{6CA081D7-3B45-45DE-9FA4-B5A1EBDA1DB5}" srcOrd="3" destOrd="0" parTransId="{CC3D78DA-9167-4DAA-ACF0-2D012FDD30C0}" sibTransId="{697D52EE-E7EE-4D42-A735-E07858A1393B}"/>
    <dgm:cxn modelId="{E9024892-9E29-4B95-A9AA-B4B28A3EDD57}" type="presOf" srcId="{0866E5A6-7706-42E1-B9AA-E283CA1CA59A}" destId="{3F104742-AD59-4B3A-836B-CB69DD39A3CB}" srcOrd="0" destOrd="0" presId="urn:microsoft.com/office/officeart/2008/layout/SquareAccentList"/>
    <dgm:cxn modelId="{7AA2C396-419C-45C0-A1FD-6C04CC910E04}" srcId="{FD31A77D-ED42-4D2D-8D39-8B3AA036A5EA}" destId="{F03B4BAF-563C-4A8E-A09C-CA75FCCF9985}" srcOrd="0" destOrd="0" parTransId="{82E9D84F-2355-4344-9FF4-5FD3EB6F5333}" sibTransId="{CEFE7F34-B855-4526-A9FD-FF9D24BC4900}"/>
    <dgm:cxn modelId="{6ACC9FAC-DC66-41FA-9BDF-41AC9936221C}" type="presOf" srcId="{99154658-337C-45A1-8015-C29D8CDDCB65}" destId="{B7B29698-453F-451E-985B-B544B6DA26DC}" srcOrd="0" destOrd="0" presId="urn:microsoft.com/office/officeart/2008/layout/SquareAccentList"/>
    <dgm:cxn modelId="{8F13FABB-19B0-4011-B0E2-13A60F40533E}" srcId="{72848620-E8A4-4173-A4A4-7E37DE2BD06A}" destId="{85C631A7-A59A-43EF-90DF-931E6429FABA}" srcOrd="1" destOrd="0" parTransId="{C7EA1E77-FA7B-4164-9C58-C1244A99D1A4}" sibTransId="{76173A63-0E46-459C-B422-44119C9FB7CC}"/>
    <dgm:cxn modelId="{44BE11F5-21F8-4380-B141-CA34281F86A7}" type="presOf" srcId="{FD31A77D-ED42-4D2D-8D39-8B3AA036A5EA}" destId="{5166FB65-7493-4B79-A260-88F1B3AD5627}" srcOrd="0" destOrd="0" presId="urn:microsoft.com/office/officeart/2008/layout/SquareAccentList"/>
    <dgm:cxn modelId="{87BB8BFB-6B1A-4733-B76F-AD8F02768428}" srcId="{72848620-E8A4-4173-A4A4-7E37DE2BD06A}" destId="{0866E5A6-7706-42E1-B9AA-E283CA1CA59A}" srcOrd="3" destOrd="0" parTransId="{D04FC8BD-3D4A-423E-9587-F8EE0A5237A3}" sibTransId="{E655855E-606C-492C-9F7E-DEDAD6EA00DA}"/>
    <dgm:cxn modelId="{67DEBC3B-447B-4C0B-9F7D-D70019A75FB8}" type="presParOf" srcId="{C8ADC7E7-3225-4350-8EA4-DC6184D9A237}" destId="{CFD4EE30-4F11-4594-B553-B5B4B3BBED77}" srcOrd="0" destOrd="0" presId="urn:microsoft.com/office/officeart/2008/layout/SquareAccentList"/>
    <dgm:cxn modelId="{75F4D308-16F7-4FA2-B085-02674AEA88AC}" type="presParOf" srcId="{CFD4EE30-4F11-4594-B553-B5B4B3BBED77}" destId="{46A043AF-F20D-4DCB-906F-F40CA1D69625}" srcOrd="0" destOrd="0" presId="urn:microsoft.com/office/officeart/2008/layout/SquareAccentList"/>
    <dgm:cxn modelId="{4C05E31B-CF16-4935-AACC-8F1C4FD38368}" type="presParOf" srcId="{46A043AF-F20D-4DCB-906F-F40CA1D69625}" destId="{E4E78C66-23A4-4E00-ACB3-CBD9DA5C8E5B}" srcOrd="0" destOrd="0" presId="urn:microsoft.com/office/officeart/2008/layout/SquareAccentList"/>
    <dgm:cxn modelId="{24018461-D6B3-4179-8875-2B2F8A5312CE}" type="presParOf" srcId="{46A043AF-F20D-4DCB-906F-F40CA1D69625}" destId="{823EA6A7-75E7-4500-B955-BC3130EB5BF9}" srcOrd="1" destOrd="0" presId="urn:microsoft.com/office/officeart/2008/layout/SquareAccentList"/>
    <dgm:cxn modelId="{07E7A234-6A09-481A-9694-D73F669AC843}" type="presParOf" srcId="{46A043AF-F20D-4DCB-906F-F40CA1D69625}" destId="{E26CFCD3-89AB-4426-AF34-DDF60BBA33C3}" srcOrd="2" destOrd="0" presId="urn:microsoft.com/office/officeart/2008/layout/SquareAccentList"/>
    <dgm:cxn modelId="{AB5EA38B-7FFB-4AC5-B2C9-345792124879}" type="presParOf" srcId="{CFD4EE30-4F11-4594-B553-B5B4B3BBED77}" destId="{0A207F0E-D01A-4F54-A134-6C7AABB1B263}" srcOrd="1" destOrd="0" presId="urn:microsoft.com/office/officeart/2008/layout/SquareAccentList"/>
    <dgm:cxn modelId="{F7218801-9EB7-46FE-B715-197A6C07CCD4}" type="presParOf" srcId="{0A207F0E-D01A-4F54-A134-6C7AABB1B263}" destId="{AE8EA5AE-24EB-4241-A86C-F30652A36D77}" srcOrd="0" destOrd="0" presId="urn:microsoft.com/office/officeart/2008/layout/SquareAccentList"/>
    <dgm:cxn modelId="{E0911DA6-43DB-4AED-B5A8-99D1DD189932}" type="presParOf" srcId="{AE8EA5AE-24EB-4241-A86C-F30652A36D77}" destId="{84A80CF1-1238-46A0-B514-8CC86DC9B5D1}" srcOrd="0" destOrd="0" presId="urn:microsoft.com/office/officeart/2008/layout/SquareAccentList"/>
    <dgm:cxn modelId="{E7FBF53F-A5BA-4A8D-B638-AA24D55EB6F0}" type="presParOf" srcId="{AE8EA5AE-24EB-4241-A86C-F30652A36D77}" destId="{E1A5413B-B00F-42ED-B756-B4325E4E1052}" srcOrd="1" destOrd="0" presId="urn:microsoft.com/office/officeart/2008/layout/SquareAccentList"/>
    <dgm:cxn modelId="{32722414-5B06-486C-8C75-4E17B13D0209}" type="presParOf" srcId="{0A207F0E-D01A-4F54-A134-6C7AABB1B263}" destId="{7A89E67B-618B-4610-8E85-9DFD4A450041}" srcOrd="1" destOrd="0" presId="urn:microsoft.com/office/officeart/2008/layout/SquareAccentList"/>
    <dgm:cxn modelId="{6D37E10C-1415-422A-8BEF-CE14B2EA0AD6}" type="presParOf" srcId="{7A89E67B-618B-4610-8E85-9DFD4A450041}" destId="{15824BD5-3251-420B-A6A0-72BE4F6B0AD4}" srcOrd="0" destOrd="0" presId="urn:microsoft.com/office/officeart/2008/layout/SquareAccentList"/>
    <dgm:cxn modelId="{049D9CFA-9DE6-4AC1-AFC3-2D658F9F858D}" type="presParOf" srcId="{7A89E67B-618B-4610-8E85-9DFD4A450041}" destId="{BD233AED-78C5-4C03-B31A-B9406623464C}" srcOrd="1" destOrd="0" presId="urn:microsoft.com/office/officeart/2008/layout/SquareAccentList"/>
    <dgm:cxn modelId="{4F02A085-013F-44C6-B4AC-20D11D23BADD}" type="presParOf" srcId="{0A207F0E-D01A-4F54-A134-6C7AABB1B263}" destId="{0A035276-EE0C-44EA-BFE0-218E08B54245}" srcOrd="2" destOrd="0" presId="urn:microsoft.com/office/officeart/2008/layout/SquareAccentList"/>
    <dgm:cxn modelId="{8B700EFE-9938-4F95-88D5-49995EF36AEE}" type="presParOf" srcId="{0A035276-EE0C-44EA-BFE0-218E08B54245}" destId="{3E5381C5-AFCD-4B54-A814-D4DF01D18FA4}" srcOrd="0" destOrd="0" presId="urn:microsoft.com/office/officeart/2008/layout/SquareAccentList"/>
    <dgm:cxn modelId="{7BA5F00C-5850-4585-ABCE-6B20714624FE}" type="presParOf" srcId="{0A035276-EE0C-44EA-BFE0-218E08B54245}" destId="{18347315-EAE7-4C06-BB08-88CB2C644B50}" srcOrd="1" destOrd="0" presId="urn:microsoft.com/office/officeart/2008/layout/SquareAccentList"/>
    <dgm:cxn modelId="{4944DB4D-DC00-4FC2-B75B-19E1C47BCF8F}" type="presParOf" srcId="{0A207F0E-D01A-4F54-A134-6C7AABB1B263}" destId="{45AB796E-F5B1-4CD2-8DB8-7B17656D6D64}" srcOrd="3" destOrd="0" presId="urn:microsoft.com/office/officeart/2008/layout/SquareAccentList"/>
    <dgm:cxn modelId="{D5C7035E-F859-4F1D-B9F9-A813B06DC7D6}" type="presParOf" srcId="{45AB796E-F5B1-4CD2-8DB8-7B17656D6D64}" destId="{ED6B6880-DF4B-4A86-A59B-1090DFD9E019}" srcOrd="0" destOrd="0" presId="urn:microsoft.com/office/officeart/2008/layout/SquareAccentList"/>
    <dgm:cxn modelId="{2B502906-6018-4338-A141-E332C17FF8D5}" type="presParOf" srcId="{45AB796E-F5B1-4CD2-8DB8-7B17656D6D64}" destId="{3F104742-AD59-4B3A-836B-CB69DD39A3CB}" srcOrd="1" destOrd="0" presId="urn:microsoft.com/office/officeart/2008/layout/SquareAccentList"/>
    <dgm:cxn modelId="{3C9D3B8B-A5EF-4740-AE71-34059D23867B}" type="presParOf" srcId="{C8ADC7E7-3225-4350-8EA4-DC6184D9A237}" destId="{237A0A0C-CB78-46B1-8D4A-F5B445E7C602}" srcOrd="1" destOrd="0" presId="urn:microsoft.com/office/officeart/2008/layout/SquareAccentList"/>
    <dgm:cxn modelId="{0DFDF69F-6AC2-4187-A335-FCC71F82DD44}" type="presParOf" srcId="{237A0A0C-CB78-46B1-8D4A-F5B445E7C602}" destId="{858C536A-8009-482A-AD78-B7AE3C21D1D5}" srcOrd="0" destOrd="0" presId="urn:microsoft.com/office/officeart/2008/layout/SquareAccentList"/>
    <dgm:cxn modelId="{9BE20ED2-A29F-4C5C-9B66-59DAE6E6FC1B}" type="presParOf" srcId="{858C536A-8009-482A-AD78-B7AE3C21D1D5}" destId="{89ACE867-7C54-4C14-A39E-FC90AE13B211}" srcOrd="0" destOrd="0" presId="urn:microsoft.com/office/officeart/2008/layout/SquareAccentList"/>
    <dgm:cxn modelId="{FA8A5B71-0D9E-4EAC-BBFF-959899210327}" type="presParOf" srcId="{858C536A-8009-482A-AD78-B7AE3C21D1D5}" destId="{4260BDB4-CDBB-4ECB-AD17-B984A5159157}" srcOrd="1" destOrd="0" presId="urn:microsoft.com/office/officeart/2008/layout/SquareAccentList"/>
    <dgm:cxn modelId="{490BF142-8A19-489B-8E67-4A48AB58CF7B}" type="presParOf" srcId="{858C536A-8009-482A-AD78-B7AE3C21D1D5}" destId="{5166FB65-7493-4B79-A260-88F1B3AD5627}" srcOrd="2" destOrd="0" presId="urn:microsoft.com/office/officeart/2008/layout/SquareAccentList"/>
    <dgm:cxn modelId="{7358F7FC-7E09-4F3A-8E3F-921057E78801}" type="presParOf" srcId="{237A0A0C-CB78-46B1-8D4A-F5B445E7C602}" destId="{329AE799-0A4C-4F8F-92E6-99ED1DA1EE4C}" srcOrd="1" destOrd="0" presId="urn:microsoft.com/office/officeart/2008/layout/SquareAccentList"/>
    <dgm:cxn modelId="{69ED3977-BCCA-405D-9229-CE84E184BD93}" type="presParOf" srcId="{329AE799-0A4C-4F8F-92E6-99ED1DA1EE4C}" destId="{3B47B29F-253B-41BD-877B-FDBB084EC16B}" srcOrd="0" destOrd="0" presId="urn:microsoft.com/office/officeart/2008/layout/SquareAccentList"/>
    <dgm:cxn modelId="{5AADBC29-6C14-4ED3-85E8-55CDE9B9AF27}" type="presParOf" srcId="{3B47B29F-253B-41BD-877B-FDBB084EC16B}" destId="{2CD6AAB7-EC54-4A69-9D00-5F24E6A55795}" srcOrd="0" destOrd="0" presId="urn:microsoft.com/office/officeart/2008/layout/SquareAccentList"/>
    <dgm:cxn modelId="{834E4ED3-300F-41B7-90CC-27201E59BEAD}" type="presParOf" srcId="{3B47B29F-253B-41BD-877B-FDBB084EC16B}" destId="{54FD5867-10DD-499E-BC5E-A7C297308AC6}" srcOrd="1" destOrd="0" presId="urn:microsoft.com/office/officeart/2008/layout/SquareAccentList"/>
    <dgm:cxn modelId="{DEE02A8E-78CF-41D8-B752-4B8CB1C9B86B}" type="presParOf" srcId="{329AE799-0A4C-4F8F-92E6-99ED1DA1EE4C}" destId="{892AA877-D6EC-4554-BAD7-02C977431530}" srcOrd="1" destOrd="0" presId="urn:microsoft.com/office/officeart/2008/layout/SquareAccentList"/>
    <dgm:cxn modelId="{5964A27E-7C24-4A04-A3BC-0198E5DEEF20}" type="presParOf" srcId="{892AA877-D6EC-4554-BAD7-02C977431530}" destId="{0804DCD6-3C8F-4106-A0BD-040AEE95D821}" srcOrd="0" destOrd="0" presId="urn:microsoft.com/office/officeart/2008/layout/SquareAccentList"/>
    <dgm:cxn modelId="{3499220B-870C-4886-B065-968505752F4D}" type="presParOf" srcId="{892AA877-D6EC-4554-BAD7-02C977431530}" destId="{D3B5947C-3222-4008-8E1C-66F5C6A79B3A}" srcOrd="1" destOrd="0" presId="urn:microsoft.com/office/officeart/2008/layout/SquareAccentList"/>
    <dgm:cxn modelId="{96216D4E-4ADD-4DFD-B4BF-005E4B798BFF}" type="presParOf" srcId="{329AE799-0A4C-4F8F-92E6-99ED1DA1EE4C}" destId="{BD5BABB9-1A7E-4AB2-9F77-A8335BE0AA75}" srcOrd="2" destOrd="0" presId="urn:microsoft.com/office/officeart/2008/layout/SquareAccentList"/>
    <dgm:cxn modelId="{C28F256A-B978-4A00-8928-E28455475803}" type="presParOf" srcId="{BD5BABB9-1A7E-4AB2-9F77-A8335BE0AA75}" destId="{C390F27D-9803-4209-8A48-985BBC3A3380}" srcOrd="0" destOrd="0" presId="urn:microsoft.com/office/officeart/2008/layout/SquareAccentList"/>
    <dgm:cxn modelId="{D399FFDD-3C11-4CBC-89FF-8DD6F251B626}" type="presParOf" srcId="{BD5BABB9-1A7E-4AB2-9F77-A8335BE0AA75}" destId="{B7B29698-453F-451E-985B-B544B6DA26DC}" srcOrd="1" destOrd="0" presId="urn:microsoft.com/office/officeart/2008/layout/SquareAccentList"/>
    <dgm:cxn modelId="{743C2C99-CD26-4A70-9361-0F053C738D4E}" type="presParOf" srcId="{329AE799-0A4C-4F8F-92E6-99ED1DA1EE4C}" destId="{5A7676FB-67E2-421C-8374-F6DF8F774549}" srcOrd="3" destOrd="0" presId="urn:microsoft.com/office/officeart/2008/layout/SquareAccentList"/>
    <dgm:cxn modelId="{2C1421D0-2A7D-471B-80CF-FA1A0EA8CAD4}" type="presParOf" srcId="{5A7676FB-67E2-421C-8374-F6DF8F774549}" destId="{AA84C121-1B71-4212-B3E5-F502CE5E0674}" srcOrd="0" destOrd="0" presId="urn:microsoft.com/office/officeart/2008/layout/SquareAccentList"/>
    <dgm:cxn modelId="{8D7D3E48-3D63-44A9-ADEC-C114F6F86876}" type="presParOf" srcId="{5A7676FB-67E2-421C-8374-F6DF8F774549}" destId="{FEEB2F65-55B3-4E11-ACBA-10EED159806F}"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F5F381-70EF-43E8-BEFB-059C80F8F941}">
      <dsp:nvSpPr>
        <dsp:cNvPr id="0" name=""/>
        <dsp:cNvSpPr/>
      </dsp:nvSpPr>
      <dsp:spPr>
        <a:xfrm>
          <a:off x="0" y="0"/>
          <a:ext cx="4031226" cy="871812"/>
        </a:xfrm>
        <a:prstGeom prst="roundRect">
          <a:avLst/>
        </a:pr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dirty="0"/>
            <a:t>Type of Machine Learning Task</a:t>
          </a:r>
          <a:endParaRPr lang="en-US" sz="3200" kern="1200" dirty="0"/>
        </a:p>
      </dsp:txBody>
      <dsp:txXfrm>
        <a:off x="42558" y="42558"/>
        <a:ext cx="3946110" cy="786696"/>
      </dsp:txXfrm>
    </dsp:sp>
    <dsp:sp modelId="{06A5F42E-07D7-4532-9878-D185F1CECB62}">
      <dsp:nvSpPr>
        <dsp:cNvPr id="0" name=""/>
        <dsp:cNvSpPr/>
      </dsp:nvSpPr>
      <dsp:spPr>
        <a:xfrm>
          <a:off x="0" y="829277"/>
          <a:ext cx="4031226" cy="2450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29"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b="1" kern="1200" dirty="0"/>
            <a:t>Supervised Learning – Classification Task </a:t>
          </a:r>
        </a:p>
        <a:p>
          <a:pPr marL="228600" lvl="1" indent="-228600" algn="l" defTabSz="1066800">
            <a:lnSpc>
              <a:spcPct val="90000"/>
            </a:lnSpc>
            <a:spcBef>
              <a:spcPct val="0"/>
            </a:spcBef>
            <a:spcAft>
              <a:spcPct val="20000"/>
            </a:spcAft>
            <a:buChar char="•"/>
          </a:pPr>
          <a:r>
            <a:rPr lang="en-US" sz="2000" kern="1200" dirty="0"/>
            <a:t>As we haven to classify whether 1 or 0 (converted or not) on the basis of given feature (‘Conversion’)</a:t>
          </a:r>
          <a:endParaRPr lang="en-US" sz="2000" b="1" kern="1200" dirty="0"/>
        </a:p>
      </dsp:txBody>
      <dsp:txXfrm>
        <a:off x="0" y="829277"/>
        <a:ext cx="4031226" cy="24506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4F6C35-F44A-4C2C-905A-1CF7A6DDDA38}">
      <dsp:nvSpPr>
        <dsp:cNvPr id="0" name=""/>
        <dsp:cNvSpPr/>
      </dsp:nvSpPr>
      <dsp:spPr>
        <a:xfrm>
          <a:off x="0" y="36569"/>
          <a:ext cx="8379726" cy="127198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dirty="0"/>
            <a:t>Decision Tree</a:t>
          </a:r>
        </a:p>
        <a:p>
          <a:pPr marL="114300" lvl="1" indent="-114300" algn="l" defTabSz="622300">
            <a:lnSpc>
              <a:spcPct val="90000"/>
            </a:lnSpc>
            <a:spcBef>
              <a:spcPct val="0"/>
            </a:spcBef>
            <a:spcAft>
              <a:spcPct val="15000"/>
            </a:spcAft>
            <a:buChar char="•"/>
          </a:pPr>
          <a:r>
            <a:rPr lang="en-US" sz="1400" kern="1200" dirty="0"/>
            <a:t>Simple, interpretable model that splits data based on key conversion factors.
Helps identify key demographic &amp; engagement features influencing conversions.</a:t>
          </a:r>
        </a:p>
        <a:p>
          <a:pPr marL="114300" lvl="1" indent="-114300" algn="l" defTabSz="622300">
            <a:lnSpc>
              <a:spcPct val="90000"/>
            </a:lnSpc>
            <a:spcBef>
              <a:spcPct val="0"/>
            </a:spcBef>
            <a:spcAft>
              <a:spcPct val="15000"/>
            </a:spcAft>
            <a:buChar char="•"/>
          </a:pPr>
          <a:r>
            <a:rPr lang="en-US" sz="1400" kern="1200" dirty="0"/>
            <a:t>Prone to overfitting but provides a baseline for model comparison.</a:t>
          </a:r>
        </a:p>
      </dsp:txBody>
      <dsp:txXfrm>
        <a:off x="1803143" y="36569"/>
        <a:ext cx="6576582" cy="1271987"/>
      </dsp:txXfrm>
    </dsp:sp>
    <dsp:sp modelId="{D9F48823-97D8-43E3-AD8E-3574451E147E}">
      <dsp:nvSpPr>
        <dsp:cNvPr id="0" name=""/>
        <dsp:cNvSpPr/>
      </dsp:nvSpPr>
      <dsp:spPr>
        <a:xfrm>
          <a:off x="127198" y="127198"/>
          <a:ext cx="1675945" cy="1017589"/>
        </a:xfrm>
        <a:prstGeom prst="roundRect">
          <a:avLst>
            <a:gd name="adj" fmla="val 10000"/>
          </a:avLst>
        </a:prstGeom>
        <a:blipFill>
          <a:blip xmlns:r="http://schemas.openxmlformats.org/officeDocument/2006/relationships" r:embed="rId1"/>
          <a:srcRect/>
          <a:stretch>
            <a:fillRect l="-4000" r="-4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B635FFE5-EC4C-47E7-B542-58DCB5E4203D}">
      <dsp:nvSpPr>
        <dsp:cNvPr id="0" name=""/>
        <dsp:cNvSpPr/>
      </dsp:nvSpPr>
      <dsp:spPr>
        <a:xfrm>
          <a:off x="0" y="1399186"/>
          <a:ext cx="8379726" cy="127198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Random Forest</a:t>
          </a:r>
        </a:p>
        <a:p>
          <a:pPr marL="114300" lvl="1" indent="-114300" algn="l" defTabSz="622300">
            <a:lnSpc>
              <a:spcPct val="90000"/>
            </a:lnSpc>
            <a:spcBef>
              <a:spcPct val="0"/>
            </a:spcBef>
            <a:spcAft>
              <a:spcPct val="15000"/>
            </a:spcAft>
            <a:buChar char="•"/>
          </a:pPr>
          <a:r>
            <a:rPr lang="en-US" sz="1400" kern="1200" dirty="0"/>
            <a:t>Ensemble of multiple Decision Trees for better accuracy &amp; reduced overfitting.
Useful for handling missing data and ranking feature importance in conversion prediction.
More robust but computationally heavier than a single Decision Tree.</a:t>
          </a:r>
        </a:p>
      </dsp:txBody>
      <dsp:txXfrm>
        <a:off x="1803143" y="1399186"/>
        <a:ext cx="6576582" cy="1271987"/>
      </dsp:txXfrm>
    </dsp:sp>
    <dsp:sp modelId="{E1B7BF10-C5FF-4D17-9FB0-5D4E25A8E06C}">
      <dsp:nvSpPr>
        <dsp:cNvPr id="0" name=""/>
        <dsp:cNvSpPr/>
      </dsp:nvSpPr>
      <dsp:spPr>
        <a:xfrm>
          <a:off x="127198" y="1526384"/>
          <a:ext cx="1675945" cy="1017589"/>
        </a:xfrm>
        <a:prstGeom prst="roundRect">
          <a:avLst>
            <a:gd name="adj" fmla="val 10000"/>
          </a:avLst>
        </a:prstGeom>
        <a:blipFill rotWithShape="1">
          <a:blip xmlns:r="http://schemas.openxmlformats.org/officeDocument/2006/relationships" r:embed="rId2"/>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DB48DA19-59F3-4BF6-B7C4-9FDD5ADEFC97}">
      <dsp:nvSpPr>
        <dsp:cNvPr id="0" name=""/>
        <dsp:cNvSpPr/>
      </dsp:nvSpPr>
      <dsp:spPr>
        <a:xfrm>
          <a:off x="0" y="2798372"/>
          <a:ext cx="8379726" cy="127198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Gradient Boosting</a:t>
          </a:r>
        </a:p>
        <a:p>
          <a:pPr marL="114300" lvl="1" indent="-114300" algn="l" defTabSz="622300">
            <a:lnSpc>
              <a:spcPct val="90000"/>
            </a:lnSpc>
            <a:spcBef>
              <a:spcPct val="0"/>
            </a:spcBef>
            <a:spcAft>
              <a:spcPct val="15000"/>
            </a:spcAft>
            <a:buChar char="•"/>
          </a:pPr>
          <a:r>
            <a:rPr lang="en-US" sz="1400" kern="1200" dirty="0"/>
            <a:t>Boosting technique that builds models sequentially to correct errors of previous ones.
Performs well in predicting conversion probabilities by capturing complex patterns.
Requires careful tuning to balance accuracy and prevent overfitting.</a:t>
          </a:r>
        </a:p>
      </dsp:txBody>
      <dsp:txXfrm>
        <a:off x="1803143" y="2798372"/>
        <a:ext cx="6576582" cy="1271987"/>
      </dsp:txXfrm>
    </dsp:sp>
    <dsp:sp modelId="{FE298CA9-377A-40B2-81F1-67D5946E101E}">
      <dsp:nvSpPr>
        <dsp:cNvPr id="0" name=""/>
        <dsp:cNvSpPr/>
      </dsp:nvSpPr>
      <dsp:spPr>
        <a:xfrm>
          <a:off x="74842" y="2889186"/>
          <a:ext cx="1741340" cy="1110017"/>
        </a:xfrm>
        <a:prstGeom prst="roundRect">
          <a:avLst>
            <a:gd name="adj" fmla="val 10000"/>
          </a:avLst>
        </a:prstGeom>
        <a:blipFill>
          <a:blip xmlns:r="http://schemas.openxmlformats.org/officeDocument/2006/relationships" r:embed="rId3"/>
          <a:srcRect/>
          <a:stretch>
            <a:fillRect t="-12000" b="-12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9FE4882C-2958-45E3-B4DC-5783194E422A}">
      <dsp:nvSpPr>
        <dsp:cNvPr id="0" name=""/>
        <dsp:cNvSpPr/>
      </dsp:nvSpPr>
      <dsp:spPr>
        <a:xfrm>
          <a:off x="0" y="4197558"/>
          <a:ext cx="8379726" cy="127198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Cat Boost</a:t>
          </a:r>
        </a:p>
        <a:p>
          <a:pPr marL="114300" lvl="1" indent="-114300" algn="l" defTabSz="622300">
            <a:lnSpc>
              <a:spcPct val="90000"/>
            </a:lnSpc>
            <a:spcBef>
              <a:spcPct val="0"/>
            </a:spcBef>
            <a:spcAft>
              <a:spcPct val="15000"/>
            </a:spcAft>
            <a:buChar char="•"/>
          </a:pPr>
          <a:r>
            <a:rPr lang="en-US" sz="1400" kern="1200" dirty="0"/>
            <a:t>Optimized gradient boosting specifically designed for categorical data.
Handles categorical features efficiently without extensive preprocessing.
Faster training and improved performance on conversion prediction tasks.</a:t>
          </a:r>
        </a:p>
      </dsp:txBody>
      <dsp:txXfrm>
        <a:off x="1803143" y="4197558"/>
        <a:ext cx="6576582" cy="1271987"/>
      </dsp:txXfrm>
    </dsp:sp>
    <dsp:sp modelId="{5B7B05E7-2A11-42E2-A8AA-8F1EE3D004CB}">
      <dsp:nvSpPr>
        <dsp:cNvPr id="0" name=""/>
        <dsp:cNvSpPr/>
      </dsp:nvSpPr>
      <dsp:spPr>
        <a:xfrm>
          <a:off x="127198" y="4324756"/>
          <a:ext cx="1675945" cy="1017589"/>
        </a:xfrm>
        <a:prstGeom prst="roundRect">
          <a:avLst>
            <a:gd name="adj" fmla="val 10000"/>
          </a:avLst>
        </a:prstGeom>
        <a:blipFill>
          <a:blip xmlns:r="http://schemas.openxmlformats.org/officeDocument/2006/relationships" r:embed="rId4"/>
          <a:srcRect/>
          <a:stretch>
            <a:fillRect t="-19000" b="-19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C31CCB-85D2-4F29-879C-68E4C8BAC171}">
      <dsp:nvSpPr>
        <dsp:cNvPr id="0" name=""/>
        <dsp:cNvSpPr/>
      </dsp:nvSpPr>
      <dsp:spPr>
        <a:xfrm>
          <a:off x="332" y="138142"/>
          <a:ext cx="638220" cy="638220"/>
        </a:xfrm>
        <a:prstGeom prst="chord">
          <a:avLst>
            <a:gd name="adj1" fmla="val 4800000"/>
            <a:gd name="adj2" fmla="val 1680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4E17E0-1DE3-4D9B-9AB3-E5E2F9F4871A}">
      <dsp:nvSpPr>
        <dsp:cNvPr id="0" name=""/>
        <dsp:cNvSpPr/>
      </dsp:nvSpPr>
      <dsp:spPr>
        <a:xfrm>
          <a:off x="64154" y="201964"/>
          <a:ext cx="510576" cy="510576"/>
        </a:xfrm>
        <a:prstGeom prst="pie">
          <a:avLst>
            <a:gd name="adj1" fmla="val 5400000"/>
            <a:gd name="adj2" fmla="val 162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5D49F4-06CB-43F8-9A4B-EBEF8A90889D}">
      <dsp:nvSpPr>
        <dsp:cNvPr id="0" name=""/>
        <dsp:cNvSpPr/>
      </dsp:nvSpPr>
      <dsp:spPr>
        <a:xfrm rot="16200000">
          <a:off x="-733620" y="1574138"/>
          <a:ext cx="1850838" cy="382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889000">
            <a:lnSpc>
              <a:spcPct val="90000"/>
            </a:lnSpc>
            <a:spcBef>
              <a:spcPct val="0"/>
            </a:spcBef>
            <a:spcAft>
              <a:spcPct val="35000"/>
            </a:spcAft>
            <a:buNone/>
          </a:pPr>
          <a:r>
            <a:rPr lang="en-IN" sz="2000" kern="1200" dirty="0"/>
            <a:t>Data Cleaning </a:t>
          </a:r>
        </a:p>
      </dsp:txBody>
      <dsp:txXfrm>
        <a:off x="-733620" y="1574138"/>
        <a:ext cx="1850838" cy="382932"/>
      </dsp:txXfrm>
    </dsp:sp>
    <dsp:sp modelId="{3E209D88-36E5-4A30-BD4A-2813A8C79234}">
      <dsp:nvSpPr>
        <dsp:cNvPr id="0" name=""/>
        <dsp:cNvSpPr/>
      </dsp:nvSpPr>
      <dsp:spPr>
        <a:xfrm>
          <a:off x="447086" y="138142"/>
          <a:ext cx="1869716" cy="2552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pPr>
          <a:r>
            <a:rPr lang="en-US" sz="1600" b="1" kern="1200" dirty="0"/>
            <a:t>Dropped</a:t>
          </a:r>
          <a:r>
            <a:rPr lang="en-US" sz="1400" b="1" kern="1200" dirty="0"/>
            <a:t> </a:t>
          </a:r>
          <a:r>
            <a:rPr lang="en-US" sz="1600" b="1" kern="1200" dirty="0"/>
            <a:t>Unnecessary columns </a:t>
          </a:r>
          <a:r>
            <a:rPr lang="en-US" sz="1600" kern="1200" dirty="0"/>
            <a:t>– "</a:t>
          </a:r>
          <a:r>
            <a:rPr lang="en-US" sz="1600" kern="1200" dirty="0" err="1"/>
            <a:t>CustomerId</a:t>
          </a:r>
          <a:r>
            <a:rPr lang="en-US" sz="1600" kern="1200" dirty="0"/>
            <a:t>“ , “</a:t>
          </a:r>
          <a:r>
            <a:rPr lang="en-IN" sz="1600" kern="1200" dirty="0" err="1"/>
            <a:t>AdvertisingPlatform</a:t>
          </a:r>
          <a:r>
            <a:rPr lang="en-US" sz="1600" kern="1200" dirty="0"/>
            <a:t>”, “</a:t>
          </a:r>
          <a:r>
            <a:rPr lang="en-IN" sz="1600" kern="1200" dirty="0" err="1"/>
            <a:t>AdvertisingTool</a:t>
          </a:r>
          <a:r>
            <a:rPr lang="en-US" sz="1600" kern="1200" dirty="0"/>
            <a:t>”</a:t>
          </a:r>
          <a:endParaRPr lang="en-IN" sz="1600" kern="1200" dirty="0"/>
        </a:p>
        <a:p>
          <a:pPr marL="0" lvl="0" indent="0" algn="l" defTabSz="711200">
            <a:lnSpc>
              <a:spcPct val="90000"/>
            </a:lnSpc>
            <a:spcBef>
              <a:spcPct val="0"/>
            </a:spcBef>
            <a:spcAft>
              <a:spcPct val="35000"/>
            </a:spcAft>
            <a:buNone/>
          </a:pPr>
          <a:r>
            <a:rPr lang="en-US" sz="1600" b="1" kern="1200" dirty="0"/>
            <a:t>No</a:t>
          </a:r>
          <a:r>
            <a:rPr lang="en-US" sz="1600" b="0" kern="1200" dirty="0"/>
            <a:t> nulls &amp; duplicates were found.</a:t>
          </a:r>
          <a:endParaRPr lang="en-IN" sz="1600" b="0" kern="1200" dirty="0"/>
        </a:p>
        <a:p>
          <a:pPr marL="0" lvl="0" indent="0" algn="l" defTabSz="711200">
            <a:lnSpc>
              <a:spcPct val="90000"/>
            </a:lnSpc>
            <a:spcBef>
              <a:spcPct val="0"/>
            </a:spcBef>
            <a:spcAft>
              <a:spcPct val="35000"/>
            </a:spcAft>
            <a:buNone/>
          </a:pPr>
          <a:r>
            <a:rPr lang="en-IN" sz="1600" b="1" kern="1200" dirty="0"/>
            <a:t>No</a:t>
          </a:r>
          <a:r>
            <a:rPr lang="en-IN" sz="1600" kern="1200" dirty="0"/>
            <a:t> Outliers were found</a:t>
          </a:r>
        </a:p>
      </dsp:txBody>
      <dsp:txXfrm>
        <a:off x="447086" y="138142"/>
        <a:ext cx="1869716" cy="25528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C17061-5827-47A1-B1AA-6591627152CB}">
      <dsp:nvSpPr>
        <dsp:cNvPr id="0" name=""/>
        <dsp:cNvSpPr/>
      </dsp:nvSpPr>
      <dsp:spPr>
        <a:xfrm>
          <a:off x="24580" y="1347"/>
          <a:ext cx="689410" cy="689410"/>
        </a:xfrm>
        <a:prstGeom prst="chord">
          <a:avLst>
            <a:gd name="adj1" fmla="val 4800000"/>
            <a:gd name="adj2" fmla="val 1680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D018C8-22CB-48AE-AEDB-195E4DF44213}">
      <dsp:nvSpPr>
        <dsp:cNvPr id="0" name=""/>
        <dsp:cNvSpPr/>
      </dsp:nvSpPr>
      <dsp:spPr>
        <a:xfrm>
          <a:off x="93521" y="70288"/>
          <a:ext cx="551528" cy="551528"/>
        </a:xfrm>
        <a:prstGeom prst="pie">
          <a:avLst>
            <a:gd name="adj1" fmla="val 5400000"/>
            <a:gd name="adj2" fmla="val 162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1F659F-9344-45AE-89DB-3B6770FE37E8}">
      <dsp:nvSpPr>
        <dsp:cNvPr id="0" name=""/>
        <dsp:cNvSpPr/>
      </dsp:nvSpPr>
      <dsp:spPr>
        <a:xfrm rot="16200000">
          <a:off x="-768242" y="1552522"/>
          <a:ext cx="1999291" cy="413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800100">
            <a:lnSpc>
              <a:spcPct val="90000"/>
            </a:lnSpc>
            <a:spcBef>
              <a:spcPct val="0"/>
            </a:spcBef>
            <a:spcAft>
              <a:spcPct val="35000"/>
            </a:spcAft>
            <a:buNone/>
          </a:pPr>
          <a:r>
            <a:rPr lang="en-IN" sz="1800" kern="1200" dirty="0"/>
            <a:t>Univariate Analysis</a:t>
          </a:r>
        </a:p>
      </dsp:txBody>
      <dsp:txXfrm>
        <a:off x="-768242" y="1552522"/>
        <a:ext cx="1999291" cy="413646"/>
      </dsp:txXfrm>
    </dsp:sp>
    <dsp:sp modelId="{17224A4D-75FD-494B-8628-52A8A5C5DD18}">
      <dsp:nvSpPr>
        <dsp:cNvPr id="0" name=""/>
        <dsp:cNvSpPr/>
      </dsp:nvSpPr>
      <dsp:spPr>
        <a:xfrm>
          <a:off x="491614" y="95852"/>
          <a:ext cx="2883322" cy="2288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rtl="0">
            <a:lnSpc>
              <a:spcPct val="90000"/>
            </a:lnSpc>
            <a:spcBef>
              <a:spcPct val="0"/>
            </a:spcBef>
            <a:spcAft>
              <a:spcPct val="35000"/>
            </a:spcAft>
            <a:buFont typeface="Arial" panose="020B0604020202020204" pitchFamily="34" charset="0"/>
            <a:buNone/>
          </a:pPr>
          <a:r>
            <a:rPr lang="en-US" sz="1400" kern="1200" dirty="0"/>
            <a:t>Dataset is </a:t>
          </a:r>
          <a:r>
            <a:rPr lang="en-US" sz="1400" b="1" kern="1200" dirty="0"/>
            <a:t>Imbalanced</a:t>
          </a:r>
          <a:r>
            <a:rPr lang="en-US" sz="1400" kern="1200" dirty="0"/>
            <a:t>  (“Conversion”) – </a:t>
          </a:r>
          <a:endParaRPr lang="en-IN" sz="1400" kern="1200" dirty="0"/>
        </a:p>
        <a:p>
          <a:pPr marL="114300" lvl="1" indent="-114300" algn="l" defTabSz="622300" rtl="0">
            <a:lnSpc>
              <a:spcPct val="90000"/>
            </a:lnSpc>
            <a:spcBef>
              <a:spcPct val="0"/>
            </a:spcBef>
            <a:spcAft>
              <a:spcPct val="15000"/>
            </a:spcAft>
            <a:buFont typeface="Arial" panose="020B0604020202020204" pitchFamily="34" charset="0"/>
            <a:buNone/>
          </a:pPr>
          <a:r>
            <a:rPr lang="en-IN" sz="1400" kern="1200" dirty="0"/>
            <a:t>1 – 87.7%</a:t>
          </a:r>
        </a:p>
        <a:p>
          <a:pPr marL="114300" lvl="1" indent="-114300" algn="l" defTabSz="622300" rtl="0">
            <a:lnSpc>
              <a:spcPct val="90000"/>
            </a:lnSpc>
            <a:spcBef>
              <a:spcPct val="0"/>
            </a:spcBef>
            <a:spcAft>
              <a:spcPct val="15000"/>
            </a:spcAft>
            <a:buFont typeface="Arial" panose="020B0604020202020204" pitchFamily="34" charset="0"/>
            <a:buNone/>
          </a:pPr>
          <a:r>
            <a:rPr lang="en-IN" sz="1400" kern="1200" dirty="0"/>
            <a:t>0 – 12.3%</a:t>
          </a:r>
        </a:p>
        <a:p>
          <a:pPr marL="0" lvl="0" indent="0" algn="l" defTabSz="622300" rtl="0">
            <a:lnSpc>
              <a:spcPct val="90000"/>
            </a:lnSpc>
            <a:spcBef>
              <a:spcPct val="0"/>
            </a:spcBef>
            <a:spcAft>
              <a:spcPct val="35000"/>
            </a:spcAft>
            <a:buFont typeface="Arial" panose="020B0604020202020204" pitchFamily="34" charset="0"/>
            <a:buNone/>
          </a:pPr>
          <a:r>
            <a:rPr lang="en-IN" sz="1400" b="1" kern="1200" dirty="0"/>
            <a:t>Gender Distribution </a:t>
          </a:r>
        </a:p>
        <a:p>
          <a:pPr marL="114300" lvl="1" indent="-114300" algn="l" defTabSz="622300" rtl="0">
            <a:lnSpc>
              <a:spcPct val="90000"/>
            </a:lnSpc>
            <a:spcBef>
              <a:spcPct val="0"/>
            </a:spcBef>
            <a:spcAft>
              <a:spcPct val="15000"/>
            </a:spcAft>
            <a:buFont typeface="Arial" panose="020B0604020202020204" pitchFamily="34" charset="0"/>
            <a:buChar char="•"/>
          </a:pPr>
          <a:r>
            <a:rPr lang="en-IN" sz="1400" kern="1200" dirty="0"/>
            <a:t>Females are more </a:t>
          </a:r>
        </a:p>
        <a:p>
          <a:pPr marL="0" lvl="0" indent="0" algn="l" defTabSz="622300" rtl="0">
            <a:lnSpc>
              <a:spcPct val="90000"/>
            </a:lnSpc>
            <a:spcBef>
              <a:spcPct val="0"/>
            </a:spcBef>
            <a:spcAft>
              <a:spcPct val="35000"/>
            </a:spcAft>
            <a:buFont typeface="Arial" panose="020B0604020202020204" pitchFamily="34" charset="0"/>
            <a:buNone/>
          </a:pPr>
          <a:r>
            <a:rPr lang="en-IN" sz="1400" b="1" kern="1200" dirty="0"/>
            <a:t>No. of Channels </a:t>
          </a:r>
        </a:p>
        <a:p>
          <a:pPr marL="114300" lvl="1" indent="-114300" algn="l" defTabSz="622300" rtl="0">
            <a:lnSpc>
              <a:spcPct val="90000"/>
            </a:lnSpc>
            <a:spcBef>
              <a:spcPct val="0"/>
            </a:spcBef>
            <a:spcAft>
              <a:spcPct val="15000"/>
            </a:spcAft>
            <a:buFont typeface="Arial" panose="020B0604020202020204" pitchFamily="34" charset="0"/>
            <a:buChar char="•"/>
          </a:pPr>
          <a:r>
            <a:rPr lang="en-IN" sz="1400" b="0" kern="1200" dirty="0"/>
            <a:t>Referral is more used</a:t>
          </a:r>
        </a:p>
        <a:p>
          <a:pPr marL="0" lvl="0" indent="0" algn="l" defTabSz="622300" rtl="0">
            <a:lnSpc>
              <a:spcPct val="90000"/>
            </a:lnSpc>
            <a:spcBef>
              <a:spcPct val="0"/>
            </a:spcBef>
            <a:spcAft>
              <a:spcPct val="35000"/>
            </a:spcAft>
            <a:buFont typeface="Arial" panose="020B0604020202020204" pitchFamily="34" charset="0"/>
            <a:buNone/>
          </a:pPr>
          <a:r>
            <a:rPr lang="en-IN" sz="1400" b="1" kern="1200" dirty="0"/>
            <a:t>No. of Campaigns</a:t>
          </a:r>
        </a:p>
        <a:p>
          <a:pPr marL="114300" lvl="1" indent="-114300" algn="l" defTabSz="622300" rtl="0">
            <a:lnSpc>
              <a:spcPct val="90000"/>
            </a:lnSpc>
            <a:spcBef>
              <a:spcPct val="0"/>
            </a:spcBef>
            <a:spcAft>
              <a:spcPct val="15000"/>
            </a:spcAft>
            <a:buFont typeface="Arial" panose="020B0604020202020204" pitchFamily="34" charset="0"/>
            <a:buChar char="•"/>
          </a:pPr>
          <a:r>
            <a:rPr lang="en-IN" sz="1400" b="0" kern="1200" dirty="0"/>
            <a:t>Conversion is more used</a:t>
          </a:r>
        </a:p>
        <a:p>
          <a:pPr marL="0" lvl="0" indent="0" algn="l" defTabSz="622300" rtl="0">
            <a:lnSpc>
              <a:spcPct val="90000"/>
            </a:lnSpc>
            <a:spcBef>
              <a:spcPct val="0"/>
            </a:spcBef>
            <a:spcAft>
              <a:spcPct val="35000"/>
            </a:spcAft>
            <a:buFont typeface="Arial" panose="020B0604020202020204" pitchFamily="34" charset="0"/>
            <a:buNone/>
          </a:pPr>
          <a:r>
            <a:rPr lang="en-IN" sz="1400" b="1" kern="1200" dirty="0"/>
            <a:t>Visitors Type</a:t>
          </a:r>
        </a:p>
        <a:p>
          <a:pPr marL="114300" lvl="1" indent="-114300" algn="l" defTabSz="622300" rtl="0">
            <a:lnSpc>
              <a:spcPct val="90000"/>
            </a:lnSpc>
            <a:spcBef>
              <a:spcPct val="0"/>
            </a:spcBef>
            <a:spcAft>
              <a:spcPct val="15000"/>
            </a:spcAft>
            <a:buFont typeface="Arial" panose="020B0604020202020204" pitchFamily="34" charset="0"/>
            <a:buChar char="•"/>
          </a:pPr>
          <a:r>
            <a:rPr lang="en-IN" sz="1400" b="1" kern="1200" dirty="0"/>
            <a:t>96.2%</a:t>
          </a:r>
          <a:r>
            <a:rPr lang="en-IN" sz="1400" b="0" kern="1200" dirty="0"/>
            <a:t> customers are returning after visiting the website</a:t>
          </a:r>
        </a:p>
        <a:p>
          <a:pPr marL="0" lvl="0" indent="0" algn="l" defTabSz="622300" rtl="0">
            <a:lnSpc>
              <a:spcPct val="90000"/>
            </a:lnSpc>
            <a:spcBef>
              <a:spcPct val="0"/>
            </a:spcBef>
            <a:spcAft>
              <a:spcPct val="35000"/>
            </a:spcAft>
            <a:buFont typeface="Arial" panose="020B0604020202020204" pitchFamily="34" charset="0"/>
            <a:buNone/>
          </a:pPr>
          <a:r>
            <a:rPr lang="en-IN" sz="1400" b="1" kern="1200" dirty="0"/>
            <a:t>Purchase Type</a:t>
          </a:r>
        </a:p>
        <a:p>
          <a:pPr marL="114300" lvl="1" indent="-114300" algn="l" defTabSz="622300" rtl="0">
            <a:lnSpc>
              <a:spcPct val="90000"/>
            </a:lnSpc>
            <a:spcBef>
              <a:spcPct val="0"/>
            </a:spcBef>
            <a:spcAft>
              <a:spcPct val="15000"/>
            </a:spcAft>
            <a:buFont typeface="Arial" panose="020B0604020202020204" pitchFamily="34" charset="0"/>
            <a:buChar char="•"/>
          </a:pPr>
          <a:r>
            <a:rPr lang="en-IN" sz="1400" b="1" kern="1200" dirty="0"/>
            <a:t>79.6% </a:t>
          </a:r>
          <a:r>
            <a:rPr lang="en-IN" sz="1400" b="0" kern="1200" dirty="0"/>
            <a:t>customers are repeating purchases</a:t>
          </a:r>
        </a:p>
      </dsp:txBody>
      <dsp:txXfrm>
        <a:off x="491614" y="95852"/>
        <a:ext cx="2883322" cy="22884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1EDFE3-6252-443B-9397-5E27668E3FA9}">
      <dsp:nvSpPr>
        <dsp:cNvPr id="0" name=""/>
        <dsp:cNvSpPr/>
      </dsp:nvSpPr>
      <dsp:spPr>
        <a:xfrm>
          <a:off x="511" y="0"/>
          <a:ext cx="703346" cy="7033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0DF5FE-0BD1-4F70-9295-BC4A4F3CA47C}">
      <dsp:nvSpPr>
        <dsp:cNvPr id="0" name=""/>
        <dsp:cNvSpPr/>
      </dsp:nvSpPr>
      <dsp:spPr>
        <a:xfrm>
          <a:off x="70846" y="70334"/>
          <a:ext cx="562676" cy="562676"/>
        </a:xfrm>
        <a:prstGeom prst="chord">
          <a:avLst>
            <a:gd name="adj1" fmla="val 1168272"/>
            <a:gd name="adj2" fmla="val 9631728"/>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F99089-6647-4C5A-A33E-F2349100F99C}">
      <dsp:nvSpPr>
        <dsp:cNvPr id="0" name=""/>
        <dsp:cNvSpPr/>
      </dsp:nvSpPr>
      <dsp:spPr>
        <a:xfrm>
          <a:off x="850388" y="574649"/>
          <a:ext cx="2080732" cy="2959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t"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b="1" kern="1200" dirty="0"/>
            <a:t>Separating</a:t>
          </a:r>
          <a:r>
            <a:rPr lang="en-US" sz="1400" kern="1200" dirty="0"/>
            <a:t> categorical and numerical features allows us to apply the </a:t>
          </a:r>
          <a:r>
            <a:rPr lang="en-US" sz="1400" b="1" kern="1200" dirty="0"/>
            <a:t>appropriate preprocessing </a:t>
          </a:r>
          <a:r>
            <a:rPr lang="en-US" sz="1400" kern="1200" dirty="0"/>
            <a:t>techniques.</a:t>
          </a:r>
        </a:p>
        <a:p>
          <a:pPr marL="0" lvl="0" indent="0" algn="l" defTabSz="622300">
            <a:lnSpc>
              <a:spcPct val="90000"/>
            </a:lnSpc>
            <a:spcBef>
              <a:spcPct val="0"/>
            </a:spcBef>
            <a:spcAft>
              <a:spcPct val="35000"/>
            </a:spcAft>
            <a:buFont typeface="Arial" panose="020B0604020202020204" pitchFamily="34" charset="0"/>
            <a:buNone/>
          </a:pPr>
          <a:r>
            <a:rPr lang="en-US" sz="1400" b="1" kern="1200" dirty="0"/>
            <a:t>One-Hot Encoding (OHE) </a:t>
          </a:r>
          <a:r>
            <a:rPr lang="en-US" sz="1400" kern="1200" dirty="0"/>
            <a:t>converts categorical values into numerical form so that machine learning models can process them.</a:t>
          </a:r>
        </a:p>
        <a:p>
          <a:pPr marL="0" lvl="0" indent="0" algn="l" defTabSz="622300">
            <a:lnSpc>
              <a:spcPct val="90000"/>
            </a:lnSpc>
            <a:spcBef>
              <a:spcPct val="0"/>
            </a:spcBef>
            <a:spcAft>
              <a:spcPct val="35000"/>
            </a:spcAft>
            <a:buFont typeface="Arial" panose="020B0604020202020204" pitchFamily="34" charset="0"/>
            <a:buNone/>
          </a:pPr>
          <a:r>
            <a:rPr lang="en-US" sz="1400" b="1" kern="1200" dirty="0"/>
            <a:t> Pipeline </a:t>
          </a:r>
          <a:r>
            <a:rPr lang="en-US" sz="1400" kern="1200" dirty="0"/>
            <a:t>ensures these steps happen in </a:t>
          </a:r>
          <a:r>
            <a:rPr lang="en-US" sz="1400" b="1" kern="1200" dirty="0"/>
            <a:t>sequence automatically</a:t>
          </a:r>
        </a:p>
      </dsp:txBody>
      <dsp:txXfrm>
        <a:off x="850388" y="574649"/>
        <a:ext cx="2080732" cy="2959915"/>
      </dsp:txXfrm>
    </dsp:sp>
    <dsp:sp modelId="{421449FC-91FD-4EA1-AD36-A6B9E9B0710E}">
      <dsp:nvSpPr>
        <dsp:cNvPr id="0" name=""/>
        <dsp:cNvSpPr/>
      </dsp:nvSpPr>
      <dsp:spPr>
        <a:xfrm>
          <a:off x="850388" y="0"/>
          <a:ext cx="2080732" cy="703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t" anchorCtr="0">
          <a:noAutofit/>
        </a:bodyPr>
        <a:lstStyle/>
        <a:p>
          <a:pPr marL="0" lvl="0" indent="0" algn="l" defTabSz="711200">
            <a:lnSpc>
              <a:spcPct val="90000"/>
            </a:lnSpc>
            <a:spcBef>
              <a:spcPct val="0"/>
            </a:spcBef>
            <a:spcAft>
              <a:spcPct val="35000"/>
            </a:spcAft>
            <a:buNone/>
          </a:pPr>
          <a:r>
            <a:rPr lang="en-US" sz="1600" b="1" i="0" kern="1200" dirty="0"/>
            <a:t>Converted Categorical Variables to numerical:</a:t>
          </a:r>
          <a:endParaRPr lang="en-US" sz="1600" kern="1200" dirty="0"/>
        </a:p>
      </dsp:txBody>
      <dsp:txXfrm>
        <a:off x="850388" y="0"/>
        <a:ext cx="2080732" cy="703346"/>
      </dsp:txXfrm>
    </dsp:sp>
    <dsp:sp modelId="{00D52DB6-3397-41E1-8D07-4F971B4159E1}">
      <dsp:nvSpPr>
        <dsp:cNvPr id="0" name=""/>
        <dsp:cNvSpPr/>
      </dsp:nvSpPr>
      <dsp:spPr>
        <a:xfrm>
          <a:off x="3077650" y="0"/>
          <a:ext cx="703346" cy="7033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C82A1C-FF57-411E-8D70-B708D4C58FF4}">
      <dsp:nvSpPr>
        <dsp:cNvPr id="0" name=""/>
        <dsp:cNvSpPr/>
      </dsp:nvSpPr>
      <dsp:spPr>
        <a:xfrm>
          <a:off x="3147985" y="70334"/>
          <a:ext cx="562676" cy="562676"/>
        </a:xfrm>
        <a:prstGeom prst="chord">
          <a:avLst>
            <a:gd name="adj1" fmla="val 20431728"/>
            <a:gd name="adj2" fmla="val 11968272"/>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283C54-13AF-41E6-8A0B-C0A9478A90DC}">
      <dsp:nvSpPr>
        <dsp:cNvPr id="0" name=""/>
        <dsp:cNvSpPr/>
      </dsp:nvSpPr>
      <dsp:spPr>
        <a:xfrm>
          <a:off x="3927527" y="485526"/>
          <a:ext cx="2080732" cy="2959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t" anchorCtr="0">
          <a:noAutofit/>
        </a:bodyPr>
        <a:lstStyle/>
        <a:p>
          <a:pPr marL="0" lvl="0" indent="0" algn="l" defTabSz="622300">
            <a:lnSpc>
              <a:spcPct val="90000"/>
            </a:lnSpc>
            <a:spcBef>
              <a:spcPct val="0"/>
            </a:spcBef>
            <a:spcAft>
              <a:spcPct val="35000"/>
            </a:spcAft>
            <a:buNone/>
          </a:pPr>
          <a:r>
            <a:rPr lang="en-US" sz="1400" b="1" i="0" kern="1200" dirty="0" err="1"/>
            <a:t>MinMaxScaler</a:t>
          </a:r>
          <a:r>
            <a:rPr lang="en-US" sz="1400" b="1" i="0" kern="1200" dirty="0"/>
            <a:t>() </a:t>
          </a:r>
          <a:r>
            <a:rPr lang="en-US" sz="1400" b="0" i="0" kern="1200" dirty="0"/>
            <a:t>scales numerical values between </a:t>
          </a:r>
          <a:r>
            <a:rPr lang="en-US" sz="1400" b="1" i="0" kern="1200" dirty="0"/>
            <a:t>0 and 1,</a:t>
          </a:r>
          <a:r>
            <a:rPr lang="en-US" sz="1400" b="0" i="0" kern="1200" dirty="0"/>
            <a:t> ensuring all features are on the same scale.</a:t>
          </a:r>
        </a:p>
        <a:p>
          <a:pPr marL="0" lvl="0" indent="0" algn="l" defTabSz="622300">
            <a:lnSpc>
              <a:spcPct val="90000"/>
            </a:lnSpc>
            <a:spcBef>
              <a:spcPct val="0"/>
            </a:spcBef>
            <a:spcAft>
              <a:spcPct val="35000"/>
            </a:spcAft>
            <a:buNone/>
          </a:pPr>
          <a:r>
            <a:rPr lang="en-US" sz="1400" b="0" i="0" kern="1200" dirty="0"/>
            <a:t> Helps models like </a:t>
          </a:r>
          <a:r>
            <a:rPr lang="en-US" sz="1400" b="1" i="0" kern="1200" dirty="0"/>
            <a:t>Decision Trees, Random Forest, and Gradient Boosting </a:t>
          </a:r>
          <a:r>
            <a:rPr lang="en-US" sz="1400" b="0" i="0" kern="1200" dirty="0"/>
            <a:t>perform efficiently</a:t>
          </a:r>
          <a:endParaRPr lang="en-US" sz="1400" kern="1200" dirty="0"/>
        </a:p>
      </dsp:txBody>
      <dsp:txXfrm>
        <a:off x="3927527" y="485526"/>
        <a:ext cx="2080732" cy="2959915"/>
      </dsp:txXfrm>
    </dsp:sp>
    <dsp:sp modelId="{99C94C76-6A05-4C00-9ABF-7557B443CC04}">
      <dsp:nvSpPr>
        <dsp:cNvPr id="0" name=""/>
        <dsp:cNvSpPr/>
      </dsp:nvSpPr>
      <dsp:spPr>
        <a:xfrm>
          <a:off x="3927527" y="0"/>
          <a:ext cx="2080732" cy="703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t" anchorCtr="0">
          <a:noAutofit/>
        </a:bodyPr>
        <a:lstStyle/>
        <a:p>
          <a:pPr marL="0" lvl="0" indent="0" algn="l" defTabSz="711200">
            <a:lnSpc>
              <a:spcPct val="90000"/>
            </a:lnSpc>
            <a:spcBef>
              <a:spcPct val="0"/>
            </a:spcBef>
            <a:spcAft>
              <a:spcPct val="35000"/>
            </a:spcAft>
            <a:buNone/>
          </a:pPr>
          <a:r>
            <a:rPr lang="en-US" sz="1600" b="1" i="0" kern="1200" dirty="0"/>
            <a:t>Min Max Scaler:</a:t>
          </a:r>
          <a:endParaRPr lang="en-US" sz="1600" kern="1200" dirty="0"/>
        </a:p>
      </dsp:txBody>
      <dsp:txXfrm>
        <a:off x="3927527" y="0"/>
        <a:ext cx="2080732" cy="703346"/>
      </dsp:txXfrm>
    </dsp:sp>
    <dsp:sp modelId="{CE5DEB91-3636-46B4-A3C0-DCBB1B8BDBBB}">
      <dsp:nvSpPr>
        <dsp:cNvPr id="0" name=""/>
        <dsp:cNvSpPr/>
      </dsp:nvSpPr>
      <dsp:spPr>
        <a:xfrm>
          <a:off x="6154790" y="0"/>
          <a:ext cx="703346" cy="7033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81C6BE-8DA2-4707-A5D1-65EB17E0BAC0}">
      <dsp:nvSpPr>
        <dsp:cNvPr id="0" name=""/>
        <dsp:cNvSpPr/>
      </dsp:nvSpPr>
      <dsp:spPr>
        <a:xfrm>
          <a:off x="6225125" y="70334"/>
          <a:ext cx="562676" cy="562676"/>
        </a:xfrm>
        <a:prstGeom prst="chord">
          <a:avLst>
            <a:gd name="adj1" fmla="val 16200000"/>
            <a:gd name="adj2" fmla="val 162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A9F6CA-84EF-45A5-9176-C14CF5E1E137}">
      <dsp:nvSpPr>
        <dsp:cNvPr id="0" name=""/>
        <dsp:cNvSpPr/>
      </dsp:nvSpPr>
      <dsp:spPr>
        <a:xfrm>
          <a:off x="7004667" y="703346"/>
          <a:ext cx="2080732" cy="2959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t" anchorCtr="0">
          <a:noAutofit/>
        </a:bodyPr>
        <a:lstStyle/>
        <a:p>
          <a:pPr marL="0" lvl="0" indent="0" algn="l" defTabSz="622300">
            <a:lnSpc>
              <a:spcPct val="90000"/>
            </a:lnSpc>
            <a:spcBef>
              <a:spcPct val="0"/>
            </a:spcBef>
            <a:spcAft>
              <a:spcPct val="35000"/>
            </a:spcAft>
            <a:buNone/>
          </a:pPr>
          <a:r>
            <a:rPr lang="en-US" sz="1400" b="1" kern="1200" dirty="0"/>
            <a:t>Applies OHE</a:t>
          </a:r>
          <a:r>
            <a:rPr lang="en-US" sz="1400" kern="1200" dirty="0"/>
            <a:t> to categorical features and </a:t>
          </a:r>
          <a:r>
            <a:rPr lang="en-US" sz="1400" b="1" kern="1200" dirty="0"/>
            <a:t>scaling</a:t>
          </a:r>
          <a:r>
            <a:rPr lang="en-US" sz="1400" kern="1200" dirty="0"/>
            <a:t> to numerical features in one step.</a:t>
          </a:r>
        </a:p>
        <a:p>
          <a:pPr marL="0" lvl="0" indent="0" algn="l" defTabSz="622300">
            <a:lnSpc>
              <a:spcPct val="90000"/>
            </a:lnSpc>
            <a:spcBef>
              <a:spcPct val="0"/>
            </a:spcBef>
            <a:spcAft>
              <a:spcPct val="35000"/>
            </a:spcAft>
            <a:buNone/>
          </a:pPr>
          <a:r>
            <a:rPr lang="en-US" sz="1400" b="1" kern="1200" dirty="0"/>
            <a:t>Saves time</a:t>
          </a:r>
          <a:r>
            <a:rPr lang="en-US" sz="1400" kern="1200" dirty="0"/>
            <a:t> and prevents manual preprocessing errors.</a:t>
          </a:r>
        </a:p>
      </dsp:txBody>
      <dsp:txXfrm>
        <a:off x="7004667" y="703346"/>
        <a:ext cx="2080732" cy="2959915"/>
      </dsp:txXfrm>
    </dsp:sp>
    <dsp:sp modelId="{988F1D0B-4A07-41F4-9816-A75952DC8EE4}">
      <dsp:nvSpPr>
        <dsp:cNvPr id="0" name=""/>
        <dsp:cNvSpPr/>
      </dsp:nvSpPr>
      <dsp:spPr>
        <a:xfrm>
          <a:off x="7004667" y="0"/>
          <a:ext cx="2080732" cy="703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t" anchorCtr="0">
          <a:noAutofit/>
        </a:bodyPr>
        <a:lstStyle/>
        <a:p>
          <a:pPr marL="0" lvl="0" indent="0" algn="l" defTabSz="711200">
            <a:lnSpc>
              <a:spcPct val="90000"/>
            </a:lnSpc>
            <a:spcBef>
              <a:spcPct val="0"/>
            </a:spcBef>
            <a:spcAft>
              <a:spcPct val="35000"/>
            </a:spcAft>
            <a:buNone/>
          </a:pPr>
          <a:r>
            <a:rPr lang="en-US" sz="1600" b="1" i="0" kern="1200" dirty="0"/>
            <a:t>Column Transformer:</a:t>
          </a:r>
          <a:endParaRPr lang="en-US" sz="1600" kern="1200" dirty="0"/>
        </a:p>
      </dsp:txBody>
      <dsp:txXfrm>
        <a:off x="7004667" y="0"/>
        <a:ext cx="2080732" cy="70334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975628-94BD-486C-A7C5-42626198293E}">
      <dsp:nvSpPr>
        <dsp:cNvPr id="0" name=""/>
        <dsp:cNvSpPr/>
      </dsp:nvSpPr>
      <dsp:spPr>
        <a:xfrm>
          <a:off x="2586140" y="850670"/>
          <a:ext cx="2474162" cy="1650266"/>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0" tIns="170688" rIns="170688" bIns="170688" numCol="1" spcCol="1270" anchor="ctr" anchorCtr="0">
          <a:noAutofit/>
        </a:bodyPr>
        <a:lstStyle/>
        <a:p>
          <a:pPr marL="0" lvl="0" indent="0" algn="l" defTabSz="1066800">
            <a:lnSpc>
              <a:spcPct val="90000"/>
            </a:lnSpc>
            <a:spcBef>
              <a:spcPct val="0"/>
            </a:spcBef>
            <a:spcAft>
              <a:spcPct val="35000"/>
            </a:spcAft>
            <a:buNone/>
          </a:pPr>
          <a:r>
            <a:rPr lang="en-US" sz="2400" b="0" i="0" kern="1200" dirty="0"/>
            <a:t>Models built without any balancing technique</a:t>
          </a:r>
          <a:endParaRPr lang="en-US" sz="2400" kern="1200" dirty="0"/>
        </a:p>
      </dsp:txBody>
      <dsp:txXfrm>
        <a:off x="2982006" y="850670"/>
        <a:ext cx="2078296" cy="1650266"/>
      </dsp:txXfrm>
    </dsp:sp>
    <dsp:sp modelId="{8A871E12-CF7F-4EE4-8A1D-E4546E2FEA1D}">
      <dsp:nvSpPr>
        <dsp:cNvPr id="0" name=""/>
        <dsp:cNvSpPr/>
      </dsp:nvSpPr>
      <dsp:spPr>
        <a:xfrm>
          <a:off x="1231157" y="198848"/>
          <a:ext cx="1649441" cy="1649441"/>
        </a:xfrm>
        <a:prstGeom prst="ellipse">
          <a:avLst/>
        </a:prstGeom>
        <a:solidFill>
          <a:schemeClr val="accent1">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t>Normally </a:t>
          </a:r>
        </a:p>
      </dsp:txBody>
      <dsp:txXfrm>
        <a:off x="1472712" y="440403"/>
        <a:ext cx="1166331" cy="1166331"/>
      </dsp:txXfrm>
    </dsp:sp>
    <dsp:sp modelId="{C5E2DB32-8D5B-4B99-A08E-79404ED2CFE5}">
      <dsp:nvSpPr>
        <dsp:cNvPr id="0" name=""/>
        <dsp:cNvSpPr/>
      </dsp:nvSpPr>
      <dsp:spPr>
        <a:xfrm>
          <a:off x="6334329" y="722444"/>
          <a:ext cx="2474162" cy="1650266"/>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0" tIns="106680" rIns="106680" bIns="106680" numCol="1" spcCol="1270" anchor="ctr" anchorCtr="0">
          <a:noAutofit/>
        </a:bodyPr>
        <a:lstStyle/>
        <a:p>
          <a:pPr marL="0" lvl="0" indent="0" algn="l" defTabSz="666750">
            <a:lnSpc>
              <a:spcPct val="90000"/>
            </a:lnSpc>
            <a:spcBef>
              <a:spcPct val="0"/>
            </a:spcBef>
            <a:spcAft>
              <a:spcPct val="35000"/>
            </a:spcAft>
            <a:buNone/>
          </a:pPr>
          <a:r>
            <a:rPr lang="en-US" sz="1500" b="0" i="0" kern="1200" dirty="0"/>
            <a:t> Adding </a:t>
          </a:r>
          <a:r>
            <a:rPr lang="en-US" sz="1500" b="1" i="0" kern="1200" dirty="0"/>
            <a:t>more copies of the minority class</a:t>
          </a:r>
          <a:r>
            <a:rPr lang="en-US" sz="1500" b="0" i="0" kern="1200" dirty="0"/>
            <a:t> to balance the dataset.</a:t>
          </a:r>
          <a:endParaRPr lang="en-US" sz="1500" kern="1200" dirty="0"/>
        </a:p>
      </dsp:txBody>
      <dsp:txXfrm>
        <a:off x="6730195" y="722444"/>
        <a:ext cx="2078296" cy="1650266"/>
      </dsp:txXfrm>
    </dsp:sp>
    <dsp:sp modelId="{076969AF-8353-43FB-83F6-22456631F726}">
      <dsp:nvSpPr>
        <dsp:cNvPr id="0" name=""/>
        <dsp:cNvSpPr/>
      </dsp:nvSpPr>
      <dsp:spPr>
        <a:xfrm>
          <a:off x="6359442" y="2253875"/>
          <a:ext cx="2449049" cy="2251359"/>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0" tIns="106680" rIns="106680" bIns="106680" numCol="1" spcCol="1270" anchor="ctr" anchorCtr="0">
          <a:noAutofit/>
        </a:bodyPr>
        <a:lstStyle/>
        <a:p>
          <a:pPr marL="0" lvl="0" indent="0" algn="l" defTabSz="666750">
            <a:lnSpc>
              <a:spcPct val="90000"/>
            </a:lnSpc>
            <a:spcBef>
              <a:spcPct val="0"/>
            </a:spcBef>
            <a:spcAft>
              <a:spcPct val="35000"/>
            </a:spcAft>
            <a:buNone/>
          </a:pPr>
          <a:r>
            <a:rPr lang="en-US" sz="1500" b="1" kern="1200" dirty="0"/>
            <a:t>SMOTE</a:t>
          </a:r>
          <a:r>
            <a:rPr lang="en-US" sz="1500" kern="1200" dirty="0"/>
            <a:t> (</a:t>
          </a:r>
          <a:r>
            <a:rPr lang="en-US" sz="1500" b="0" i="0" kern="1200" dirty="0"/>
            <a:t>Synthetic Minority Over-sampling Technique) -</a:t>
          </a:r>
        </a:p>
        <a:p>
          <a:pPr marL="0" lvl="0" indent="0" algn="l" defTabSz="666750">
            <a:lnSpc>
              <a:spcPct val="90000"/>
            </a:lnSpc>
            <a:spcBef>
              <a:spcPct val="0"/>
            </a:spcBef>
            <a:spcAft>
              <a:spcPct val="35000"/>
            </a:spcAft>
            <a:buNone/>
          </a:pPr>
          <a:r>
            <a:rPr lang="en-US" sz="1500" kern="1200" dirty="0"/>
            <a:t>a smarter way to oversample, it creates synthetic samples that are similar to the existing minority class samples. </a:t>
          </a:r>
        </a:p>
      </dsp:txBody>
      <dsp:txXfrm>
        <a:off x="6751290" y="2253875"/>
        <a:ext cx="2057201" cy="2251359"/>
      </dsp:txXfrm>
    </dsp:sp>
    <dsp:sp modelId="{3F7C1A69-6069-4D11-8D6D-4646EE322D5E}">
      <dsp:nvSpPr>
        <dsp:cNvPr id="0" name=""/>
        <dsp:cNvSpPr/>
      </dsp:nvSpPr>
      <dsp:spPr>
        <a:xfrm>
          <a:off x="5201337" y="32551"/>
          <a:ext cx="1649441" cy="1649441"/>
        </a:xfrm>
        <a:prstGeom prst="ellipse">
          <a:avLst/>
        </a:prstGeom>
        <a:solidFill>
          <a:srgbClr val="00206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t>Over-Sampling</a:t>
          </a:r>
        </a:p>
      </dsp:txBody>
      <dsp:txXfrm>
        <a:off x="5442892" y="274106"/>
        <a:ext cx="1166331" cy="116633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E78C66-23A4-4E00-ACB3-CBD9DA5C8E5B}">
      <dsp:nvSpPr>
        <dsp:cNvPr id="0" name=""/>
        <dsp:cNvSpPr/>
      </dsp:nvSpPr>
      <dsp:spPr>
        <a:xfrm>
          <a:off x="8165" y="1046537"/>
          <a:ext cx="4951829" cy="582568"/>
        </a:xfrm>
        <a:prstGeom prst="rect">
          <a:avLst/>
        </a:prstGeom>
        <a:gradFill rotWithShape="0">
          <a:gsLst>
            <a:gs pos="0">
              <a:schemeClr val="accent1">
                <a:shade val="50000"/>
                <a:hueOff val="0"/>
                <a:satOff val="0"/>
                <a:lumOff val="0"/>
                <a:alphaOff val="0"/>
                <a:satMod val="103000"/>
                <a:lumMod val="102000"/>
                <a:tint val="94000"/>
              </a:schemeClr>
            </a:gs>
            <a:gs pos="50000">
              <a:schemeClr val="accent1">
                <a:shade val="50000"/>
                <a:hueOff val="0"/>
                <a:satOff val="0"/>
                <a:lumOff val="0"/>
                <a:alphaOff val="0"/>
                <a:satMod val="110000"/>
                <a:lumMod val="100000"/>
                <a:shade val="100000"/>
              </a:schemeClr>
            </a:gs>
            <a:gs pos="100000">
              <a:schemeClr val="accent1">
                <a:shade val="50000"/>
                <a:hueOff val="0"/>
                <a:satOff val="0"/>
                <a:lumOff val="0"/>
                <a:alphaOff val="0"/>
                <a:lumMod val="99000"/>
                <a:satMod val="120000"/>
                <a:shade val="78000"/>
              </a:schemeClr>
            </a:gs>
          </a:gsLst>
          <a:lin ang="5400000" scaled="0"/>
        </a:gradFill>
        <a:ln w="6350" cap="flat" cmpd="sng" algn="ctr">
          <a:solidFill>
            <a:schemeClr val="accent1">
              <a:shade val="5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823EA6A7-75E7-4500-B955-BC3130EB5BF9}">
      <dsp:nvSpPr>
        <dsp:cNvPr id="0" name=""/>
        <dsp:cNvSpPr/>
      </dsp:nvSpPr>
      <dsp:spPr>
        <a:xfrm>
          <a:off x="4869694" y="487386"/>
          <a:ext cx="363779" cy="121294"/>
        </a:xfrm>
        <a:prstGeom prst="rect">
          <a:avLst/>
        </a:prstGeom>
        <a:solidFill>
          <a:schemeClr val="lt1">
            <a:alpha val="90000"/>
            <a:hueOff val="0"/>
            <a:satOff val="0"/>
            <a:lumOff val="0"/>
            <a:alphaOff val="0"/>
          </a:schemeClr>
        </a:solidFill>
        <a:ln w="6350" cap="flat" cmpd="sng" algn="ctr">
          <a:solidFill>
            <a:schemeClr val="accent1">
              <a:shade val="5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E26CFCD3-89AB-4426-AF34-DDF60BBA33C3}">
      <dsp:nvSpPr>
        <dsp:cNvPr id="0" name=""/>
        <dsp:cNvSpPr/>
      </dsp:nvSpPr>
      <dsp:spPr>
        <a:xfrm>
          <a:off x="8165" y="0"/>
          <a:ext cx="4951829" cy="1046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mj-lt"/>
            </a:rPr>
            <a:t>Confusion Matrix </a:t>
          </a:r>
        </a:p>
      </dsp:txBody>
      <dsp:txXfrm>
        <a:off x="8165" y="0"/>
        <a:ext cx="4951829" cy="1046537"/>
      </dsp:txXfrm>
    </dsp:sp>
    <dsp:sp modelId="{84A80CF1-1238-46A0-B514-8CC86DC9B5D1}">
      <dsp:nvSpPr>
        <dsp:cNvPr id="0" name=""/>
        <dsp:cNvSpPr/>
      </dsp:nvSpPr>
      <dsp:spPr>
        <a:xfrm>
          <a:off x="8165" y="2113284"/>
          <a:ext cx="363770" cy="363770"/>
        </a:xfrm>
        <a:prstGeom prst="rect">
          <a:avLst/>
        </a:prstGeom>
        <a:solidFill>
          <a:schemeClr val="lt1">
            <a:hueOff val="0"/>
            <a:satOff val="0"/>
            <a:lumOff val="0"/>
            <a:alphaOff val="0"/>
          </a:schemeClr>
        </a:solidFill>
        <a:ln w="6350" cap="flat" cmpd="sng" algn="ctr">
          <a:solidFill>
            <a:schemeClr val="accent1">
              <a:shade val="5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E1A5413B-B00F-42ED-B756-B4325E4E1052}">
      <dsp:nvSpPr>
        <dsp:cNvPr id="0" name=""/>
        <dsp:cNvSpPr/>
      </dsp:nvSpPr>
      <dsp:spPr>
        <a:xfrm>
          <a:off x="354794" y="1871195"/>
          <a:ext cx="4605201" cy="847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666750">
            <a:lnSpc>
              <a:spcPct val="90000"/>
            </a:lnSpc>
            <a:spcBef>
              <a:spcPct val="0"/>
            </a:spcBef>
            <a:spcAft>
              <a:spcPct val="35000"/>
            </a:spcAft>
            <a:buNone/>
          </a:pPr>
          <a:r>
            <a:rPr lang="en-US" sz="1500" b="1" i="0" kern="1200" dirty="0"/>
            <a:t>True Positives (TP): </a:t>
          </a:r>
          <a:r>
            <a:rPr lang="en-US" sz="1500" b="0" i="0" kern="1200" dirty="0"/>
            <a:t>Instances that were correctly classified as positive.</a:t>
          </a:r>
          <a:endParaRPr lang="en-US" sz="1500" kern="1200" dirty="0"/>
        </a:p>
      </dsp:txBody>
      <dsp:txXfrm>
        <a:off x="354794" y="1871195"/>
        <a:ext cx="4605201" cy="847949"/>
      </dsp:txXfrm>
    </dsp:sp>
    <dsp:sp modelId="{15824BD5-3251-420B-A6A0-72BE4F6B0AD4}">
      <dsp:nvSpPr>
        <dsp:cNvPr id="0" name=""/>
        <dsp:cNvSpPr/>
      </dsp:nvSpPr>
      <dsp:spPr>
        <a:xfrm>
          <a:off x="8165" y="2961234"/>
          <a:ext cx="363770" cy="363770"/>
        </a:xfrm>
        <a:prstGeom prst="rect">
          <a:avLst/>
        </a:prstGeom>
        <a:solidFill>
          <a:schemeClr val="lt1">
            <a:hueOff val="0"/>
            <a:satOff val="0"/>
            <a:lumOff val="0"/>
            <a:alphaOff val="0"/>
          </a:schemeClr>
        </a:solidFill>
        <a:ln w="6350" cap="flat" cmpd="sng" algn="ctr">
          <a:solidFill>
            <a:schemeClr val="accent1">
              <a:shade val="50000"/>
              <a:hueOff val="100623"/>
              <a:satOff val="-2451"/>
              <a:lumOff val="10724"/>
              <a:alphaOff val="0"/>
            </a:schemeClr>
          </a:solidFill>
          <a:prstDash val="solid"/>
          <a:miter lim="800000"/>
        </a:ln>
        <a:effectLst/>
      </dsp:spPr>
      <dsp:style>
        <a:lnRef idx="1">
          <a:scrgbClr r="0" g="0" b="0"/>
        </a:lnRef>
        <a:fillRef idx="1">
          <a:scrgbClr r="0" g="0" b="0"/>
        </a:fillRef>
        <a:effectRef idx="2">
          <a:scrgbClr r="0" g="0" b="0"/>
        </a:effectRef>
        <a:fontRef idx="minor"/>
      </dsp:style>
    </dsp:sp>
    <dsp:sp modelId="{BD233AED-78C5-4C03-B31A-B9406623464C}">
      <dsp:nvSpPr>
        <dsp:cNvPr id="0" name=""/>
        <dsp:cNvSpPr/>
      </dsp:nvSpPr>
      <dsp:spPr>
        <a:xfrm>
          <a:off x="354794" y="2719144"/>
          <a:ext cx="4605201" cy="847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666750">
            <a:lnSpc>
              <a:spcPct val="90000"/>
            </a:lnSpc>
            <a:spcBef>
              <a:spcPct val="0"/>
            </a:spcBef>
            <a:spcAft>
              <a:spcPct val="35000"/>
            </a:spcAft>
            <a:buNone/>
          </a:pPr>
          <a:r>
            <a:rPr lang="en-US" sz="1500" b="1" i="0" kern="1200" dirty="0"/>
            <a:t>True Negatives (TN): </a:t>
          </a:r>
          <a:r>
            <a:rPr lang="en-US" sz="1500" b="0" i="0" kern="1200" dirty="0"/>
            <a:t>Instances that were correctly classified as negative.</a:t>
          </a:r>
        </a:p>
      </dsp:txBody>
      <dsp:txXfrm>
        <a:off x="354794" y="2719144"/>
        <a:ext cx="4605201" cy="847949"/>
      </dsp:txXfrm>
    </dsp:sp>
    <dsp:sp modelId="{3E5381C5-AFCD-4B54-A814-D4DF01D18FA4}">
      <dsp:nvSpPr>
        <dsp:cNvPr id="0" name=""/>
        <dsp:cNvSpPr/>
      </dsp:nvSpPr>
      <dsp:spPr>
        <a:xfrm>
          <a:off x="8165" y="3809184"/>
          <a:ext cx="363770" cy="363770"/>
        </a:xfrm>
        <a:prstGeom prst="rect">
          <a:avLst/>
        </a:prstGeom>
        <a:solidFill>
          <a:schemeClr val="lt1">
            <a:hueOff val="0"/>
            <a:satOff val="0"/>
            <a:lumOff val="0"/>
            <a:alphaOff val="0"/>
          </a:schemeClr>
        </a:solidFill>
        <a:ln w="6350" cap="flat" cmpd="sng" algn="ctr">
          <a:solidFill>
            <a:schemeClr val="accent1">
              <a:shade val="50000"/>
              <a:hueOff val="201247"/>
              <a:satOff val="-4901"/>
              <a:lumOff val="21448"/>
              <a:alphaOff val="0"/>
            </a:schemeClr>
          </a:solidFill>
          <a:prstDash val="solid"/>
          <a:miter lim="800000"/>
        </a:ln>
        <a:effectLst/>
      </dsp:spPr>
      <dsp:style>
        <a:lnRef idx="1">
          <a:scrgbClr r="0" g="0" b="0"/>
        </a:lnRef>
        <a:fillRef idx="1">
          <a:scrgbClr r="0" g="0" b="0"/>
        </a:fillRef>
        <a:effectRef idx="2">
          <a:scrgbClr r="0" g="0" b="0"/>
        </a:effectRef>
        <a:fontRef idx="minor"/>
      </dsp:style>
    </dsp:sp>
    <dsp:sp modelId="{18347315-EAE7-4C06-BB08-88CB2C644B50}">
      <dsp:nvSpPr>
        <dsp:cNvPr id="0" name=""/>
        <dsp:cNvSpPr/>
      </dsp:nvSpPr>
      <dsp:spPr>
        <a:xfrm>
          <a:off x="354794" y="3567094"/>
          <a:ext cx="4605201" cy="847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666750">
            <a:lnSpc>
              <a:spcPct val="90000"/>
            </a:lnSpc>
            <a:spcBef>
              <a:spcPct val="0"/>
            </a:spcBef>
            <a:spcAft>
              <a:spcPct val="35000"/>
            </a:spcAft>
            <a:buNone/>
          </a:pPr>
          <a:r>
            <a:rPr lang="en-US" sz="1500" b="1" i="0" kern="1200" dirty="0"/>
            <a:t>False Positives (FP): </a:t>
          </a:r>
          <a:r>
            <a:rPr lang="en-US" sz="1500" b="0" i="0" kern="1200" dirty="0"/>
            <a:t>Instances that were incorrectly classified as positive.</a:t>
          </a:r>
        </a:p>
      </dsp:txBody>
      <dsp:txXfrm>
        <a:off x="354794" y="3567094"/>
        <a:ext cx="4605201" cy="847949"/>
      </dsp:txXfrm>
    </dsp:sp>
    <dsp:sp modelId="{ED6B6880-DF4B-4A86-A59B-1090DFD9E019}">
      <dsp:nvSpPr>
        <dsp:cNvPr id="0" name=""/>
        <dsp:cNvSpPr/>
      </dsp:nvSpPr>
      <dsp:spPr>
        <a:xfrm>
          <a:off x="8165" y="4657133"/>
          <a:ext cx="363770" cy="363770"/>
        </a:xfrm>
        <a:prstGeom prst="rect">
          <a:avLst/>
        </a:prstGeom>
        <a:solidFill>
          <a:schemeClr val="lt1">
            <a:hueOff val="0"/>
            <a:satOff val="0"/>
            <a:lumOff val="0"/>
            <a:alphaOff val="0"/>
          </a:schemeClr>
        </a:solidFill>
        <a:ln w="6350" cap="flat" cmpd="sng" algn="ctr">
          <a:solidFill>
            <a:schemeClr val="accent1">
              <a:shade val="50000"/>
              <a:hueOff val="301870"/>
              <a:satOff val="-7352"/>
              <a:lumOff val="32172"/>
              <a:alphaOff val="0"/>
            </a:schemeClr>
          </a:solidFill>
          <a:prstDash val="solid"/>
          <a:miter lim="800000"/>
        </a:ln>
        <a:effectLst/>
      </dsp:spPr>
      <dsp:style>
        <a:lnRef idx="1">
          <a:scrgbClr r="0" g="0" b="0"/>
        </a:lnRef>
        <a:fillRef idx="1">
          <a:scrgbClr r="0" g="0" b="0"/>
        </a:fillRef>
        <a:effectRef idx="2">
          <a:scrgbClr r="0" g="0" b="0"/>
        </a:effectRef>
        <a:fontRef idx="minor"/>
      </dsp:style>
    </dsp:sp>
    <dsp:sp modelId="{3F104742-AD59-4B3A-836B-CB69DD39A3CB}">
      <dsp:nvSpPr>
        <dsp:cNvPr id="0" name=""/>
        <dsp:cNvSpPr/>
      </dsp:nvSpPr>
      <dsp:spPr>
        <a:xfrm>
          <a:off x="354794" y="4415043"/>
          <a:ext cx="4605201" cy="847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666750">
            <a:lnSpc>
              <a:spcPct val="90000"/>
            </a:lnSpc>
            <a:spcBef>
              <a:spcPct val="0"/>
            </a:spcBef>
            <a:spcAft>
              <a:spcPct val="35000"/>
            </a:spcAft>
            <a:buNone/>
          </a:pPr>
          <a:r>
            <a:rPr lang="en-US" sz="1500" b="1" i="0" kern="1200" dirty="0"/>
            <a:t>False Negatives (FN): </a:t>
          </a:r>
          <a:r>
            <a:rPr lang="en-US" sz="1500" b="0" i="0" kern="1200" dirty="0"/>
            <a:t>Instances that were incorrectly classified as negative.</a:t>
          </a:r>
        </a:p>
      </dsp:txBody>
      <dsp:txXfrm>
        <a:off x="354794" y="4415043"/>
        <a:ext cx="4605201" cy="847949"/>
      </dsp:txXfrm>
    </dsp:sp>
    <dsp:sp modelId="{89ACE867-7C54-4C14-A39E-FC90AE13B211}">
      <dsp:nvSpPr>
        <dsp:cNvPr id="0" name=""/>
        <dsp:cNvSpPr/>
      </dsp:nvSpPr>
      <dsp:spPr>
        <a:xfrm>
          <a:off x="5207587" y="1046537"/>
          <a:ext cx="4951829" cy="582568"/>
        </a:xfrm>
        <a:prstGeom prst="rect">
          <a:avLst/>
        </a:prstGeom>
        <a:gradFill rotWithShape="0">
          <a:gsLst>
            <a:gs pos="0">
              <a:schemeClr val="accent1">
                <a:shade val="50000"/>
                <a:hueOff val="402493"/>
                <a:satOff val="-9802"/>
                <a:lumOff val="42896"/>
                <a:alphaOff val="0"/>
                <a:satMod val="103000"/>
                <a:lumMod val="102000"/>
                <a:tint val="94000"/>
              </a:schemeClr>
            </a:gs>
            <a:gs pos="50000">
              <a:schemeClr val="accent1">
                <a:shade val="50000"/>
                <a:hueOff val="402493"/>
                <a:satOff val="-9802"/>
                <a:lumOff val="42896"/>
                <a:alphaOff val="0"/>
                <a:satMod val="110000"/>
                <a:lumMod val="100000"/>
                <a:shade val="100000"/>
              </a:schemeClr>
            </a:gs>
            <a:gs pos="100000">
              <a:schemeClr val="accent1">
                <a:shade val="50000"/>
                <a:hueOff val="402493"/>
                <a:satOff val="-9802"/>
                <a:lumOff val="42896"/>
                <a:alphaOff val="0"/>
                <a:lumMod val="99000"/>
                <a:satMod val="120000"/>
                <a:shade val="78000"/>
              </a:schemeClr>
            </a:gs>
          </a:gsLst>
          <a:lin ang="5400000" scaled="0"/>
        </a:gradFill>
        <a:ln w="6350" cap="flat" cmpd="sng" algn="ctr">
          <a:solidFill>
            <a:schemeClr val="accent1">
              <a:shade val="50000"/>
              <a:hueOff val="402493"/>
              <a:satOff val="-9802"/>
              <a:lumOff val="42896"/>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260BDB4-CDBB-4ECB-AD17-B984A5159157}">
      <dsp:nvSpPr>
        <dsp:cNvPr id="0" name=""/>
        <dsp:cNvSpPr/>
      </dsp:nvSpPr>
      <dsp:spPr>
        <a:xfrm>
          <a:off x="5207587" y="1265326"/>
          <a:ext cx="363779" cy="363779"/>
        </a:xfrm>
        <a:prstGeom prst="rect">
          <a:avLst/>
        </a:prstGeom>
        <a:noFill/>
        <a:ln w="6350" cap="flat" cmpd="sng" algn="ctr">
          <a:solidFill>
            <a:schemeClr val="accent1">
              <a:shade val="50000"/>
              <a:hueOff val="402493"/>
              <a:satOff val="-9802"/>
              <a:lumOff val="42896"/>
              <a:alphaOff val="0"/>
            </a:schemeClr>
          </a:solidFill>
          <a:prstDash val="solid"/>
          <a:miter lim="800000"/>
        </a:ln>
        <a:effectLst/>
      </dsp:spPr>
      <dsp:style>
        <a:lnRef idx="1">
          <a:scrgbClr r="0" g="0" b="0"/>
        </a:lnRef>
        <a:fillRef idx="1">
          <a:scrgbClr r="0" g="0" b="0"/>
        </a:fillRef>
        <a:effectRef idx="2">
          <a:scrgbClr r="0" g="0" b="0"/>
        </a:effectRef>
        <a:fontRef idx="minor"/>
      </dsp:style>
    </dsp:sp>
    <dsp:sp modelId="{5166FB65-7493-4B79-A260-88F1B3AD5627}">
      <dsp:nvSpPr>
        <dsp:cNvPr id="0" name=""/>
        <dsp:cNvSpPr/>
      </dsp:nvSpPr>
      <dsp:spPr>
        <a:xfrm>
          <a:off x="5207587" y="0"/>
          <a:ext cx="4951829" cy="1046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rPr>
            <a:t>Classification Report </a:t>
          </a:r>
        </a:p>
      </dsp:txBody>
      <dsp:txXfrm>
        <a:off x="5207587" y="0"/>
        <a:ext cx="4951829" cy="1046537"/>
      </dsp:txXfrm>
    </dsp:sp>
    <dsp:sp modelId="{2CD6AAB7-EC54-4A69-9D00-5F24E6A55795}">
      <dsp:nvSpPr>
        <dsp:cNvPr id="0" name=""/>
        <dsp:cNvSpPr/>
      </dsp:nvSpPr>
      <dsp:spPr>
        <a:xfrm>
          <a:off x="5207587" y="2113284"/>
          <a:ext cx="363770" cy="363770"/>
        </a:xfrm>
        <a:prstGeom prst="rect">
          <a:avLst/>
        </a:prstGeom>
        <a:solidFill>
          <a:schemeClr val="lt1">
            <a:hueOff val="0"/>
            <a:satOff val="0"/>
            <a:lumOff val="0"/>
            <a:alphaOff val="0"/>
          </a:schemeClr>
        </a:solidFill>
        <a:ln w="6350" cap="flat" cmpd="sng" algn="ctr">
          <a:solidFill>
            <a:schemeClr val="accent1">
              <a:shade val="50000"/>
              <a:hueOff val="402493"/>
              <a:satOff val="-9802"/>
              <a:lumOff val="42896"/>
              <a:alphaOff val="0"/>
            </a:schemeClr>
          </a:solidFill>
          <a:prstDash val="solid"/>
          <a:miter lim="800000"/>
        </a:ln>
        <a:effectLst/>
      </dsp:spPr>
      <dsp:style>
        <a:lnRef idx="1">
          <a:scrgbClr r="0" g="0" b="0"/>
        </a:lnRef>
        <a:fillRef idx="1">
          <a:scrgbClr r="0" g="0" b="0"/>
        </a:fillRef>
        <a:effectRef idx="2">
          <a:scrgbClr r="0" g="0" b="0"/>
        </a:effectRef>
        <a:fontRef idx="minor"/>
      </dsp:style>
    </dsp:sp>
    <dsp:sp modelId="{54FD5867-10DD-499E-BC5E-A7C297308AC6}">
      <dsp:nvSpPr>
        <dsp:cNvPr id="0" name=""/>
        <dsp:cNvSpPr/>
      </dsp:nvSpPr>
      <dsp:spPr>
        <a:xfrm>
          <a:off x="5554215" y="1871195"/>
          <a:ext cx="4605201" cy="847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666750">
            <a:lnSpc>
              <a:spcPct val="90000"/>
            </a:lnSpc>
            <a:spcBef>
              <a:spcPct val="0"/>
            </a:spcBef>
            <a:spcAft>
              <a:spcPct val="35000"/>
            </a:spcAft>
            <a:buNone/>
          </a:pPr>
          <a:r>
            <a:rPr lang="en-US" sz="1500" b="1" i="0" kern="1200" dirty="0"/>
            <a:t>Precision: </a:t>
          </a:r>
          <a:r>
            <a:rPr lang="en-US" sz="1500" b="0" i="0" kern="1200" dirty="0"/>
            <a:t>The proportion of correctly predicted instances of a class out of all instances predicted as that class</a:t>
          </a:r>
          <a:endParaRPr lang="en-US" sz="1500" kern="1200" dirty="0"/>
        </a:p>
      </dsp:txBody>
      <dsp:txXfrm>
        <a:off x="5554215" y="1871195"/>
        <a:ext cx="4605201" cy="847949"/>
      </dsp:txXfrm>
    </dsp:sp>
    <dsp:sp modelId="{0804DCD6-3C8F-4106-A0BD-040AEE95D821}">
      <dsp:nvSpPr>
        <dsp:cNvPr id="0" name=""/>
        <dsp:cNvSpPr/>
      </dsp:nvSpPr>
      <dsp:spPr>
        <a:xfrm>
          <a:off x="5207587" y="2961234"/>
          <a:ext cx="363770" cy="363770"/>
        </a:xfrm>
        <a:prstGeom prst="rect">
          <a:avLst/>
        </a:prstGeom>
        <a:solidFill>
          <a:schemeClr val="lt1">
            <a:hueOff val="0"/>
            <a:satOff val="0"/>
            <a:lumOff val="0"/>
            <a:alphaOff val="0"/>
          </a:schemeClr>
        </a:solidFill>
        <a:ln w="6350" cap="flat" cmpd="sng" algn="ctr">
          <a:solidFill>
            <a:schemeClr val="accent1">
              <a:shade val="50000"/>
              <a:hueOff val="301870"/>
              <a:satOff val="-7352"/>
              <a:lumOff val="32172"/>
              <a:alphaOff val="0"/>
            </a:schemeClr>
          </a:solidFill>
          <a:prstDash val="solid"/>
          <a:miter lim="800000"/>
        </a:ln>
        <a:effectLst/>
      </dsp:spPr>
      <dsp:style>
        <a:lnRef idx="1">
          <a:scrgbClr r="0" g="0" b="0"/>
        </a:lnRef>
        <a:fillRef idx="1">
          <a:scrgbClr r="0" g="0" b="0"/>
        </a:fillRef>
        <a:effectRef idx="2">
          <a:scrgbClr r="0" g="0" b="0"/>
        </a:effectRef>
        <a:fontRef idx="minor"/>
      </dsp:style>
    </dsp:sp>
    <dsp:sp modelId="{D3B5947C-3222-4008-8E1C-66F5C6A79B3A}">
      <dsp:nvSpPr>
        <dsp:cNvPr id="0" name=""/>
        <dsp:cNvSpPr/>
      </dsp:nvSpPr>
      <dsp:spPr>
        <a:xfrm>
          <a:off x="5554215" y="2719144"/>
          <a:ext cx="4605201" cy="847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666750">
            <a:lnSpc>
              <a:spcPct val="90000"/>
            </a:lnSpc>
            <a:spcBef>
              <a:spcPct val="0"/>
            </a:spcBef>
            <a:spcAft>
              <a:spcPct val="35000"/>
            </a:spcAft>
            <a:buNone/>
          </a:pPr>
          <a:r>
            <a:rPr lang="en-US" sz="1500" b="1" i="0" kern="1200" dirty="0"/>
            <a:t>Recall :</a:t>
          </a:r>
          <a:r>
            <a:rPr lang="en-US" sz="1500" b="0" i="0" kern="1200" dirty="0"/>
            <a:t> The proportion of correctly predicted instances of a class out of all instances that truly belong to that class.</a:t>
          </a:r>
          <a:endParaRPr lang="en-US" sz="1500" kern="1200" dirty="0"/>
        </a:p>
      </dsp:txBody>
      <dsp:txXfrm>
        <a:off x="5554215" y="2719144"/>
        <a:ext cx="4605201" cy="847949"/>
      </dsp:txXfrm>
    </dsp:sp>
    <dsp:sp modelId="{C390F27D-9803-4209-8A48-985BBC3A3380}">
      <dsp:nvSpPr>
        <dsp:cNvPr id="0" name=""/>
        <dsp:cNvSpPr/>
      </dsp:nvSpPr>
      <dsp:spPr>
        <a:xfrm>
          <a:off x="5207587" y="3809184"/>
          <a:ext cx="363770" cy="363770"/>
        </a:xfrm>
        <a:prstGeom prst="rect">
          <a:avLst/>
        </a:prstGeom>
        <a:solidFill>
          <a:schemeClr val="lt1">
            <a:hueOff val="0"/>
            <a:satOff val="0"/>
            <a:lumOff val="0"/>
            <a:alphaOff val="0"/>
          </a:schemeClr>
        </a:solidFill>
        <a:ln w="6350" cap="flat" cmpd="sng" algn="ctr">
          <a:solidFill>
            <a:schemeClr val="accent1">
              <a:shade val="50000"/>
              <a:hueOff val="201247"/>
              <a:satOff val="-4901"/>
              <a:lumOff val="21448"/>
              <a:alphaOff val="0"/>
            </a:schemeClr>
          </a:solidFill>
          <a:prstDash val="solid"/>
          <a:miter lim="800000"/>
        </a:ln>
        <a:effectLst/>
      </dsp:spPr>
      <dsp:style>
        <a:lnRef idx="1">
          <a:scrgbClr r="0" g="0" b="0"/>
        </a:lnRef>
        <a:fillRef idx="1">
          <a:scrgbClr r="0" g="0" b="0"/>
        </a:fillRef>
        <a:effectRef idx="2">
          <a:scrgbClr r="0" g="0" b="0"/>
        </a:effectRef>
        <a:fontRef idx="minor"/>
      </dsp:style>
    </dsp:sp>
    <dsp:sp modelId="{B7B29698-453F-451E-985B-B544B6DA26DC}">
      <dsp:nvSpPr>
        <dsp:cNvPr id="0" name=""/>
        <dsp:cNvSpPr/>
      </dsp:nvSpPr>
      <dsp:spPr>
        <a:xfrm>
          <a:off x="5554215" y="3567094"/>
          <a:ext cx="4605201" cy="847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666750">
            <a:lnSpc>
              <a:spcPct val="90000"/>
            </a:lnSpc>
            <a:spcBef>
              <a:spcPct val="0"/>
            </a:spcBef>
            <a:spcAft>
              <a:spcPct val="35000"/>
            </a:spcAft>
            <a:buNone/>
          </a:pPr>
          <a:r>
            <a:rPr lang="en-US" sz="1500" b="1" i="0" kern="1200" dirty="0"/>
            <a:t>F1- score </a:t>
          </a:r>
          <a:r>
            <a:rPr lang="en-US" sz="1500" b="0" i="0" kern="1200" dirty="0"/>
            <a:t>: It is a combination of precision and recall into a single value. It gives you a balanced measure of how well model is performing. </a:t>
          </a:r>
          <a:endParaRPr lang="en-US" sz="1500" kern="1200" dirty="0"/>
        </a:p>
      </dsp:txBody>
      <dsp:txXfrm>
        <a:off x="5554215" y="3567094"/>
        <a:ext cx="4605201" cy="847949"/>
      </dsp:txXfrm>
    </dsp:sp>
    <dsp:sp modelId="{AA84C121-1B71-4212-B3E5-F502CE5E0674}">
      <dsp:nvSpPr>
        <dsp:cNvPr id="0" name=""/>
        <dsp:cNvSpPr/>
      </dsp:nvSpPr>
      <dsp:spPr>
        <a:xfrm>
          <a:off x="5207587" y="4657133"/>
          <a:ext cx="363770" cy="363770"/>
        </a:xfrm>
        <a:prstGeom prst="rect">
          <a:avLst/>
        </a:prstGeom>
        <a:solidFill>
          <a:schemeClr val="lt1">
            <a:hueOff val="0"/>
            <a:satOff val="0"/>
            <a:lumOff val="0"/>
            <a:alphaOff val="0"/>
          </a:schemeClr>
        </a:solidFill>
        <a:ln w="6350" cap="flat" cmpd="sng" algn="ctr">
          <a:solidFill>
            <a:schemeClr val="accent1">
              <a:shade val="50000"/>
              <a:hueOff val="100623"/>
              <a:satOff val="-2451"/>
              <a:lumOff val="10724"/>
              <a:alphaOff val="0"/>
            </a:schemeClr>
          </a:solidFill>
          <a:prstDash val="solid"/>
          <a:miter lim="800000"/>
        </a:ln>
        <a:effectLst/>
      </dsp:spPr>
      <dsp:style>
        <a:lnRef idx="1">
          <a:scrgbClr r="0" g="0" b="0"/>
        </a:lnRef>
        <a:fillRef idx="1">
          <a:scrgbClr r="0" g="0" b="0"/>
        </a:fillRef>
        <a:effectRef idx="2">
          <a:scrgbClr r="0" g="0" b="0"/>
        </a:effectRef>
        <a:fontRef idx="minor"/>
      </dsp:style>
    </dsp:sp>
    <dsp:sp modelId="{FEEB2F65-55B3-4E11-ACBA-10EED159806F}">
      <dsp:nvSpPr>
        <dsp:cNvPr id="0" name=""/>
        <dsp:cNvSpPr/>
      </dsp:nvSpPr>
      <dsp:spPr>
        <a:xfrm>
          <a:off x="5554215" y="4415043"/>
          <a:ext cx="4605201" cy="847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666750">
            <a:lnSpc>
              <a:spcPct val="90000"/>
            </a:lnSpc>
            <a:spcBef>
              <a:spcPct val="0"/>
            </a:spcBef>
            <a:spcAft>
              <a:spcPct val="35000"/>
            </a:spcAft>
            <a:buNone/>
          </a:pPr>
          <a:r>
            <a:rPr lang="en-US" sz="1500" b="1" kern="1200" dirty="0"/>
            <a:t>Accuracy : </a:t>
          </a:r>
          <a:r>
            <a:rPr lang="en-US" sz="1500" b="0" i="0" kern="1200" dirty="0"/>
            <a:t>the proportion of correctly classified instances out of the total instances.</a:t>
          </a:r>
          <a:endParaRPr lang="en-US" sz="1500" kern="1200" dirty="0"/>
        </a:p>
      </dsp:txBody>
      <dsp:txXfrm>
        <a:off x="5554215" y="4415043"/>
        <a:ext cx="4605201" cy="84794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PieProcess">
  <dgm:title val=""/>
  <dgm:desc val=""/>
  <dgm:catLst>
    <dgm:cat type="list" pri="8600"/>
    <dgm:cat type="process" pri="4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constrLst>
      <dgm:constr type="primFontSz" for="des" forName="Parent" val="65"/>
      <dgm:constr type="primFontSz" for="des" forName="Child" refType="primFontSz" refFor="des" refForName="Parent" op="lte"/>
      <dgm:constr type="w" for="ch" forName="composite" refType="w"/>
      <dgm:constr type="h" for="ch" forName="composite" refType="h"/>
      <dgm:constr type="w" for="ch" forName="ParentComposite" refType="w" fact="0.5"/>
      <dgm:constr type="h" for="ch" forName="ParentComposite" refType="h"/>
      <dgm:constr type="w" for="ch" forName="negSibTrans" refType="h" refFor="ch" refForName="composite" fact="-0.075"/>
      <dgm:constr type="w" for="ch" forName="sibTrans" refType="w" refFor="ch" refForName="composite" fact="0.0425"/>
    </dgm:constrLst>
    <dgm:forEach name="nodesForEach" axis="ch" ptType="node" cnt="7">
      <dgm:layoutNode name="ParentComposite">
        <dgm:alg type="composite">
          <dgm:param type="ar" val="0.2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275"/>
              <dgm:constr type="w" for="ch" forName="Parent" refType="w" fact="0.6"/>
              <dgm:constr type="h" for="ch" forName="Parent" refType="h" fact="0.725"/>
              <dgm:constr type="l" for="ch" forName="Chord" refType="w" fact="0"/>
              <dgm:constr type="t" for="ch" forName="Chord" refType="h" fact="0"/>
              <dgm:constr type="w" for="ch" forName="Chord" refType="w"/>
              <dgm:constr type="h" for="ch" forName="Chord" refType="h" fact="0.25"/>
              <dgm:constr type="l" for="ch" forName="Pie" refType="w" fact="0.1"/>
              <dgm:constr type="t" for="ch" forName="Pie" refType="h" fact="0.025"/>
              <dgm:constr type="w" for="ch" forName="Pie" refType="w" fact="0.8"/>
              <dgm:constr type="h" for="ch" forName="Pie" refType="h" fact="0.2"/>
            </dgm:constrLst>
          </dgm:if>
          <dgm:else name="Name6">
            <dgm:constrLst>
              <dgm:constr type="r" for="ch" forName="Parent" refType="w"/>
              <dgm:constr type="t" for="ch" forName="Parent" refType="h" fact="0.275"/>
              <dgm:constr type="w" for="ch" forName="Parent" refType="w" fact="0.6"/>
              <dgm:constr type="h" for="ch" forName="Parent" refType="h" fact="0.725"/>
              <dgm:constr type="r" for="ch" forName="Chord" refType="w"/>
              <dgm:constr type="t" for="ch" forName="Chord" refType="h" fact="0"/>
              <dgm:constr type="w" for="ch" forName="Chord" refType="w"/>
              <dgm:constr type="h" for="ch" forName="Chord" refType="h" fact="0.25"/>
              <dgm:constr type="r" for="ch" forName="Pie" refType="w" fact="0.9"/>
              <dgm:constr type="t" for="ch" forName="Pie" refType="h" fact="0.025"/>
              <dgm:constr type="w" for="ch" forName="Pie" refType="w" fact="0.8"/>
              <dgm:constr type="h" for="ch" forName="Pie" refType="h" fact="0.2"/>
            </dgm:constrLst>
          </dgm:else>
        </dgm:choose>
        <dgm:layoutNode name="Chord" styleLbl="bgShp">
          <dgm:alg type="sp"/>
          <dgm:choose name="Name7">
            <dgm:if name="Name8" func="var" arg="dir" op="equ" val="norm">
              <dgm:shape xmlns:r="http://schemas.openxmlformats.org/officeDocument/2006/relationships" type="chord" r:blip="">
                <dgm:adjLst>
                  <dgm:adj idx="1" val="80"/>
                  <dgm:adj idx="2" val="-80"/>
                </dgm:adjLst>
              </dgm:shape>
            </dgm:if>
            <dgm:else name="Name9">
              <dgm:shape xmlns:r="http://schemas.openxmlformats.org/officeDocument/2006/relationships" rot="180" type="chord" r:blip="">
                <dgm:adjLst>
                  <dgm:adj idx="1" val="80"/>
                  <dgm:adj idx="2" val="-80"/>
                </dgm:adjLst>
              </dgm:shape>
            </dgm:else>
          </dgm:choose>
          <dgm:presOf/>
        </dgm:layoutNode>
        <dgm:layoutNode name="Pie" styleLbl="alignNode1">
          <dgm:alg type="sp"/>
          <dgm:choose name="Name10">
            <dgm:if name="Name11" func="var" arg="dir" op="equ" val="norm">
              <dgm:choose name="Name12">
                <dgm:if name="Name13" axis="precedSib" ptType="node" func="cnt" op="equ" val="0">
                  <dgm:choose name="Name14">
                    <dgm:if name="Name15" axis="followSib" ptType="node" func="cnt" op="equ" val="0">
                      <dgm:shape xmlns:r="http://schemas.openxmlformats.org/officeDocument/2006/relationships" type="pie" r:blip="">
                        <dgm:adjLst>
                          <dgm:adj idx="1" val="90"/>
                          <dgm:adj idx="2" val="-90"/>
                        </dgm:adjLst>
                      </dgm:shape>
                    </dgm:if>
                    <dgm:if name="Name16" axis="followSib" ptType="node" func="cnt" op="equ" val="1">
                      <dgm:shape xmlns:r="http://schemas.openxmlformats.org/officeDocument/2006/relationships" type="pie" r:blip="">
                        <dgm:adjLst>
                          <dgm:adj idx="1" val="180"/>
                          <dgm:adj idx="2" val="-90"/>
                        </dgm:adjLst>
                      </dgm:shape>
                    </dgm:if>
                    <dgm:if name="Name17" axis="followSib" ptType="node" func="cnt" op="equ" val="2">
                      <dgm:shape xmlns:r="http://schemas.openxmlformats.org/officeDocument/2006/relationships" type="pie" r:blip="">
                        <dgm:adjLst>
                          <dgm:adj idx="1" val="-150"/>
                          <dgm:adj idx="2" val="-90"/>
                        </dgm:adjLst>
                      </dgm:shape>
                    </dgm:if>
                    <dgm:if name="Name18" axis="followSib" ptType="node" func="cnt" op="equ" val="3">
                      <dgm:shape xmlns:r="http://schemas.openxmlformats.org/officeDocument/2006/relationships" type="pie" r:blip="">
                        <dgm:adjLst>
                          <dgm:adj idx="1" val="-135"/>
                          <dgm:adj idx="2" val="-90"/>
                        </dgm:adjLst>
                      </dgm:shape>
                    </dgm:if>
                    <dgm:if name="Name19" axis="followSib" ptType="node" func="cnt" op="equ" val="4">
                      <dgm:shape xmlns:r="http://schemas.openxmlformats.org/officeDocument/2006/relationships" type="pie" r:blip="">
                        <dgm:adjLst>
                          <dgm:adj idx="1" val="-126"/>
                          <dgm:adj idx="2" val="-90"/>
                        </dgm:adjLst>
                      </dgm:shape>
                    </dgm:if>
                    <dgm:if name="Name20" axis="followSib" ptType="node" func="cnt" op="equ" val="5">
                      <dgm:shape xmlns:r="http://schemas.openxmlformats.org/officeDocument/2006/relationships" type="pie" r:blip="">
                        <dgm:adjLst>
                          <dgm:adj idx="1" val="-120"/>
                          <dgm:adj idx="2" val="-90"/>
                        </dgm:adjLst>
                      </dgm:shape>
                    </dgm:if>
                    <dgm:else name="Name21">
                      <dgm:shape xmlns:r="http://schemas.openxmlformats.org/officeDocument/2006/relationships" type="pie" r:blip="">
                        <dgm:adjLst>
                          <dgm:adj idx="1" val="-115.7143"/>
                          <dgm:adj idx="2" val="-90"/>
                        </dgm:adjLst>
                      </dgm:shape>
                    </dgm:else>
                  </dgm:choose>
                </dgm:if>
                <dgm:if name="Name22" axis="precedSib" ptType="node" func="cnt" op="equ" val="1">
                  <dgm:choose name="Name23">
                    <dgm:if name="Name24" axis="followSib" ptType="node" func="cnt" op="equ" val="0">
                      <dgm:shape xmlns:r="http://schemas.openxmlformats.org/officeDocument/2006/relationships" type="pie" r:blip="">
                        <dgm:adjLst>
                          <dgm:adj idx="1" val="90"/>
                          <dgm:adj idx="2" val="-90"/>
                        </dgm:adjLst>
                      </dgm:shape>
                    </dgm:if>
                    <dgm:if name="Name25" axis="followSib" ptType="node" func="cnt" op="equ" val="1">
                      <dgm:shape xmlns:r="http://schemas.openxmlformats.org/officeDocument/2006/relationships" type="pie" r:blip="">
                        <dgm:adjLst>
                          <dgm:adj idx="1" val="150"/>
                          <dgm:adj idx="2" val="-90"/>
                        </dgm:adjLst>
                      </dgm:shape>
                    </dgm:if>
                    <dgm:if name="Name26" axis="followSib" ptType="node" func="cnt" op="equ" val="2">
                      <dgm:shape xmlns:r="http://schemas.openxmlformats.org/officeDocument/2006/relationships" type="pie" r:blip="">
                        <dgm:adjLst>
                          <dgm:adj idx="1" val="180"/>
                          <dgm:adj idx="2" val="-90"/>
                        </dgm:adjLst>
                      </dgm:shape>
                    </dgm:if>
                    <dgm:if name="Name27" axis="followSib" ptType="node" func="cnt" op="equ" val="3">
                      <dgm:shape xmlns:r="http://schemas.openxmlformats.org/officeDocument/2006/relationships" type="pie" r:blip="">
                        <dgm:adjLst>
                          <dgm:adj idx="1" val="-162"/>
                          <dgm:adj idx="2" val="-90"/>
                        </dgm:adjLst>
                      </dgm:shape>
                    </dgm:if>
                    <dgm:if name="Name28" axis="followSib" ptType="node" func="cnt" op="equ" val="4">
                      <dgm:shape xmlns:r="http://schemas.openxmlformats.org/officeDocument/2006/relationships" type="pie" r:blip="">
                        <dgm:adjLst>
                          <dgm:adj idx="1" val="-150"/>
                          <dgm:adj idx="2" val="-90"/>
                        </dgm:adjLst>
                      </dgm:shape>
                    </dgm:if>
                    <dgm:else name="Name29">
                      <dgm:shape xmlns:r="http://schemas.openxmlformats.org/officeDocument/2006/relationships" type="pie" r:blip="">
                        <dgm:adjLst>
                          <dgm:adj idx="1" val="-141.4286"/>
                          <dgm:adj idx="2" val="-90"/>
                        </dgm:adjLst>
                      </dgm:shape>
                    </dgm:else>
                  </dgm:choose>
                </dgm:if>
                <dgm:if name="Name30" axis="precedSib" ptType="node" func="cnt" op="equ" val="2">
                  <dgm:choose name="Name31">
                    <dgm:if name="Name32" axis="followSib" ptType="node" func="cnt" op="equ" val="0">
                      <dgm:shape xmlns:r="http://schemas.openxmlformats.org/officeDocument/2006/relationships" type="pie" r:blip="">
                        <dgm:adjLst>
                          <dgm:adj idx="1" val="90"/>
                          <dgm:adj idx="2" val="-90"/>
                        </dgm:adjLst>
                      </dgm:shape>
                    </dgm:if>
                    <dgm:if name="Name33" axis="followSib" ptType="node" func="cnt" op="equ" val="1">
                      <dgm:shape xmlns:r="http://schemas.openxmlformats.org/officeDocument/2006/relationships" type="pie" r:blip="">
                        <dgm:adjLst>
                          <dgm:adj idx="1" val="135"/>
                          <dgm:adj idx="2" val="-90"/>
                        </dgm:adjLst>
                      </dgm:shape>
                    </dgm:if>
                    <dgm:if name="Name34" axis="followSib" ptType="node" func="cnt" op="equ" val="2">
                      <dgm:shape xmlns:r="http://schemas.openxmlformats.org/officeDocument/2006/relationships" type="pie" r:blip="">
                        <dgm:adjLst>
                          <dgm:adj idx="1" val="162"/>
                          <dgm:adj idx="2" val="-90"/>
                        </dgm:adjLst>
                      </dgm:shape>
                    </dgm:if>
                    <dgm:if name="Name35" axis="followSib" ptType="node" func="cnt" op="equ" val="3">
                      <dgm:shape xmlns:r="http://schemas.openxmlformats.org/officeDocument/2006/relationships" type="pie" r:blip="">
                        <dgm:adjLst>
                          <dgm:adj idx="1" val="180"/>
                          <dgm:adj idx="2" val="-90"/>
                        </dgm:adjLst>
                      </dgm:shape>
                    </dgm:if>
                    <dgm:else name="Name36">
                      <dgm:shape xmlns:r="http://schemas.openxmlformats.org/officeDocument/2006/relationships" type="pie" r:blip="">
                        <dgm:adjLst>
                          <dgm:adj idx="1" val="-167.1429"/>
                          <dgm:adj idx="2" val="-90"/>
                        </dgm:adjLst>
                      </dgm:shape>
                    </dgm:else>
                  </dgm:choose>
                </dgm:if>
                <dgm:if name="Name37" axis="precedSib" ptType="node" func="cnt" op="equ" val="3">
                  <dgm:choose name="Name38">
                    <dgm:if name="Name39" axis="followSib" ptType="node" func="cnt" op="equ" val="0">
                      <dgm:shape xmlns:r="http://schemas.openxmlformats.org/officeDocument/2006/relationships" type="pie" r:blip="">
                        <dgm:adjLst>
                          <dgm:adj idx="1" val="90"/>
                          <dgm:adj idx="2" val="-90"/>
                        </dgm:adjLst>
                      </dgm:shape>
                    </dgm:if>
                    <dgm:if name="Name40" axis="followSib" ptType="node" func="cnt" op="equ" val="1">
                      <dgm:shape xmlns:r="http://schemas.openxmlformats.org/officeDocument/2006/relationships" type="pie" r:blip="">
                        <dgm:adjLst>
                          <dgm:adj idx="1" val="126"/>
                          <dgm:adj idx="2" val="-90"/>
                        </dgm:adjLst>
                      </dgm:shape>
                    </dgm:if>
                    <dgm:if name="Name41" axis="followSib" ptType="node" func="cnt" op="equ" val="2">
                      <dgm:shape xmlns:r="http://schemas.openxmlformats.org/officeDocument/2006/relationships" type="pie" r:blip="">
                        <dgm:adjLst>
                          <dgm:adj idx="1" val="150"/>
                          <dgm:adj idx="2" val="-90"/>
                        </dgm:adjLst>
                      </dgm:shape>
                    </dgm:if>
                    <dgm:else name="Name42">
                      <dgm:shape xmlns:r="http://schemas.openxmlformats.org/officeDocument/2006/relationships" type="pie" r:blip="">
                        <dgm:adjLst>
                          <dgm:adj idx="1" val="167.1429"/>
                          <dgm:adj idx="2" val="-90"/>
                        </dgm:adjLst>
                      </dgm:shape>
                    </dgm:else>
                  </dgm:choose>
                </dgm:if>
                <dgm:if name="Name43" axis="precedSib" ptType="node" func="cnt" op="equ" val="4">
                  <dgm:choose name="Name44">
                    <dgm:if name="Name45" axis="followSib" ptType="node" func="cnt" op="equ" val="0">
                      <dgm:shape xmlns:r="http://schemas.openxmlformats.org/officeDocument/2006/relationships" type="pie" r:blip="">
                        <dgm:adjLst>
                          <dgm:adj idx="1" val="90"/>
                          <dgm:adj idx="2" val="-90"/>
                        </dgm:adjLst>
                      </dgm:shape>
                    </dgm:if>
                    <dgm:if name="Name46" axis="followSib" ptType="node" func="cnt" op="equ" val="1">
                      <dgm:shape xmlns:r="http://schemas.openxmlformats.org/officeDocument/2006/relationships" type="pie" r:blip="">
                        <dgm:adjLst>
                          <dgm:adj idx="1" val="120"/>
                          <dgm:adj idx="2" val="-90"/>
                        </dgm:adjLst>
                      </dgm:shape>
                    </dgm:if>
                    <dgm:else name="Name47">
                      <dgm:shape xmlns:r="http://schemas.openxmlformats.org/officeDocument/2006/relationships" type="pie" r:blip="">
                        <dgm:adjLst>
                          <dgm:adj idx="1" val="141.4286"/>
                          <dgm:adj idx="2" val="-90"/>
                        </dgm:adjLst>
                      </dgm:shape>
                    </dgm:else>
                  </dgm:choose>
                </dgm:if>
                <dgm:if name="Name48" axis="precedSib" ptType="node" func="cnt" op="equ" val="5">
                  <dgm:choose name="Name49">
                    <dgm:if name="Name50" axis="followSib" ptType="node" func="cnt" op="equ" val="0">
                      <dgm:shape xmlns:r="http://schemas.openxmlformats.org/officeDocument/2006/relationships" type="pie" r:blip="">
                        <dgm:adjLst>
                          <dgm:adj idx="1" val="90"/>
                          <dgm:adj idx="2" val="-90"/>
                        </dgm:adjLst>
                      </dgm:shape>
                    </dgm:if>
                    <dgm:else name="Name51">
                      <dgm:shape xmlns:r="http://schemas.openxmlformats.org/officeDocument/2006/relationships" type="pie" r:blip="">
                        <dgm:adjLst>
                          <dgm:adj idx="1" val="115.7143"/>
                          <dgm:adj idx="2" val="-90"/>
                        </dgm:adjLst>
                      </dgm:shape>
                    </dgm:else>
                  </dgm:choose>
                </dgm:if>
                <dgm:else name="Name52">
                  <dgm:shape xmlns:r="http://schemas.openxmlformats.org/officeDocument/2006/relationships" type="pie" r:blip="">
                    <dgm:adjLst>
                      <dgm:adj idx="1" val="90"/>
                      <dgm:adj idx="2" val="-90"/>
                    </dgm:adjLst>
                  </dgm:shape>
                </dgm:else>
              </dgm:choose>
            </dgm:if>
            <dgm:else name="Name53">
              <dgm:choose name="Name54">
                <dgm:if name="Name55" axis="precedSib" ptType="node" func="cnt" op="equ" val="0">
                  <dgm:choose name="Name56">
                    <dgm:if name="Name57" axis="followSib" ptType="node" func="cnt" op="equ" val="0">
                      <dgm:shape xmlns:r="http://schemas.openxmlformats.org/officeDocument/2006/relationships" rot="180" type="pie" r:blip="">
                        <dgm:adjLst>
                          <dgm:adj idx="1" val="90"/>
                          <dgm:adj idx="2" val="-90"/>
                        </dgm:adjLst>
                      </dgm:shape>
                    </dgm:if>
                    <dgm:if name="Name58" axis="followSib" ptType="node" func="cnt" op="equ" val="1">
                      <dgm:shape xmlns:r="http://schemas.openxmlformats.org/officeDocument/2006/relationships" rot="180" type="pie" r:blip="">
                        <dgm:adjLst>
                          <dgm:adj idx="1" val="90"/>
                          <dgm:adj idx="2" val="180"/>
                        </dgm:adjLst>
                      </dgm:shape>
                    </dgm:if>
                    <dgm:if name="Name59" axis="followSib" ptType="node" func="cnt" op="equ" val="2">
                      <dgm:shape xmlns:r="http://schemas.openxmlformats.org/officeDocument/2006/relationships" rot="180" type="pie" r:blip="">
                        <dgm:adjLst>
                          <dgm:adj idx="1" val="90"/>
                          <dgm:adj idx="2" val="150"/>
                        </dgm:adjLst>
                      </dgm:shape>
                    </dgm:if>
                    <dgm:if name="Name60" axis="followSib" ptType="node" func="cnt" op="equ" val="3">
                      <dgm:shape xmlns:r="http://schemas.openxmlformats.org/officeDocument/2006/relationships" rot="180" type="pie" r:blip="">
                        <dgm:adjLst>
                          <dgm:adj idx="1" val="90"/>
                          <dgm:adj idx="2" val="135"/>
                        </dgm:adjLst>
                      </dgm:shape>
                    </dgm:if>
                    <dgm:if name="Name61" axis="followSib" ptType="node" func="cnt" op="equ" val="4">
                      <dgm:shape xmlns:r="http://schemas.openxmlformats.org/officeDocument/2006/relationships" rot="180" type="pie" r:blip="">
                        <dgm:adjLst>
                          <dgm:adj idx="1" val="90"/>
                          <dgm:adj idx="2" val="126"/>
                        </dgm:adjLst>
                      </dgm:shape>
                    </dgm:if>
                    <dgm:if name="Name62" axis="followSib" ptType="node" func="cnt" op="equ" val="5">
                      <dgm:shape xmlns:r="http://schemas.openxmlformats.org/officeDocument/2006/relationships" rot="180" type="pie" r:blip="">
                        <dgm:adjLst>
                          <dgm:adj idx="1" val="90"/>
                          <dgm:adj idx="2" val="120"/>
                        </dgm:adjLst>
                      </dgm:shape>
                    </dgm:if>
                    <dgm:else name="Name63">
                      <dgm:shape xmlns:r="http://schemas.openxmlformats.org/officeDocument/2006/relationships" rot="180" type="pie" r:blip="">
                        <dgm:adjLst>
                          <dgm:adj idx="1" val="90"/>
                          <dgm:adj idx="2" val="115.7143"/>
                        </dgm:adjLst>
                      </dgm:shape>
                    </dgm:else>
                  </dgm:choose>
                </dgm:if>
                <dgm:if name="Name64" axis="precedSib" ptType="node" func="cnt" op="equ" val="1">
                  <dgm:choose name="Name65">
                    <dgm:if name="Name66" axis="followSib" ptType="node" func="cnt" op="equ" val="0">
                      <dgm:shape xmlns:r="http://schemas.openxmlformats.org/officeDocument/2006/relationships" rot="180" type="pie" r:blip="">
                        <dgm:adjLst>
                          <dgm:adj idx="1" val="90"/>
                          <dgm:adj idx="2" val="-90"/>
                        </dgm:adjLst>
                      </dgm:shape>
                    </dgm:if>
                    <dgm:if name="Name67" axis="followSib" ptType="node" func="cnt" op="equ" val="1">
                      <dgm:shape xmlns:r="http://schemas.openxmlformats.org/officeDocument/2006/relationships" rot="180" type="pie" r:blip="">
                        <dgm:adjLst>
                          <dgm:adj idx="1" val="90"/>
                          <dgm:adj idx="2" val="-150"/>
                        </dgm:adjLst>
                      </dgm:shape>
                    </dgm:if>
                    <dgm:if name="Name68" axis="followSib" ptType="node" func="cnt" op="equ" val="2">
                      <dgm:shape xmlns:r="http://schemas.openxmlformats.org/officeDocument/2006/relationships" rot="180" type="pie" r:blip="">
                        <dgm:adjLst>
                          <dgm:adj idx="1" val="90"/>
                          <dgm:adj idx="2" val="180"/>
                        </dgm:adjLst>
                      </dgm:shape>
                    </dgm:if>
                    <dgm:if name="Name69" axis="followSib" ptType="node" func="cnt" op="equ" val="3">
                      <dgm:shape xmlns:r="http://schemas.openxmlformats.org/officeDocument/2006/relationships" rot="180" type="pie" r:blip="">
                        <dgm:adjLst>
                          <dgm:adj idx="1" val="90"/>
                          <dgm:adj idx="2" val="162"/>
                        </dgm:adjLst>
                      </dgm:shape>
                    </dgm:if>
                    <dgm:if name="Name70" axis="followSib" ptType="node" func="cnt" op="equ" val="4">
                      <dgm:shape xmlns:r="http://schemas.openxmlformats.org/officeDocument/2006/relationships" rot="180" type="pie" r:blip="">
                        <dgm:adjLst>
                          <dgm:adj idx="1" val="90"/>
                          <dgm:adj idx="2" val="150"/>
                        </dgm:adjLst>
                      </dgm:shape>
                    </dgm:if>
                    <dgm:else name="Name71">
                      <dgm:shape xmlns:r="http://schemas.openxmlformats.org/officeDocument/2006/relationships" rot="180" type="pie" r:blip="">
                        <dgm:adjLst>
                          <dgm:adj idx="1" val="90"/>
                          <dgm:adj idx="2" val="141.4286"/>
                        </dgm:adjLst>
                      </dgm:shape>
                    </dgm:else>
                  </dgm:choose>
                </dgm:if>
                <dgm:if name="Name72" axis="precedSib" ptType="node" func="cnt" op="equ" val="2">
                  <dgm:choose name="Name73">
                    <dgm:if name="Name74" axis="followSib" ptType="node" func="cnt" op="equ" val="0">
                      <dgm:shape xmlns:r="http://schemas.openxmlformats.org/officeDocument/2006/relationships" rot="180" type="pie" r:blip="">
                        <dgm:adjLst>
                          <dgm:adj idx="1" val="90"/>
                          <dgm:adj idx="2" val="-90"/>
                        </dgm:adjLst>
                      </dgm:shape>
                    </dgm:if>
                    <dgm:if name="Name75" axis="followSib" ptType="node" func="cnt" op="equ" val="1">
                      <dgm:shape xmlns:r="http://schemas.openxmlformats.org/officeDocument/2006/relationships" rot="180" type="pie" r:blip="">
                        <dgm:adjLst>
                          <dgm:adj idx="1" val="90"/>
                          <dgm:adj idx="2" val="-135"/>
                        </dgm:adjLst>
                      </dgm:shape>
                    </dgm:if>
                    <dgm:if name="Name76" axis="followSib" ptType="node" func="cnt" op="equ" val="2">
                      <dgm:shape xmlns:r="http://schemas.openxmlformats.org/officeDocument/2006/relationships" rot="180" type="pie" r:blip="">
                        <dgm:adjLst>
                          <dgm:adj idx="1" val="90"/>
                          <dgm:adj idx="2" val="-162"/>
                        </dgm:adjLst>
                      </dgm:shape>
                    </dgm:if>
                    <dgm:if name="Name77" axis="followSib" ptType="node" func="cnt" op="equ" val="3">
                      <dgm:shape xmlns:r="http://schemas.openxmlformats.org/officeDocument/2006/relationships" rot="180" type="pie" r:blip="">
                        <dgm:adjLst>
                          <dgm:adj idx="1" val="90"/>
                          <dgm:adj idx="2" val="180"/>
                        </dgm:adjLst>
                      </dgm:shape>
                    </dgm:if>
                    <dgm:else name="Name78">
                      <dgm:shape xmlns:r="http://schemas.openxmlformats.org/officeDocument/2006/relationships" rot="180" type="pie" r:blip="">
                        <dgm:adjLst>
                          <dgm:adj idx="1" val="90"/>
                          <dgm:adj idx="2" val="167.1429"/>
                        </dgm:adjLst>
                      </dgm:shape>
                    </dgm:else>
                  </dgm:choose>
                </dgm:if>
                <dgm:if name="Name79" axis="precedSib" ptType="node" func="cnt" op="equ" val="3">
                  <dgm:choose name="Name80">
                    <dgm:if name="Name81" axis="followSib" ptType="node" func="cnt" op="equ" val="0">
                      <dgm:shape xmlns:r="http://schemas.openxmlformats.org/officeDocument/2006/relationships" rot="180" type="pie" r:blip="">
                        <dgm:adjLst>
                          <dgm:adj idx="1" val="90"/>
                          <dgm:adj idx="2" val="-90"/>
                        </dgm:adjLst>
                      </dgm:shape>
                    </dgm:if>
                    <dgm:if name="Name82" axis="followSib" ptType="node" func="cnt" op="equ" val="1">
                      <dgm:shape xmlns:r="http://schemas.openxmlformats.org/officeDocument/2006/relationships" rot="180" type="pie" r:blip="">
                        <dgm:adjLst>
                          <dgm:adj idx="1" val="90"/>
                          <dgm:adj idx="2" val="-126"/>
                        </dgm:adjLst>
                      </dgm:shape>
                    </dgm:if>
                    <dgm:if name="Name83" axis="followSib" ptType="node" func="cnt" op="equ" val="2">
                      <dgm:shape xmlns:r="http://schemas.openxmlformats.org/officeDocument/2006/relationships" rot="180" type="pie" r:blip="">
                        <dgm:adjLst>
                          <dgm:adj idx="1" val="90"/>
                          <dgm:adj idx="2" val="-150"/>
                        </dgm:adjLst>
                      </dgm:shape>
                    </dgm:if>
                    <dgm:else name="Name84">
                      <dgm:shape xmlns:r="http://schemas.openxmlformats.org/officeDocument/2006/relationships" rot="180" type="pie" r:blip="">
                        <dgm:adjLst>
                          <dgm:adj idx="1" val="90"/>
                          <dgm:adj idx="2" val="-167.1429"/>
                        </dgm:adjLst>
                      </dgm:shape>
                    </dgm:else>
                  </dgm:choose>
                </dgm:if>
                <dgm:if name="Name85" axis="precedSib" ptType="node" func="cnt" op="equ" val="4">
                  <dgm:choose name="Name86">
                    <dgm:if name="Name87" axis="followSib" ptType="node" func="cnt" op="equ" val="0">
                      <dgm:shape xmlns:r="http://schemas.openxmlformats.org/officeDocument/2006/relationships" rot="180" type="pie" r:blip="">
                        <dgm:adjLst>
                          <dgm:adj idx="1" val="90"/>
                          <dgm:adj idx="2" val="-90"/>
                        </dgm:adjLst>
                      </dgm:shape>
                    </dgm:if>
                    <dgm:if name="Name88" axis="followSib" ptType="node" func="cnt" op="equ" val="1">
                      <dgm:shape xmlns:r="http://schemas.openxmlformats.org/officeDocument/2006/relationships" rot="180" type="pie" r:blip="">
                        <dgm:adjLst>
                          <dgm:adj idx="1" val="90"/>
                          <dgm:adj idx="2" val="-120"/>
                        </dgm:adjLst>
                      </dgm:shape>
                    </dgm:if>
                    <dgm:else name="Name89">
                      <dgm:shape xmlns:r="http://schemas.openxmlformats.org/officeDocument/2006/relationships" rot="180" type="pie" r:blip="">
                        <dgm:adjLst>
                          <dgm:adj idx="1" val="90"/>
                          <dgm:adj idx="2" val="-141.4286"/>
                        </dgm:adjLst>
                      </dgm:shape>
                    </dgm:else>
                  </dgm:choose>
                </dgm:if>
                <dgm:if name="Name90" axis="precedSib" ptType="node" func="cnt" op="equ" val="5">
                  <dgm:choose name="Name91">
                    <dgm:if name="Name92" axis="followSib" ptType="node" func="cnt" op="equ" val="0">
                      <dgm:shape xmlns:r="http://schemas.openxmlformats.org/officeDocument/2006/relationships" rot="180" type="pie" r:blip="">
                        <dgm:adjLst>
                          <dgm:adj idx="1" val="90"/>
                          <dgm:adj idx="2" val="-90"/>
                        </dgm:adjLst>
                      </dgm:shape>
                    </dgm:if>
                    <dgm:else name="Name93">
                      <dgm:shape xmlns:r="http://schemas.openxmlformats.org/officeDocument/2006/relationships" rot="180" type="pie" r:blip="">
                        <dgm:adjLst>
                          <dgm:adj idx="1" val="90"/>
                          <dgm:adj idx="2" val="-115.7143"/>
                        </dgm:adjLst>
                      </dgm:shape>
                    </dgm:else>
                  </dgm:choose>
                </dgm:if>
                <dgm:else name="Name94">
                  <dgm:shape xmlns:r="http://schemas.openxmlformats.org/officeDocument/2006/relationships" rot="180" type="pie" r:blip="">
                    <dgm:adjLst>
                      <dgm:adj idx="1" val="90"/>
                      <dgm:adj idx="2" val="-90"/>
                    </dgm:adjLst>
                  </dgm:shape>
                </dgm:else>
              </dgm:choose>
            </dgm:else>
          </dgm:choose>
          <dgm:presOf/>
        </dgm:layoutNode>
        <dgm:layoutNode name="Parent" styleLbl="revTx">
          <dgm:varLst>
            <dgm:chMax val="1"/>
            <dgm:chPref val="1"/>
            <dgm:bulletEnabled val="1"/>
          </dgm:varLst>
          <dgm:choose name="Name95">
            <dgm:if name="Name96" func="var" arg="dir" op="equ" val="norm">
              <dgm:alg type="tx">
                <dgm:param type="parTxLTRAlign" val="r"/>
                <dgm:param type="parTxRTLAlign" val="r"/>
                <dgm:param type="shpTxLTRAlignCh" val="r"/>
                <dgm:param type="shpTxRTLAlignCh" val="r"/>
                <dgm:param type="txAnchorVert" val="b"/>
                <dgm:param type="autoTxRot" val="grav"/>
              </dgm:alg>
            </dgm:if>
            <dgm:else name="Name97">
              <dgm:alg type="tx">
                <dgm:param type="parTxLTRAlign" val="l"/>
                <dgm:param type="parTxRTLAlign" val="l"/>
                <dgm:param type="shpTxLTRAlignCh" val="l"/>
                <dgm:param type="shpTxRTLAlignCh" val="l"/>
                <dgm:param type="txAnchorVert" val="b"/>
                <dgm:param type="autoTxRot" val="grav"/>
              </dgm:alg>
            </dgm:else>
          </dgm:choose>
          <dgm:choose name="Name98">
            <dgm:if name="Name99" func="var" arg="dir" op="equ" val="norm">
              <dgm:shape xmlns:r="http://schemas.openxmlformats.org/officeDocument/2006/relationships" rot="-90" type="rect" r:blip="">
                <dgm:adjLst/>
              </dgm:shape>
            </dgm:if>
            <dgm:else name="Name100">
              <dgm:shape xmlns:r="http://schemas.openxmlformats.org/officeDocument/2006/relationships" rot="90" type="rect" r:blip="">
                <dgm:adjLst/>
              </dgm:shape>
            </dgm:else>
          </dgm:choose>
          <dgm:presOf axis="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choose name="Name101">
        <dgm:if name="Name102" axis="ch" ptType="node" func="cnt" op="gte" val="1">
          <dgm:forEach name="negSibTransForEach" axis="ch" ptType="sibTrans" hideLastTrans="0" cnt="1">
            <dgm:layoutNode name="negSibTrans">
              <dgm:alg type="sp"/>
              <dgm:shape xmlns:r="http://schemas.openxmlformats.org/officeDocument/2006/relationships" r:blip="">
                <dgm:adjLst/>
              </dgm:shape>
            </dgm:layoutNode>
          </dgm:forEach>
          <dgm:layoutNode name="composite">
            <dgm:alg type="composite">
              <dgm:param type="ar" val="0.5"/>
            </dgm:alg>
            <dgm:shape xmlns:r="http://schemas.openxmlformats.org/officeDocument/2006/relationships" r:blip="">
              <dgm:adjLst/>
            </dgm:shape>
            <dgm:choose name="Name103">
              <dgm:if name="Name104" func="var" arg="dir" op="equ" val="norm">
                <dgm:constrLst>
                  <dgm:constr type="l" for="ch" forName="Child" refType="w" fact="0"/>
                  <dgm:constr type="t" for="ch" forName="Child" refType="h" fact="0"/>
                  <dgm:constr type="w" for="ch" forName="Child" refType="w"/>
                  <dgm:constr type="h" for="ch" forName="Child" refType="h"/>
                </dgm:constrLst>
              </dgm:if>
              <dgm:else name="Name105">
                <dgm:constrLst>
                  <dgm:constr type="r" for="ch" forName="Child" refType="w"/>
                  <dgm:constr type="t" for="ch" forName="Child" refType="h" fact="0"/>
                  <dgm:constr type="w" for="ch" forName="Child" refType="w"/>
                  <dgm:constr type="h" for="ch" forName="Child" refType="h"/>
                </dgm:constrLst>
              </dgm:else>
            </dgm:choose>
            <dgm:ruleLst/>
            <dgm:layoutNode name="Child" styleLbl="revTx">
              <dgm:varLst>
                <dgm:chMax val="0"/>
                <dgm:chPref val="0"/>
                <dgm:bulletEnabled val="1"/>
              </dgm:varLst>
              <dgm:choose name="Name106">
                <dgm:if name="Name107" func="var" arg="dir" op="equ" val="norm">
                  <dgm:alg type="tx">
                    <dgm:param type="parTxLTRAlign" val="l"/>
                    <dgm:param type="parTxRTLAlign" val="r"/>
                    <dgm:param type="txAnchorVert" val="t"/>
                  </dgm:alg>
                </dgm:if>
                <dgm:else name="Name108">
                  <dgm:alg type="tx">
                    <dgm:param type="parTxLTRAlign" val="r"/>
                    <dgm:param type="parTxRTLAlign" val="l"/>
                    <dgm:param type="txAnchorVert" val="t"/>
                  </dgm:alg>
                </dgm:else>
              </dgm:choose>
              <dgm:shape xmlns:r="http://schemas.openxmlformats.org/officeDocument/2006/relationships" type="rect" r:blip="">
                <dgm:adjLst/>
              </dgm:shape>
              <dgm:presOf axis="des"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if>
        <dgm:else name="Name109"/>
      </dgm:choose>
    </dgm:forEach>
  </dgm:layoutNode>
</dgm:layoutDef>
</file>

<file path=ppt/diagrams/layout4.xml><?xml version="1.0" encoding="utf-8"?>
<dgm:layoutDef xmlns:dgm="http://schemas.openxmlformats.org/drawingml/2006/diagram" xmlns:a="http://schemas.openxmlformats.org/drawingml/2006/main" uniqueId="urn:microsoft.com/office/officeart/2009/3/layout/PieProcess">
  <dgm:title val=""/>
  <dgm:desc val=""/>
  <dgm:catLst>
    <dgm:cat type="list" pri="8600"/>
    <dgm:cat type="process" pri="4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constrLst>
      <dgm:constr type="primFontSz" for="des" forName="Parent" val="65"/>
      <dgm:constr type="primFontSz" for="des" forName="Child" refType="primFontSz" refFor="des" refForName="Parent" op="lte"/>
      <dgm:constr type="w" for="ch" forName="composite" refType="w"/>
      <dgm:constr type="h" for="ch" forName="composite" refType="h"/>
      <dgm:constr type="w" for="ch" forName="ParentComposite" refType="w" fact="0.5"/>
      <dgm:constr type="h" for="ch" forName="ParentComposite" refType="h"/>
      <dgm:constr type="w" for="ch" forName="negSibTrans" refType="h" refFor="ch" refForName="composite" fact="-0.075"/>
      <dgm:constr type="w" for="ch" forName="sibTrans" refType="w" refFor="ch" refForName="composite" fact="0.0425"/>
    </dgm:constrLst>
    <dgm:forEach name="nodesForEach" axis="ch" ptType="node" cnt="7">
      <dgm:layoutNode name="ParentComposite">
        <dgm:alg type="composite">
          <dgm:param type="ar" val="0.2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275"/>
              <dgm:constr type="w" for="ch" forName="Parent" refType="w" fact="0.6"/>
              <dgm:constr type="h" for="ch" forName="Parent" refType="h" fact="0.725"/>
              <dgm:constr type="l" for="ch" forName="Chord" refType="w" fact="0"/>
              <dgm:constr type="t" for="ch" forName="Chord" refType="h" fact="0"/>
              <dgm:constr type="w" for="ch" forName="Chord" refType="w"/>
              <dgm:constr type="h" for="ch" forName="Chord" refType="h" fact="0.25"/>
              <dgm:constr type="l" for="ch" forName="Pie" refType="w" fact="0.1"/>
              <dgm:constr type="t" for="ch" forName="Pie" refType="h" fact="0.025"/>
              <dgm:constr type="w" for="ch" forName="Pie" refType="w" fact="0.8"/>
              <dgm:constr type="h" for="ch" forName="Pie" refType="h" fact="0.2"/>
            </dgm:constrLst>
          </dgm:if>
          <dgm:else name="Name6">
            <dgm:constrLst>
              <dgm:constr type="r" for="ch" forName="Parent" refType="w"/>
              <dgm:constr type="t" for="ch" forName="Parent" refType="h" fact="0.275"/>
              <dgm:constr type="w" for="ch" forName="Parent" refType="w" fact="0.6"/>
              <dgm:constr type="h" for="ch" forName="Parent" refType="h" fact="0.725"/>
              <dgm:constr type="r" for="ch" forName="Chord" refType="w"/>
              <dgm:constr type="t" for="ch" forName="Chord" refType="h" fact="0"/>
              <dgm:constr type="w" for="ch" forName="Chord" refType="w"/>
              <dgm:constr type="h" for="ch" forName="Chord" refType="h" fact="0.25"/>
              <dgm:constr type="r" for="ch" forName="Pie" refType="w" fact="0.9"/>
              <dgm:constr type="t" for="ch" forName="Pie" refType="h" fact="0.025"/>
              <dgm:constr type="w" for="ch" forName="Pie" refType="w" fact="0.8"/>
              <dgm:constr type="h" for="ch" forName="Pie" refType="h" fact="0.2"/>
            </dgm:constrLst>
          </dgm:else>
        </dgm:choose>
        <dgm:layoutNode name="Chord" styleLbl="bgShp">
          <dgm:alg type="sp"/>
          <dgm:choose name="Name7">
            <dgm:if name="Name8" func="var" arg="dir" op="equ" val="norm">
              <dgm:shape xmlns:r="http://schemas.openxmlformats.org/officeDocument/2006/relationships" type="chord" r:blip="">
                <dgm:adjLst>
                  <dgm:adj idx="1" val="80"/>
                  <dgm:adj idx="2" val="-80"/>
                </dgm:adjLst>
              </dgm:shape>
            </dgm:if>
            <dgm:else name="Name9">
              <dgm:shape xmlns:r="http://schemas.openxmlformats.org/officeDocument/2006/relationships" rot="180" type="chord" r:blip="">
                <dgm:adjLst>
                  <dgm:adj idx="1" val="80"/>
                  <dgm:adj idx="2" val="-80"/>
                </dgm:adjLst>
              </dgm:shape>
            </dgm:else>
          </dgm:choose>
          <dgm:presOf/>
        </dgm:layoutNode>
        <dgm:layoutNode name="Pie" styleLbl="alignNode1">
          <dgm:alg type="sp"/>
          <dgm:choose name="Name10">
            <dgm:if name="Name11" func="var" arg="dir" op="equ" val="norm">
              <dgm:choose name="Name12">
                <dgm:if name="Name13" axis="precedSib" ptType="node" func="cnt" op="equ" val="0">
                  <dgm:choose name="Name14">
                    <dgm:if name="Name15" axis="followSib" ptType="node" func="cnt" op="equ" val="0">
                      <dgm:shape xmlns:r="http://schemas.openxmlformats.org/officeDocument/2006/relationships" type="pie" r:blip="">
                        <dgm:adjLst>
                          <dgm:adj idx="1" val="90"/>
                          <dgm:adj idx="2" val="-90"/>
                        </dgm:adjLst>
                      </dgm:shape>
                    </dgm:if>
                    <dgm:if name="Name16" axis="followSib" ptType="node" func="cnt" op="equ" val="1">
                      <dgm:shape xmlns:r="http://schemas.openxmlformats.org/officeDocument/2006/relationships" type="pie" r:blip="">
                        <dgm:adjLst>
                          <dgm:adj idx="1" val="180"/>
                          <dgm:adj idx="2" val="-90"/>
                        </dgm:adjLst>
                      </dgm:shape>
                    </dgm:if>
                    <dgm:if name="Name17" axis="followSib" ptType="node" func="cnt" op="equ" val="2">
                      <dgm:shape xmlns:r="http://schemas.openxmlformats.org/officeDocument/2006/relationships" type="pie" r:blip="">
                        <dgm:adjLst>
                          <dgm:adj idx="1" val="-150"/>
                          <dgm:adj idx="2" val="-90"/>
                        </dgm:adjLst>
                      </dgm:shape>
                    </dgm:if>
                    <dgm:if name="Name18" axis="followSib" ptType="node" func="cnt" op="equ" val="3">
                      <dgm:shape xmlns:r="http://schemas.openxmlformats.org/officeDocument/2006/relationships" type="pie" r:blip="">
                        <dgm:adjLst>
                          <dgm:adj idx="1" val="-135"/>
                          <dgm:adj idx="2" val="-90"/>
                        </dgm:adjLst>
                      </dgm:shape>
                    </dgm:if>
                    <dgm:if name="Name19" axis="followSib" ptType="node" func="cnt" op="equ" val="4">
                      <dgm:shape xmlns:r="http://schemas.openxmlformats.org/officeDocument/2006/relationships" type="pie" r:blip="">
                        <dgm:adjLst>
                          <dgm:adj idx="1" val="-126"/>
                          <dgm:adj idx="2" val="-90"/>
                        </dgm:adjLst>
                      </dgm:shape>
                    </dgm:if>
                    <dgm:if name="Name20" axis="followSib" ptType="node" func="cnt" op="equ" val="5">
                      <dgm:shape xmlns:r="http://schemas.openxmlformats.org/officeDocument/2006/relationships" type="pie" r:blip="">
                        <dgm:adjLst>
                          <dgm:adj idx="1" val="-120"/>
                          <dgm:adj idx="2" val="-90"/>
                        </dgm:adjLst>
                      </dgm:shape>
                    </dgm:if>
                    <dgm:else name="Name21">
                      <dgm:shape xmlns:r="http://schemas.openxmlformats.org/officeDocument/2006/relationships" type="pie" r:blip="">
                        <dgm:adjLst>
                          <dgm:adj idx="1" val="-115.7143"/>
                          <dgm:adj idx="2" val="-90"/>
                        </dgm:adjLst>
                      </dgm:shape>
                    </dgm:else>
                  </dgm:choose>
                </dgm:if>
                <dgm:if name="Name22" axis="precedSib" ptType="node" func="cnt" op="equ" val="1">
                  <dgm:choose name="Name23">
                    <dgm:if name="Name24" axis="followSib" ptType="node" func="cnt" op="equ" val="0">
                      <dgm:shape xmlns:r="http://schemas.openxmlformats.org/officeDocument/2006/relationships" type="pie" r:blip="">
                        <dgm:adjLst>
                          <dgm:adj idx="1" val="90"/>
                          <dgm:adj idx="2" val="-90"/>
                        </dgm:adjLst>
                      </dgm:shape>
                    </dgm:if>
                    <dgm:if name="Name25" axis="followSib" ptType="node" func="cnt" op="equ" val="1">
                      <dgm:shape xmlns:r="http://schemas.openxmlformats.org/officeDocument/2006/relationships" type="pie" r:blip="">
                        <dgm:adjLst>
                          <dgm:adj idx="1" val="150"/>
                          <dgm:adj idx="2" val="-90"/>
                        </dgm:adjLst>
                      </dgm:shape>
                    </dgm:if>
                    <dgm:if name="Name26" axis="followSib" ptType="node" func="cnt" op="equ" val="2">
                      <dgm:shape xmlns:r="http://schemas.openxmlformats.org/officeDocument/2006/relationships" type="pie" r:blip="">
                        <dgm:adjLst>
                          <dgm:adj idx="1" val="180"/>
                          <dgm:adj idx="2" val="-90"/>
                        </dgm:adjLst>
                      </dgm:shape>
                    </dgm:if>
                    <dgm:if name="Name27" axis="followSib" ptType="node" func="cnt" op="equ" val="3">
                      <dgm:shape xmlns:r="http://schemas.openxmlformats.org/officeDocument/2006/relationships" type="pie" r:blip="">
                        <dgm:adjLst>
                          <dgm:adj idx="1" val="-162"/>
                          <dgm:adj idx="2" val="-90"/>
                        </dgm:adjLst>
                      </dgm:shape>
                    </dgm:if>
                    <dgm:if name="Name28" axis="followSib" ptType="node" func="cnt" op="equ" val="4">
                      <dgm:shape xmlns:r="http://schemas.openxmlformats.org/officeDocument/2006/relationships" type="pie" r:blip="">
                        <dgm:adjLst>
                          <dgm:adj idx="1" val="-150"/>
                          <dgm:adj idx="2" val="-90"/>
                        </dgm:adjLst>
                      </dgm:shape>
                    </dgm:if>
                    <dgm:else name="Name29">
                      <dgm:shape xmlns:r="http://schemas.openxmlformats.org/officeDocument/2006/relationships" type="pie" r:blip="">
                        <dgm:adjLst>
                          <dgm:adj idx="1" val="-141.4286"/>
                          <dgm:adj idx="2" val="-90"/>
                        </dgm:adjLst>
                      </dgm:shape>
                    </dgm:else>
                  </dgm:choose>
                </dgm:if>
                <dgm:if name="Name30" axis="precedSib" ptType="node" func="cnt" op="equ" val="2">
                  <dgm:choose name="Name31">
                    <dgm:if name="Name32" axis="followSib" ptType="node" func="cnt" op="equ" val="0">
                      <dgm:shape xmlns:r="http://schemas.openxmlformats.org/officeDocument/2006/relationships" type="pie" r:blip="">
                        <dgm:adjLst>
                          <dgm:adj idx="1" val="90"/>
                          <dgm:adj idx="2" val="-90"/>
                        </dgm:adjLst>
                      </dgm:shape>
                    </dgm:if>
                    <dgm:if name="Name33" axis="followSib" ptType="node" func="cnt" op="equ" val="1">
                      <dgm:shape xmlns:r="http://schemas.openxmlformats.org/officeDocument/2006/relationships" type="pie" r:blip="">
                        <dgm:adjLst>
                          <dgm:adj idx="1" val="135"/>
                          <dgm:adj idx="2" val="-90"/>
                        </dgm:adjLst>
                      </dgm:shape>
                    </dgm:if>
                    <dgm:if name="Name34" axis="followSib" ptType="node" func="cnt" op="equ" val="2">
                      <dgm:shape xmlns:r="http://schemas.openxmlformats.org/officeDocument/2006/relationships" type="pie" r:blip="">
                        <dgm:adjLst>
                          <dgm:adj idx="1" val="162"/>
                          <dgm:adj idx="2" val="-90"/>
                        </dgm:adjLst>
                      </dgm:shape>
                    </dgm:if>
                    <dgm:if name="Name35" axis="followSib" ptType="node" func="cnt" op="equ" val="3">
                      <dgm:shape xmlns:r="http://schemas.openxmlformats.org/officeDocument/2006/relationships" type="pie" r:blip="">
                        <dgm:adjLst>
                          <dgm:adj idx="1" val="180"/>
                          <dgm:adj idx="2" val="-90"/>
                        </dgm:adjLst>
                      </dgm:shape>
                    </dgm:if>
                    <dgm:else name="Name36">
                      <dgm:shape xmlns:r="http://schemas.openxmlformats.org/officeDocument/2006/relationships" type="pie" r:blip="">
                        <dgm:adjLst>
                          <dgm:adj idx="1" val="-167.1429"/>
                          <dgm:adj idx="2" val="-90"/>
                        </dgm:adjLst>
                      </dgm:shape>
                    </dgm:else>
                  </dgm:choose>
                </dgm:if>
                <dgm:if name="Name37" axis="precedSib" ptType="node" func="cnt" op="equ" val="3">
                  <dgm:choose name="Name38">
                    <dgm:if name="Name39" axis="followSib" ptType="node" func="cnt" op="equ" val="0">
                      <dgm:shape xmlns:r="http://schemas.openxmlformats.org/officeDocument/2006/relationships" type="pie" r:blip="">
                        <dgm:adjLst>
                          <dgm:adj idx="1" val="90"/>
                          <dgm:adj idx="2" val="-90"/>
                        </dgm:adjLst>
                      </dgm:shape>
                    </dgm:if>
                    <dgm:if name="Name40" axis="followSib" ptType="node" func="cnt" op="equ" val="1">
                      <dgm:shape xmlns:r="http://schemas.openxmlformats.org/officeDocument/2006/relationships" type="pie" r:blip="">
                        <dgm:adjLst>
                          <dgm:adj idx="1" val="126"/>
                          <dgm:adj idx="2" val="-90"/>
                        </dgm:adjLst>
                      </dgm:shape>
                    </dgm:if>
                    <dgm:if name="Name41" axis="followSib" ptType="node" func="cnt" op="equ" val="2">
                      <dgm:shape xmlns:r="http://schemas.openxmlformats.org/officeDocument/2006/relationships" type="pie" r:blip="">
                        <dgm:adjLst>
                          <dgm:adj idx="1" val="150"/>
                          <dgm:adj idx="2" val="-90"/>
                        </dgm:adjLst>
                      </dgm:shape>
                    </dgm:if>
                    <dgm:else name="Name42">
                      <dgm:shape xmlns:r="http://schemas.openxmlformats.org/officeDocument/2006/relationships" type="pie" r:blip="">
                        <dgm:adjLst>
                          <dgm:adj idx="1" val="167.1429"/>
                          <dgm:adj idx="2" val="-90"/>
                        </dgm:adjLst>
                      </dgm:shape>
                    </dgm:else>
                  </dgm:choose>
                </dgm:if>
                <dgm:if name="Name43" axis="precedSib" ptType="node" func="cnt" op="equ" val="4">
                  <dgm:choose name="Name44">
                    <dgm:if name="Name45" axis="followSib" ptType="node" func="cnt" op="equ" val="0">
                      <dgm:shape xmlns:r="http://schemas.openxmlformats.org/officeDocument/2006/relationships" type="pie" r:blip="">
                        <dgm:adjLst>
                          <dgm:adj idx="1" val="90"/>
                          <dgm:adj idx="2" val="-90"/>
                        </dgm:adjLst>
                      </dgm:shape>
                    </dgm:if>
                    <dgm:if name="Name46" axis="followSib" ptType="node" func="cnt" op="equ" val="1">
                      <dgm:shape xmlns:r="http://schemas.openxmlformats.org/officeDocument/2006/relationships" type="pie" r:blip="">
                        <dgm:adjLst>
                          <dgm:adj idx="1" val="120"/>
                          <dgm:adj idx="2" val="-90"/>
                        </dgm:adjLst>
                      </dgm:shape>
                    </dgm:if>
                    <dgm:else name="Name47">
                      <dgm:shape xmlns:r="http://schemas.openxmlformats.org/officeDocument/2006/relationships" type="pie" r:blip="">
                        <dgm:adjLst>
                          <dgm:adj idx="1" val="141.4286"/>
                          <dgm:adj idx="2" val="-90"/>
                        </dgm:adjLst>
                      </dgm:shape>
                    </dgm:else>
                  </dgm:choose>
                </dgm:if>
                <dgm:if name="Name48" axis="precedSib" ptType="node" func="cnt" op="equ" val="5">
                  <dgm:choose name="Name49">
                    <dgm:if name="Name50" axis="followSib" ptType="node" func="cnt" op="equ" val="0">
                      <dgm:shape xmlns:r="http://schemas.openxmlformats.org/officeDocument/2006/relationships" type="pie" r:blip="">
                        <dgm:adjLst>
                          <dgm:adj idx="1" val="90"/>
                          <dgm:adj idx="2" val="-90"/>
                        </dgm:adjLst>
                      </dgm:shape>
                    </dgm:if>
                    <dgm:else name="Name51">
                      <dgm:shape xmlns:r="http://schemas.openxmlformats.org/officeDocument/2006/relationships" type="pie" r:blip="">
                        <dgm:adjLst>
                          <dgm:adj idx="1" val="115.7143"/>
                          <dgm:adj idx="2" val="-90"/>
                        </dgm:adjLst>
                      </dgm:shape>
                    </dgm:else>
                  </dgm:choose>
                </dgm:if>
                <dgm:else name="Name52">
                  <dgm:shape xmlns:r="http://schemas.openxmlformats.org/officeDocument/2006/relationships" type="pie" r:blip="">
                    <dgm:adjLst>
                      <dgm:adj idx="1" val="90"/>
                      <dgm:adj idx="2" val="-90"/>
                    </dgm:adjLst>
                  </dgm:shape>
                </dgm:else>
              </dgm:choose>
            </dgm:if>
            <dgm:else name="Name53">
              <dgm:choose name="Name54">
                <dgm:if name="Name55" axis="precedSib" ptType="node" func="cnt" op="equ" val="0">
                  <dgm:choose name="Name56">
                    <dgm:if name="Name57" axis="followSib" ptType="node" func="cnt" op="equ" val="0">
                      <dgm:shape xmlns:r="http://schemas.openxmlformats.org/officeDocument/2006/relationships" rot="180" type="pie" r:blip="">
                        <dgm:adjLst>
                          <dgm:adj idx="1" val="90"/>
                          <dgm:adj idx="2" val="-90"/>
                        </dgm:adjLst>
                      </dgm:shape>
                    </dgm:if>
                    <dgm:if name="Name58" axis="followSib" ptType="node" func="cnt" op="equ" val="1">
                      <dgm:shape xmlns:r="http://schemas.openxmlformats.org/officeDocument/2006/relationships" rot="180" type="pie" r:blip="">
                        <dgm:adjLst>
                          <dgm:adj idx="1" val="90"/>
                          <dgm:adj idx="2" val="180"/>
                        </dgm:adjLst>
                      </dgm:shape>
                    </dgm:if>
                    <dgm:if name="Name59" axis="followSib" ptType="node" func="cnt" op="equ" val="2">
                      <dgm:shape xmlns:r="http://schemas.openxmlformats.org/officeDocument/2006/relationships" rot="180" type="pie" r:blip="">
                        <dgm:adjLst>
                          <dgm:adj idx="1" val="90"/>
                          <dgm:adj idx="2" val="150"/>
                        </dgm:adjLst>
                      </dgm:shape>
                    </dgm:if>
                    <dgm:if name="Name60" axis="followSib" ptType="node" func="cnt" op="equ" val="3">
                      <dgm:shape xmlns:r="http://schemas.openxmlformats.org/officeDocument/2006/relationships" rot="180" type="pie" r:blip="">
                        <dgm:adjLst>
                          <dgm:adj idx="1" val="90"/>
                          <dgm:adj idx="2" val="135"/>
                        </dgm:adjLst>
                      </dgm:shape>
                    </dgm:if>
                    <dgm:if name="Name61" axis="followSib" ptType="node" func="cnt" op="equ" val="4">
                      <dgm:shape xmlns:r="http://schemas.openxmlformats.org/officeDocument/2006/relationships" rot="180" type="pie" r:blip="">
                        <dgm:adjLst>
                          <dgm:adj idx="1" val="90"/>
                          <dgm:adj idx="2" val="126"/>
                        </dgm:adjLst>
                      </dgm:shape>
                    </dgm:if>
                    <dgm:if name="Name62" axis="followSib" ptType="node" func="cnt" op="equ" val="5">
                      <dgm:shape xmlns:r="http://schemas.openxmlformats.org/officeDocument/2006/relationships" rot="180" type="pie" r:blip="">
                        <dgm:adjLst>
                          <dgm:adj idx="1" val="90"/>
                          <dgm:adj idx="2" val="120"/>
                        </dgm:adjLst>
                      </dgm:shape>
                    </dgm:if>
                    <dgm:else name="Name63">
                      <dgm:shape xmlns:r="http://schemas.openxmlformats.org/officeDocument/2006/relationships" rot="180" type="pie" r:blip="">
                        <dgm:adjLst>
                          <dgm:adj idx="1" val="90"/>
                          <dgm:adj idx="2" val="115.7143"/>
                        </dgm:adjLst>
                      </dgm:shape>
                    </dgm:else>
                  </dgm:choose>
                </dgm:if>
                <dgm:if name="Name64" axis="precedSib" ptType="node" func="cnt" op="equ" val="1">
                  <dgm:choose name="Name65">
                    <dgm:if name="Name66" axis="followSib" ptType="node" func="cnt" op="equ" val="0">
                      <dgm:shape xmlns:r="http://schemas.openxmlformats.org/officeDocument/2006/relationships" rot="180" type="pie" r:blip="">
                        <dgm:adjLst>
                          <dgm:adj idx="1" val="90"/>
                          <dgm:adj idx="2" val="-90"/>
                        </dgm:adjLst>
                      </dgm:shape>
                    </dgm:if>
                    <dgm:if name="Name67" axis="followSib" ptType="node" func="cnt" op="equ" val="1">
                      <dgm:shape xmlns:r="http://schemas.openxmlformats.org/officeDocument/2006/relationships" rot="180" type="pie" r:blip="">
                        <dgm:adjLst>
                          <dgm:adj idx="1" val="90"/>
                          <dgm:adj idx="2" val="-150"/>
                        </dgm:adjLst>
                      </dgm:shape>
                    </dgm:if>
                    <dgm:if name="Name68" axis="followSib" ptType="node" func="cnt" op="equ" val="2">
                      <dgm:shape xmlns:r="http://schemas.openxmlformats.org/officeDocument/2006/relationships" rot="180" type="pie" r:blip="">
                        <dgm:adjLst>
                          <dgm:adj idx="1" val="90"/>
                          <dgm:adj idx="2" val="180"/>
                        </dgm:adjLst>
                      </dgm:shape>
                    </dgm:if>
                    <dgm:if name="Name69" axis="followSib" ptType="node" func="cnt" op="equ" val="3">
                      <dgm:shape xmlns:r="http://schemas.openxmlformats.org/officeDocument/2006/relationships" rot="180" type="pie" r:blip="">
                        <dgm:adjLst>
                          <dgm:adj idx="1" val="90"/>
                          <dgm:adj idx="2" val="162"/>
                        </dgm:adjLst>
                      </dgm:shape>
                    </dgm:if>
                    <dgm:if name="Name70" axis="followSib" ptType="node" func="cnt" op="equ" val="4">
                      <dgm:shape xmlns:r="http://schemas.openxmlformats.org/officeDocument/2006/relationships" rot="180" type="pie" r:blip="">
                        <dgm:adjLst>
                          <dgm:adj idx="1" val="90"/>
                          <dgm:adj idx="2" val="150"/>
                        </dgm:adjLst>
                      </dgm:shape>
                    </dgm:if>
                    <dgm:else name="Name71">
                      <dgm:shape xmlns:r="http://schemas.openxmlformats.org/officeDocument/2006/relationships" rot="180" type="pie" r:blip="">
                        <dgm:adjLst>
                          <dgm:adj idx="1" val="90"/>
                          <dgm:adj idx="2" val="141.4286"/>
                        </dgm:adjLst>
                      </dgm:shape>
                    </dgm:else>
                  </dgm:choose>
                </dgm:if>
                <dgm:if name="Name72" axis="precedSib" ptType="node" func="cnt" op="equ" val="2">
                  <dgm:choose name="Name73">
                    <dgm:if name="Name74" axis="followSib" ptType="node" func="cnt" op="equ" val="0">
                      <dgm:shape xmlns:r="http://schemas.openxmlformats.org/officeDocument/2006/relationships" rot="180" type="pie" r:blip="">
                        <dgm:adjLst>
                          <dgm:adj idx="1" val="90"/>
                          <dgm:adj idx="2" val="-90"/>
                        </dgm:adjLst>
                      </dgm:shape>
                    </dgm:if>
                    <dgm:if name="Name75" axis="followSib" ptType="node" func="cnt" op="equ" val="1">
                      <dgm:shape xmlns:r="http://schemas.openxmlformats.org/officeDocument/2006/relationships" rot="180" type="pie" r:blip="">
                        <dgm:adjLst>
                          <dgm:adj idx="1" val="90"/>
                          <dgm:adj idx="2" val="-135"/>
                        </dgm:adjLst>
                      </dgm:shape>
                    </dgm:if>
                    <dgm:if name="Name76" axis="followSib" ptType="node" func="cnt" op="equ" val="2">
                      <dgm:shape xmlns:r="http://schemas.openxmlformats.org/officeDocument/2006/relationships" rot="180" type="pie" r:blip="">
                        <dgm:adjLst>
                          <dgm:adj idx="1" val="90"/>
                          <dgm:adj idx="2" val="-162"/>
                        </dgm:adjLst>
                      </dgm:shape>
                    </dgm:if>
                    <dgm:if name="Name77" axis="followSib" ptType="node" func="cnt" op="equ" val="3">
                      <dgm:shape xmlns:r="http://schemas.openxmlformats.org/officeDocument/2006/relationships" rot="180" type="pie" r:blip="">
                        <dgm:adjLst>
                          <dgm:adj idx="1" val="90"/>
                          <dgm:adj idx="2" val="180"/>
                        </dgm:adjLst>
                      </dgm:shape>
                    </dgm:if>
                    <dgm:else name="Name78">
                      <dgm:shape xmlns:r="http://schemas.openxmlformats.org/officeDocument/2006/relationships" rot="180" type="pie" r:blip="">
                        <dgm:adjLst>
                          <dgm:adj idx="1" val="90"/>
                          <dgm:adj idx="2" val="167.1429"/>
                        </dgm:adjLst>
                      </dgm:shape>
                    </dgm:else>
                  </dgm:choose>
                </dgm:if>
                <dgm:if name="Name79" axis="precedSib" ptType="node" func="cnt" op="equ" val="3">
                  <dgm:choose name="Name80">
                    <dgm:if name="Name81" axis="followSib" ptType="node" func="cnt" op="equ" val="0">
                      <dgm:shape xmlns:r="http://schemas.openxmlformats.org/officeDocument/2006/relationships" rot="180" type="pie" r:blip="">
                        <dgm:adjLst>
                          <dgm:adj idx="1" val="90"/>
                          <dgm:adj idx="2" val="-90"/>
                        </dgm:adjLst>
                      </dgm:shape>
                    </dgm:if>
                    <dgm:if name="Name82" axis="followSib" ptType="node" func="cnt" op="equ" val="1">
                      <dgm:shape xmlns:r="http://schemas.openxmlformats.org/officeDocument/2006/relationships" rot="180" type="pie" r:blip="">
                        <dgm:adjLst>
                          <dgm:adj idx="1" val="90"/>
                          <dgm:adj idx="2" val="-126"/>
                        </dgm:adjLst>
                      </dgm:shape>
                    </dgm:if>
                    <dgm:if name="Name83" axis="followSib" ptType="node" func="cnt" op="equ" val="2">
                      <dgm:shape xmlns:r="http://schemas.openxmlformats.org/officeDocument/2006/relationships" rot="180" type="pie" r:blip="">
                        <dgm:adjLst>
                          <dgm:adj idx="1" val="90"/>
                          <dgm:adj idx="2" val="-150"/>
                        </dgm:adjLst>
                      </dgm:shape>
                    </dgm:if>
                    <dgm:else name="Name84">
                      <dgm:shape xmlns:r="http://schemas.openxmlformats.org/officeDocument/2006/relationships" rot="180" type="pie" r:blip="">
                        <dgm:adjLst>
                          <dgm:adj idx="1" val="90"/>
                          <dgm:adj idx="2" val="-167.1429"/>
                        </dgm:adjLst>
                      </dgm:shape>
                    </dgm:else>
                  </dgm:choose>
                </dgm:if>
                <dgm:if name="Name85" axis="precedSib" ptType="node" func="cnt" op="equ" val="4">
                  <dgm:choose name="Name86">
                    <dgm:if name="Name87" axis="followSib" ptType="node" func="cnt" op="equ" val="0">
                      <dgm:shape xmlns:r="http://schemas.openxmlformats.org/officeDocument/2006/relationships" rot="180" type="pie" r:blip="">
                        <dgm:adjLst>
                          <dgm:adj idx="1" val="90"/>
                          <dgm:adj idx="2" val="-90"/>
                        </dgm:adjLst>
                      </dgm:shape>
                    </dgm:if>
                    <dgm:if name="Name88" axis="followSib" ptType="node" func="cnt" op="equ" val="1">
                      <dgm:shape xmlns:r="http://schemas.openxmlformats.org/officeDocument/2006/relationships" rot="180" type="pie" r:blip="">
                        <dgm:adjLst>
                          <dgm:adj idx="1" val="90"/>
                          <dgm:adj idx="2" val="-120"/>
                        </dgm:adjLst>
                      </dgm:shape>
                    </dgm:if>
                    <dgm:else name="Name89">
                      <dgm:shape xmlns:r="http://schemas.openxmlformats.org/officeDocument/2006/relationships" rot="180" type="pie" r:blip="">
                        <dgm:adjLst>
                          <dgm:adj idx="1" val="90"/>
                          <dgm:adj idx="2" val="-141.4286"/>
                        </dgm:adjLst>
                      </dgm:shape>
                    </dgm:else>
                  </dgm:choose>
                </dgm:if>
                <dgm:if name="Name90" axis="precedSib" ptType="node" func="cnt" op="equ" val="5">
                  <dgm:choose name="Name91">
                    <dgm:if name="Name92" axis="followSib" ptType="node" func="cnt" op="equ" val="0">
                      <dgm:shape xmlns:r="http://schemas.openxmlformats.org/officeDocument/2006/relationships" rot="180" type="pie" r:blip="">
                        <dgm:adjLst>
                          <dgm:adj idx="1" val="90"/>
                          <dgm:adj idx="2" val="-90"/>
                        </dgm:adjLst>
                      </dgm:shape>
                    </dgm:if>
                    <dgm:else name="Name93">
                      <dgm:shape xmlns:r="http://schemas.openxmlformats.org/officeDocument/2006/relationships" rot="180" type="pie" r:blip="">
                        <dgm:adjLst>
                          <dgm:adj idx="1" val="90"/>
                          <dgm:adj idx="2" val="-115.7143"/>
                        </dgm:adjLst>
                      </dgm:shape>
                    </dgm:else>
                  </dgm:choose>
                </dgm:if>
                <dgm:else name="Name94">
                  <dgm:shape xmlns:r="http://schemas.openxmlformats.org/officeDocument/2006/relationships" rot="180" type="pie" r:blip="">
                    <dgm:adjLst>
                      <dgm:adj idx="1" val="90"/>
                      <dgm:adj idx="2" val="-90"/>
                    </dgm:adjLst>
                  </dgm:shape>
                </dgm:else>
              </dgm:choose>
            </dgm:else>
          </dgm:choose>
          <dgm:presOf/>
        </dgm:layoutNode>
        <dgm:layoutNode name="Parent" styleLbl="revTx">
          <dgm:varLst>
            <dgm:chMax val="1"/>
            <dgm:chPref val="1"/>
            <dgm:bulletEnabled val="1"/>
          </dgm:varLst>
          <dgm:choose name="Name95">
            <dgm:if name="Name96" func="var" arg="dir" op="equ" val="norm">
              <dgm:alg type="tx">
                <dgm:param type="parTxLTRAlign" val="r"/>
                <dgm:param type="parTxRTLAlign" val="r"/>
                <dgm:param type="shpTxLTRAlignCh" val="r"/>
                <dgm:param type="shpTxRTLAlignCh" val="r"/>
                <dgm:param type="txAnchorVert" val="b"/>
                <dgm:param type="autoTxRot" val="grav"/>
              </dgm:alg>
            </dgm:if>
            <dgm:else name="Name97">
              <dgm:alg type="tx">
                <dgm:param type="parTxLTRAlign" val="l"/>
                <dgm:param type="parTxRTLAlign" val="l"/>
                <dgm:param type="shpTxLTRAlignCh" val="l"/>
                <dgm:param type="shpTxRTLAlignCh" val="l"/>
                <dgm:param type="txAnchorVert" val="b"/>
                <dgm:param type="autoTxRot" val="grav"/>
              </dgm:alg>
            </dgm:else>
          </dgm:choose>
          <dgm:choose name="Name98">
            <dgm:if name="Name99" func="var" arg="dir" op="equ" val="norm">
              <dgm:shape xmlns:r="http://schemas.openxmlformats.org/officeDocument/2006/relationships" rot="-90" type="rect" r:blip="">
                <dgm:adjLst/>
              </dgm:shape>
            </dgm:if>
            <dgm:else name="Name100">
              <dgm:shape xmlns:r="http://schemas.openxmlformats.org/officeDocument/2006/relationships" rot="90" type="rect" r:blip="">
                <dgm:adjLst/>
              </dgm:shape>
            </dgm:else>
          </dgm:choose>
          <dgm:presOf axis="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choose name="Name101">
        <dgm:if name="Name102" axis="ch" ptType="node" func="cnt" op="gte" val="1">
          <dgm:forEach name="negSibTransForEach" axis="ch" ptType="sibTrans" hideLastTrans="0" cnt="1">
            <dgm:layoutNode name="negSibTrans">
              <dgm:alg type="sp"/>
              <dgm:shape xmlns:r="http://schemas.openxmlformats.org/officeDocument/2006/relationships" r:blip="">
                <dgm:adjLst/>
              </dgm:shape>
            </dgm:layoutNode>
          </dgm:forEach>
          <dgm:layoutNode name="composite">
            <dgm:alg type="composite">
              <dgm:param type="ar" val="0.5"/>
            </dgm:alg>
            <dgm:shape xmlns:r="http://schemas.openxmlformats.org/officeDocument/2006/relationships" r:blip="">
              <dgm:adjLst/>
            </dgm:shape>
            <dgm:choose name="Name103">
              <dgm:if name="Name104" func="var" arg="dir" op="equ" val="norm">
                <dgm:constrLst>
                  <dgm:constr type="l" for="ch" forName="Child" refType="w" fact="0"/>
                  <dgm:constr type="t" for="ch" forName="Child" refType="h" fact="0"/>
                  <dgm:constr type="w" for="ch" forName="Child" refType="w"/>
                  <dgm:constr type="h" for="ch" forName="Child" refType="h"/>
                </dgm:constrLst>
              </dgm:if>
              <dgm:else name="Name105">
                <dgm:constrLst>
                  <dgm:constr type="r" for="ch" forName="Child" refType="w"/>
                  <dgm:constr type="t" for="ch" forName="Child" refType="h" fact="0"/>
                  <dgm:constr type="w" for="ch" forName="Child" refType="w"/>
                  <dgm:constr type="h" for="ch" forName="Child" refType="h"/>
                </dgm:constrLst>
              </dgm:else>
            </dgm:choose>
            <dgm:ruleLst/>
            <dgm:layoutNode name="Child" styleLbl="revTx">
              <dgm:varLst>
                <dgm:chMax val="0"/>
                <dgm:chPref val="0"/>
                <dgm:bulletEnabled val="1"/>
              </dgm:varLst>
              <dgm:choose name="Name106">
                <dgm:if name="Name107" func="var" arg="dir" op="equ" val="norm">
                  <dgm:alg type="tx">
                    <dgm:param type="parTxLTRAlign" val="l"/>
                    <dgm:param type="parTxRTLAlign" val="r"/>
                    <dgm:param type="txAnchorVert" val="t"/>
                  </dgm:alg>
                </dgm:if>
                <dgm:else name="Name108">
                  <dgm:alg type="tx">
                    <dgm:param type="parTxLTRAlign" val="r"/>
                    <dgm:param type="parTxRTLAlign" val="l"/>
                    <dgm:param type="txAnchorVert" val="t"/>
                  </dgm:alg>
                </dgm:else>
              </dgm:choose>
              <dgm:shape xmlns:r="http://schemas.openxmlformats.org/officeDocument/2006/relationships" type="rect" r:blip="">
                <dgm:adjLst/>
              </dgm:shape>
              <dgm:presOf axis="des"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if>
        <dgm:else name="Name109"/>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57611-0729-2EDB-23D3-EF1C606CDF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C734509-5307-E8FC-2A3A-59311F775B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842D91A-AA5D-2B2D-080E-8DF29F5924BE}"/>
              </a:ext>
            </a:extLst>
          </p:cNvPr>
          <p:cNvSpPr>
            <a:spLocks noGrp="1"/>
          </p:cNvSpPr>
          <p:nvPr>
            <p:ph type="dt" sz="half" idx="10"/>
          </p:nvPr>
        </p:nvSpPr>
        <p:spPr/>
        <p:txBody>
          <a:bodyPr/>
          <a:lstStyle/>
          <a:p>
            <a:fld id="{B6A5AD3E-A200-4AB9-A8FA-98447485C8F6}" type="datetimeFigureOut">
              <a:rPr lang="en-IN" smtClean="0"/>
              <a:t>05-02-2025</a:t>
            </a:fld>
            <a:endParaRPr lang="en-IN" dirty="0"/>
          </a:p>
        </p:txBody>
      </p:sp>
      <p:sp>
        <p:nvSpPr>
          <p:cNvPr id="5" name="Footer Placeholder 4">
            <a:extLst>
              <a:ext uri="{FF2B5EF4-FFF2-40B4-BE49-F238E27FC236}">
                <a16:creationId xmlns:a16="http://schemas.microsoft.com/office/drawing/2014/main" id="{43548BEE-9597-01A2-4CAE-07B988FEE5D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6622EB6-EE9F-4843-215C-14F787172BFB}"/>
              </a:ext>
            </a:extLst>
          </p:cNvPr>
          <p:cNvSpPr>
            <a:spLocks noGrp="1"/>
          </p:cNvSpPr>
          <p:nvPr>
            <p:ph type="sldNum" sz="quarter" idx="12"/>
          </p:nvPr>
        </p:nvSpPr>
        <p:spPr/>
        <p:txBody>
          <a:bodyPr/>
          <a:lstStyle/>
          <a:p>
            <a:fld id="{674C55CB-9F7B-448C-8F71-3B168DA2F5E2}" type="slidenum">
              <a:rPr lang="en-IN" smtClean="0"/>
              <a:t>‹#›</a:t>
            </a:fld>
            <a:endParaRPr lang="en-IN" dirty="0"/>
          </a:p>
        </p:txBody>
      </p:sp>
    </p:spTree>
    <p:extLst>
      <p:ext uri="{BB962C8B-B14F-4D97-AF65-F5344CB8AC3E}">
        <p14:creationId xmlns:p14="http://schemas.microsoft.com/office/powerpoint/2010/main" val="3255639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72488-4E06-1EE8-5C60-BF865362D2D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8573AF-3C78-BAA6-4FA3-FF12540436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E47A6A-2EE5-A6EF-F5AE-51EBF5B1CE42}"/>
              </a:ext>
            </a:extLst>
          </p:cNvPr>
          <p:cNvSpPr>
            <a:spLocks noGrp="1"/>
          </p:cNvSpPr>
          <p:nvPr>
            <p:ph type="dt" sz="half" idx="10"/>
          </p:nvPr>
        </p:nvSpPr>
        <p:spPr/>
        <p:txBody>
          <a:bodyPr/>
          <a:lstStyle/>
          <a:p>
            <a:fld id="{B6A5AD3E-A200-4AB9-A8FA-98447485C8F6}" type="datetimeFigureOut">
              <a:rPr lang="en-IN" smtClean="0"/>
              <a:t>05-02-2025</a:t>
            </a:fld>
            <a:endParaRPr lang="en-IN" dirty="0"/>
          </a:p>
        </p:txBody>
      </p:sp>
      <p:sp>
        <p:nvSpPr>
          <p:cNvPr id="5" name="Footer Placeholder 4">
            <a:extLst>
              <a:ext uri="{FF2B5EF4-FFF2-40B4-BE49-F238E27FC236}">
                <a16:creationId xmlns:a16="http://schemas.microsoft.com/office/drawing/2014/main" id="{951BD757-F7ED-FCAD-0B17-D3CD2D19545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9464870-D8FD-4FC1-CD53-62153E9E5A4F}"/>
              </a:ext>
            </a:extLst>
          </p:cNvPr>
          <p:cNvSpPr>
            <a:spLocks noGrp="1"/>
          </p:cNvSpPr>
          <p:nvPr>
            <p:ph type="sldNum" sz="quarter" idx="12"/>
          </p:nvPr>
        </p:nvSpPr>
        <p:spPr/>
        <p:txBody>
          <a:bodyPr/>
          <a:lstStyle/>
          <a:p>
            <a:fld id="{674C55CB-9F7B-448C-8F71-3B168DA2F5E2}" type="slidenum">
              <a:rPr lang="en-IN" smtClean="0"/>
              <a:t>‹#›</a:t>
            </a:fld>
            <a:endParaRPr lang="en-IN" dirty="0"/>
          </a:p>
        </p:txBody>
      </p:sp>
    </p:spTree>
    <p:extLst>
      <p:ext uri="{BB962C8B-B14F-4D97-AF65-F5344CB8AC3E}">
        <p14:creationId xmlns:p14="http://schemas.microsoft.com/office/powerpoint/2010/main" val="2241616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8BFA88-468D-71B9-CAF9-CF7565D7F0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7CA684-B45A-FDAC-AFE8-07BEB7282F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9E129B-6EA7-85D8-5C23-5D1446587180}"/>
              </a:ext>
            </a:extLst>
          </p:cNvPr>
          <p:cNvSpPr>
            <a:spLocks noGrp="1"/>
          </p:cNvSpPr>
          <p:nvPr>
            <p:ph type="dt" sz="half" idx="10"/>
          </p:nvPr>
        </p:nvSpPr>
        <p:spPr/>
        <p:txBody>
          <a:bodyPr/>
          <a:lstStyle/>
          <a:p>
            <a:fld id="{B6A5AD3E-A200-4AB9-A8FA-98447485C8F6}" type="datetimeFigureOut">
              <a:rPr lang="en-IN" smtClean="0"/>
              <a:t>05-02-2025</a:t>
            </a:fld>
            <a:endParaRPr lang="en-IN" dirty="0"/>
          </a:p>
        </p:txBody>
      </p:sp>
      <p:sp>
        <p:nvSpPr>
          <p:cNvPr id="5" name="Footer Placeholder 4">
            <a:extLst>
              <a:ext uri="{FF2B5EF4-FFF2-40B4-BE49-F238E27FC236}">
                <a16:creationId xmlns:a16="http://schemas.microsoft.com/office/drawing/2014/main" id="{6E071458-DF94-0D83-17D2-56881D01212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4806E01-01E2-D776-4A1E-93CF70CE1C97}"/>
              </a:ext>
            </a:extLst>
          </p:cNvPr>
          <p:cNvSpPr>
            <a:spLocks noGrp="1"/>
          </p:cNvSpPr>
          <p:nvPr>
            <p:ph type="sldNum" sz="quarter" idx="12"/>
          </p:nvPr>
        </p:nvSpPr>
        <p:spPr/>
        <p:txBody>
          <a:bodyPr/>
          <a:lstStyle/>
          <a:p>
            <a:fld id="{674C55CB-9F7B-448C-8F71-3B168DA2F5E2}" type="slidenum">
              <a:rPr lang="en-IN" smtClean="0"/>
              <a:t>‹#›</a:t>
            </a:fld>
            <a:endParaRPr lang="en-IN" dirty="0"/>
          </a:p>
        </p:txBody>
      </p:sp>
    </p:spTree>
    <p:extLst>
      <p:ext uri="{BB962C8B-B14F-4D97-AF65-F5344CB8AC3E}">
        <p14:creationId xmlns:p14="http://schemas.microsoft.com/office/powerpoint/2010/main" val="2192330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A2EFF-7CA3-E523-EB9C-D345E1BEF6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F6D7AC-FAEA-E737-93E6-63715AC326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B904F6-CC69-F11B-A1F3-C3C2D08A8E41}"/>
              </a:ext>
            </a:extLst>
          </p:cNvPr>
          <p:cNvSpPr>
            <a:spLocks noGrp="1"/>
          </p:cNvSpPr>
          <p:nvPr>
            <p:ph type="dt" sz="half" idx="10"/>
          </p:nvPr>
        </p:nvSpPr>
        <p:spPr/>
        <p:txBody>
          <a:bodyPr/>
          <a:lstStyle/>
          <a:p>
            <a:fld id="{B6A5AD3E-A200-4AB9-A8FA-98447485C8F6}" type="datetimeFigureOut">
              <a:rPr lang="en-IN" smtClean="0"/>
              <a:t>05-02-2025</a:t>
            </a:fld>
            <a:endParaRPr lang="en-IN" dirty="0"/>
          </a:p>
        </p:txBody>
      </p:sp>
      <p:sp>
        <p:nvSpPr>
          <p:cNvPr id="5" name="Footer Placeholder 4">
            <a:extLst>
              <a:ext uri="{FF2B5EF4-FFF2-40B4-BE49-F238E27FC236}">
                <a16:creationId xmlns:a16="http://schemas.microsoft.com/office/drawing/2014/main" id="{DFB61720-765F-9E14-FD02-45A1012B21E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CB0328A-C6DB-A297-0925-FACE9B9C8147}"/>
              </a:ext>
            </a:extLst>
          </p:cNvPr>
          <p:cNvSpPr>
            <a:spLocks noGrp="1"/>
          </p:cNvSpPr>
          <p:nvPr>
            <p:ph type="sldNum" sz="quarter" idx="12"/>
          </p:nvPr>
        </p:nvSpPr>
        <p:spPr/>
        <p:txBody>
          <a:bodyPr/>
          <a:lstStyle/>
          <a:p>
            <a:fld id="{674C55CB-9F7B-448C-8F71-3B168DA2F5E2}" type="slidenum">
              <a:rPr lang="en-IN" smtClean="0"/>
              <a:t>‹#›</a:t>
            </a:fld>
            <a:endParaRPr lang="en-IN" dirty="0"/>
          </a:p>
        </p:txBody>
      </p:sp>
    </p:spTree>
    <p:extLst>
      <p:ext uri="{BB962C8B-B14F-4D97-AF65-F5344CB8AC3E}">
        <p14:creationId xmlns:p14="http://schemas.microsoft.com/office/powerpoint/2010/main" val="1471203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08410-3FB7-8CA6-BC56-CB3D1D3FE1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96D0DCA-3C71-811B-0680-1F18BBAA54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BE7204-B126-1453-3CA5-C3A58ADEE8EB}"/>
              </a:ext>
            </a:extLst>
          </p:cNvPr>
          <p:cNvSpPr>
            <a:spLocks noGrp="1"/>
          </p:cNvSpPr>
          <p:nvPr>
            <p:ph type="dt" sz="half" idx="10"/>
          </p:nvPr>
        </p:nvSpPr>
        <p:spPr/>
        <p:txBody>
          <a:bodyPr/>
          <a:lstStyle/>
          <a:p>
            <a:fld id="{B6A5AD3E-A200-4AB9-A8FA-98447485C8F6}" type="datetimeFigureOut">
              <a:rPr lang="en-IN" smtClean="0"/>
              <a:t>05-02-2025</a:t>
            </a:fld>
            <a:endParaRPr lang="en-IN" dirty="0"/>
          </a:p>
        </p:txBody>
      </p:sp>
      <p:sp>
        <p:nvSpPr>
          <p:cNvPr id="5" name="Footer Placeholder 4">
            <a:extLst>
              <a:ext uri="{FF2B5EF4-FFF2-40B4-BE49-F238E27FC236}">
                <a16:creationId xmlns:a16="http://schemas.microsoft.com/office/drawing/2014/main" id="{6E3573CB-7819-CD41-773A-231C12E1BD5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6EF919D-C4CA-0749-9758-FD0AF28433FD}"/>
              </a:ext>
            </a:extLst>
          </p:cNvPr>
          <p:cNvSpPr>
            <a:spLocks noGrp="1"/>
          </p:cNvSpPr>
          <p:nvPr>
            <p:ph type="sldNum" sz="quarter" idx="12"/>
          </p:nvPr>
        </p:nvSpPr>
        <p:spPr/>
        <p:txBody>
          <a:bodyPr/>
          <a:lstStyle/>
          <a:p>
            <a:fld id="{674C55CB-9F7B-448C-8F71-3B168DA2F5E2}" type="slidenum">
              <a:rPr lang="en-IN" smtClean="0"/>
              <a:t>‹#›</a:t>
            </a:fld>
            <a:endParaRPr lang="en-IN" dirty="0"/>
          </a:p>
        </p:txBody>
      </p:sp>
    </p:spTree>
    <p:extLst>
      <p:ext uri="{BB962C8B-B14F-4D97-AF65-F5344CB8AC3E}">
        <p14:creationId xmlns:p14="http://schemas.microsoft.com/office/powerpoint/2010/main" val="21399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62393-8C39-01B4-6D70-A4E9D57A34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E29CF0-4A26-67E3-4C27-4868348EDD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FC49644-141E-3B85-8D0D-7CCCEBE8CA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12CF788-3820-69BE-60C5-49B21DD50AAB}"/>
              </a:ext>
            </a:extLst>
          </p:cNvPr>
          <p:cNvSpPr>
            <a:spLocks noGrp="1"/>
          </p:cNvSpPr>
          <p:nvPr>
            <p:ph type="dt" sz="half" idx="10"/>
          </p:nvPr>
        </p:nvSpPr>
        <p:spPr/>
        <p:txBody>
          <a:bodyPr/>
          <a:lstStyle/>
          <a:p>
            <a:fld id="{B6A5AD3E-A200-4AB9-A8FA-98447485C8F6}" type="datetimeFigureOut">
              <a:rPr lang="en-IN" smtClean="0"/>
              <a:t>05-02-2025</a:t>
            </a:fld>
            <a:endParaRPr lang="en-IN" dirty="0"/>
          </a:p>
        </p:txBody>
      </p:sp>
      <p:sp>
        <p:nvSpPr>
          <p:cNvPr id="6" name="Footer Placeholder 5">
            <a:extLst>
              <a:ext uri="{FF2B5EF4-FFF2-40B4-BE49-F238E27FC236}">
                <a16:creationId xmlns:a16="http://schemas.microsoft.com/office/drawing/2014/main" id="{CDB20C22-8BCE-98DE-4563-932AD4E08F1B}"/>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C146A21-03D0-91FC-B453-861D2A40AC5B}"/>
              </a:ext>
            </a:extLst>
          </p:cNvPr>
          <p:cNvSpPr>
            <a:spLocks noGrp="1"/>
          </p:cNvSpPr>
          <p:nvPr>
            <p:ph type="sldNum" sz="quarter" idx="12"/>
          </p:nvPr>
        </p:nvSpPr>
        <p:spPr/>
        <p:txBody>
          <a:bodyPr/>
          <a:lstStyle/>
          <a:p>
            <a:fld id="{674C55CB-9F7B-448C-8F71-3B168DA2F5E2}" type="slidenum">
              <a:rPr lang="en-IN" smtClean="0"/>
              <a:t>‹#›</a:t>
            </a:fld>
            <a:endParaRPr lang="en-IN" dirty="0"/>
          </a:p>
        </p:txBody>
      </p:sp>
    </p:spTree>
    <p:extLst>
      <p:ext uri="{BB962C8B-B14F-4D97-AF65-F5344CB8AC3E}">
        <p14:creationId xmlns:p14="http://schemas.microsoft.com/office/powerpoint/2010/main" val="1660535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3320F-EB0B-BABF-6544-55C2703EC30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B41553-B6BF-6F9A-0880-A2F2C649FE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82E4A3-5165-012E-D86F-EE090B11A2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7F5AA3B-579B-6C6A-E764-0C44FC39C2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0FE392-6540-E354-3EF7-C0B732B0AC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BEB6718-6F04-D026-23AA-024B3F5C8E6B}"/>
              </a:ext>
            </a:extLst>
          </p:cNvPr>
          <p:cNvSpPr>
            <a:spLocks noGrp="1"/>
          </p:cNvSpPr>
          <p:nvPr>
            <p:ph type="dt" sz="half" idx="10"/>
          </p:nvPr>
        </p:nvSpPr>
        <p:spPr/>
        <p:txBody>
          <a:bodyPr/>
          <a:lstStyle/>
          <a:p>
            <a:fld id="{B6A5AD3E-A200-4AB9-A8FA-98447485C8F6}" type="datetimeFigureOut">
              <a:rPr lang="en-IN" smtClean="0"/>
              <a:t>05-02-2025</a:t>
            </a:fld>
            <a:endParaRPr lang="en-IN" dirty="0"/>
          </a:p>
        </p:txBody>
      </p:sp>
      <p:sp>
        <p:nvSpPr>
          <p:cNvPr id="8" name="Footer Placeholder 7">
            <a:extLst>
              <a:ext uri="{FF2B5EF4-FFF2-40B4-BE49-F238E27FC236}">
                <a16:creationId xmlns:a16="http://schemas.microsoft.com/office/drawing/2014/main" id="{4E207D5D-B880-D6EF-C5B1-6DEEAA2CAB19}"/>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543820AC-CF64-E609-243C-1841D7790705}"/>
              </a:ext>
            </a:extLst>
          </p:cNvPr>
          <p:cNvSpPr>
            <a:spLocks noGrp="1"/>
          </p:cNvSpPr>
          <p:nvPr>
            <p:ph type="sldNum" sz="quarter" idx="12"/>
          </p:nvPr>
        </p:nvSpPr>
        <p:spPr/>
        <p:txBody>
          <a:bodyPr/>
          <a:lstStyle/>
          <a:p>
            <a:fld id="{674C55CB-9F7B-448C-8F71-3B168DA2F5E2}" type="slidenum">
              <a:rPr lang="en-IN" smtClean="0"/>
              <a:t>‹#›</a:t>
            </a:fld>
            <a:endParaRPr lang="en-IN" dirty="0"/>
          </a:p>
        </p:txBody>
      </p:sp>
    </p:spTree>
    <p:extLst>
      <p:ext uri="{BB962C8B-B14F-4D97-AF65-F5344CB8AC3E}">
        <p14:creationId xmlns:p14="http://schemas.microsoft.com/office/powerpoint/2010/main" val="2548332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666BF-BB73-9954-2D28-9E6610FAA91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38114E8-2BC6-355E-889D-9691C0B7B5AE}"/>
              </a:ext>
            </a:extLst>
          </p:cNvPr>
          <p:cNvSpPr>
            <a:spLocks noGrp="1"/>
          </p:cNvSpPr>
          <p:nvPr>
            <p:ph type="dt" sz="half" idx="10"/>
          </p:nvPr>
        </p:nvSpPr>
        <p:spPr/>
        <p:txBody>
          <a:bodyPr/>
          <a:lstStyle/>
          <a:p>
            <a:fld id="{B6A5AD3E-A200-4AB9-A8FA-98447485C8F6}" type="datetimeFigureOut">
              <a:rPr lang="en-IN" smtClean="0"/>
              <a:t>05-02-2025</a:t>
            </a:fld>
            <a:endParaRPr lang="en-IN" dirty="0"/>
          </a:p>
        </p:txBody>
      </p:sp>
      <p:sp>
        <p:nvSpPr>
          <p:cNvPr id="4" name="Footer Placeholder 3">
            <a:extLst>
              <a:ext uri="{FF2B5EF4-FFF2-40B4-BE49-F238E27FC236}">
                <a16:creationId xmlns:a16="http://schemas.microsoft.com/office/drawing/2014/main" id="{2DEA8E08-060B-87B2-A5E2-5D1EE9799567}"/>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DF548E47-8FFD-3879-4ECC-FDF6BFD505AB}"/>
              </a:ext>
            </a:extLst>
          </p:cNvPr>
          <p:cNvSpPr>
            <a:spLocks noGrp="1"/>
          </p:cNvSpPr>
          <p:nvPr>
            <p:ph type="sldNum" sz="quarter" idx="12"/>
          </p:nvPr>
        </p:nvSpPr>
        <p:spPr/>
        <p:txBody>
          <a:bodyPr/>
          <a:lstStyle/>
          <a:p>
            <a:fld id="{674C55CB-9F7B-448C-8F71-3B168DA2F5E2}" type="slidenum">
              <a:rPr lang="en-IN" smtClean="0"/>
              <a:t>‹#›</a:t>
            </a:fld>
            <a:endParaRPr lang="en-IN" dirty="0"/>
          </a:p>
        </p:txBody>
      </p:sp>
    </p:spTree>
    <p:extLst>
      <p:ext uri="{BB962C8B-B14F-4D97-AF65-F5344CB8AC3E}">
        <p14:creationId xmlns:p14="http://schemas.microsoft.com/office/powerpoint/2010/main" val="3490973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733007-784F-7E64-0CA7-C52E1C277FE1}"/>
              </a:ext>
            </a:extLst>
          </p:cNvPr>
          <p:cNvSpPr>
            <a:spLocks noGrp="1"/>
          </p:cNvSpPr>
          <p:nvPr>
            <p:ph type="dt" sz="half" idx="10"/>
          </p:nvPr>
        </p:nvSpPr>
        <p:spPr/>
        <p:txBody>
          <a:bodyPr/>
          <a:lstStyle/>
          <a:p>
            <a:fld id="{B6A5AD3E-A200-4AB9-A8FA-98447485C8F6}" type="datetimeFigureOut">
              <a:rPr lang="en-IN" smtClean="0"/>
              <a:t>05-02-2025</a:t>
            </a:fld>
            <a:endParaRPr lang="en-IN" dirty="0"/>
          </a:p>
        </p:txBody>
      </p:sp>
      <p:sp>
        <p:nvSpPr>
          <p:cNvPr id="3" name="Footer Placeholder 2">
            <a:extLst>
              <a:ext uri="{FF2B5EF4-FFF2-40B4-BE49-F238E27FC236}">
                <a16:creationId xmlns:a16="http://schemas.microsoft.com/office/drawing/2014/main" id="{F295D7A6-B4EF-6016-A949-E17DAC5DBE91}"/>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84198F51-F710-6B8E-8B6B-A287AD25E16C}"/>
              </a:ext>
            </a:extLst>
          </p:cNvPr>
          <p:cNvSpPr>
            <a:spLocks noGrp="1"/>
          </p:cNvSpPr>
          <p:nvPr>
            <p:ph type="sldNum" sz="quarter" idx="12"/>
          </p:nvPr>
        </p:nvSpPr>
        <p:spPr/>
        <p:txBody>
          <a:bodyPr/>
          <a:lstStyle/>
          <a:p>
            <a:fld id="{674C55CB-9F7B-448C-8F71-3B168DA2F5E2}" type="slidenum">
              <a:rPr lang="en-IN" smtClean="0"/>
              <a:t>‹#›</a:t>
            </a:fld>
            <a:endParaRPr lang="en-IN" dirty="0"/>
          </a:p>
        </p:txBody>
      </p:sp>
    </p:spTree>
    <p:extLst>
      <p:ext uri="{BB962C8B-B14F-4D97-AF65-F5344CB8AC3E}">
        <p14:creationId xmlns:p14="http://schemas.microsoft.com/office/powerpoint/2010/main" val="1480222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09ADB-5DC7-29FB-AC29-D9CB8D2FC7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0B404C6-0731-34C4-92F9-FAD745C2FC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1C16E79-55BD-D397-E4A0-53BC0B7C06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69DFC7-BB19-A972-50BC-B3CC0466CDD6}"/>
              </a:ext>
            </a:extLst>
          </p:cNvPr>
          <p:cNvSpPr>
            <a:spLocks noGrp="1"/>
          </p:cNvSpPr>
          <p:nvPr>
            <p:ph type="dt" sz="half" idx="10"/>
          </p:nvPr>
        </p:nvSpPr>
        <p:spPr/>
        <p:txBody>
          <a:bodyPr/>
          <a:lstStyle/>
          <a:p>
            <a:fld id="{B6A5AD3E-A200-4AB9-A8FA-98447485C8F6}" type="datetimeFigureOut">
              <a:rPr lang="en-IN" smtClean="0"/>
              <a:t>05-02-2025</a:t>
            </a:fld>
            <a:endParaRPr lang="en-IN" dirty="0"/>
          </a:p>
        </p:txBody>
      </p:sp>
      <p:sp>
        <p:nvSpPr>
          <p:cNvPr id="6" name="Footer Placeholder 5">
            <a:extLst>
              <a:ext uri="{FF2B5EF4-FFF2-40B4-BE49-F238E27FC236}">
                <a16:creationId xmlns:a16="http://schemas.microsoft.com/office/drawing/2014/main" id="{CB1B105E-5505-C10C-60CA-2CDF148037A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CF62D8A-A289-4938-ECAE-935C68EA36E9}"/>
              </a:ext>
            </a:extLst>
          </p:cNvPr>
          <p:cNvSpPr>
            <a:spLocks noGrp="1"/>
          </p:cNvSpPr>
          <p:nvPr>
            <p:ph type="sldNum" sz="quarter" idx="12"/>
          </p:nvPr>
        </p:nvSpPr>
        <p:spPr/>
        <p:txBody>
          <a:bodyPr/>
          <a:lstStyle/>
          <a:p>
            <a:fld id="{674C55CB-9F7B-448C-8F71-3B168DA2F5E2}" type="slidenum">
              <a:rPr lang="en-IN" smtClean="0"/>
              <a:t>‹#›</a:t>
            </a:fld>
            <a:endParaRPr lang="en-IN" dirty="0"/>
          </a:p>
        </p:txBody>
      </p:sp>
    </p:spTree>
    <p:extLst>
      <p:ext uri="{BB962C8B-B14F-4D97-AF65-F5344CB8AC3E}">
        <p14:creationId xmlns:p14="http://schemas.microsoft.com/office/powerpoint/2010/main" val="1849201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B360-E478-17AD-34AB-D5E3656EAC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52EEBCE-EF73-8379-7AA9-E344AD0446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141AC4C9-ACC3-E332-9953-1357C57763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BAB91D-12B4-9801-6900-DBD68CA10ACB}"/>
              </a:ext>
            </a:extLst>
          </p:cNvPr>
          <p:cNvSpPr>
            <a:spLocks noGrp="1"/>
          </p:cNvSpPr>
          <p:nvPr>
            <p:ph type="dt" sz="half" idx="10"/>
          </p:nvPr>
        </p:nvSpPr>
        <p:spPr/>
        <p:txBody>
          <a:bodyPr/>
          <a:lstStyle/>
          <a:p>
            <a:fld id="{B6A5AD3E-A200-4AB9-A8FA-98447485C8F6}" type="datetimeFigureOut">
              <a:rPr lang="en-IN" smtClean="0"/>
              <a:t>05-02-2025</a:t>
            </a:fld>
            <a:endParaRPr lang="en-IN" dirty="0"/>
          </a:p>
        </p:txBody>
      </p:sp>
      <p:sp>
        <p:nvSpPr>
          <p:cNvPr id="6" name="Footer Placeholder 5">
            <a:extLst>
              <a:ext uri="{FF2B5EF4-FFF2-40B4-BE49-F238E27FC236}">
                <a16:creationId xmlns:a16="http://schemas.microsoft.com/office/drawing/2014/main" id="{614BCB5F-F02A-E750-F030-12663DC6B0C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4A54FB4-AE18-8557-9F27-DA7F8B2B15DF}"/>
              </a:ext>
            </a:extLst>
          </p:cNvPr>
          <p:cNvSpPr>
            <a:spLocks noGrp="1"/>
          </p:cNvSpPr>
          <p:nvPr>
            <p:ph type="sldNum" sz="quarter" idx="12"/>
          </p:nvPr>
        </p:nvSpPr>
        <p:spPr/>
        <p:txBody>
          <a:bodyPr/>
          <a:lstStyle/>
          <a:p>
            <a:fld id="{674C55CB-9F7B-448C-8F71-3B168DA2F5E2}" type="slidenum">
              <a:rPr lang="en-IN" smtClean="0"/>
              <a:t>‹#›</a:t>
            </a:fld>
            <a:endParaRPr lang="en-IN" dirty="0"/>
          </a:p>
        </p:txBody>
      </p:sp>
    </p:spTree>
    <p:extLst>
      <p:ext uri="{BB962C8B-B14F-4D97-AF65-F5344CB8AC3E}">
        <p14:creationId xmlns:p14="http://schemas.microsoft.com/office/powerpoint/2010/main" val="3049138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292788-DBE4-3102-7ED5-DCC7F4DF67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66E43D-976E-15FD-4C8C-A75906C2B4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87DEE2-5DAF-452B-96D5-C0180846F2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A5AD3E-A200-4AB9-A8FA-98447485C8F6}" type="datetimeFigureOut">
              <a:rPr lang="en-IN" smtClean="0"/>
              <a:t>05-02-2025</a:t>
            </a:fld>
            <a:endParaRPr lang="en-IN" dirty="0"/>
          </a:p>
        </p:txBody>
      </p:sp>
      <p:sp>
        <p:nvSpPr>
          <p:cNvPr id="5" name="Footer Placeholder 4">
            <a:extLst>
              <a:ext uri="{FF2B5EF4-FFF2-40B4-BE49-F238E27FC236}">
                <a16:creationId xmlns:a16="http://schemas.microsoft.com/office/drawing/2014/main" id="{C3C38816-5739-757E-6055-8A6A74792D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DF50EB56-CF5D-27B9-4D86-EF50917EF8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4C55CB-9F7B-448C-8F71-3B168DA2F5E2}" type="slidenum">
              <a:rPr lang="en-IN" smtClean="0"/>
              <a:t>‹#›</a:t>
            </a:fld>
            <a:endParaRPr lang="en-IN" dirty="0"/>
          </a:p>
        </p:txBody>
      </p:sp>
    </p:spTree>
    <p:extLst>
      <p:ext uri="{BB962C8B-B14F-4D97-AF65-F5344CB8AC3E}">
        <p14:creationId xmlns:p14="http://schemas.microsoft.com/office/powerpoint/2010/main" val="4088595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hyperlink" Target="https://www.linkedin.com/in/deveena-vig-73b582232/" TargetMode="Externa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4.png"/><Relationship Id="rId1" Type="http://schemas.openxmlformats.org/officeDocument/2006/relationships/slideLayout" Target="../slideLayouts/slideLayout9.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4.png"/><Relationship Id="rId1" Type="http://schemas.openxmlformats.org/officeDocument/2006/relationships/slideLayout" Target="../slideLayouts/slideLayout9.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png"/><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png"/><Relationship Id="rId1" Type="http://schemas.openxmlformats.org/officeDocument/2006/relationships/slideLayout" Target="../slideLayouts/slideLayout9.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png"/><Relationship Id="rId1" Type="http://schemas.openxmlformats.org/officeDocument/2006/relationships/slideLayout" Target="../slideLayouts/slideLayout9.xml"/><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png"/><Relationship Id="rId1" Type="http://schemas.openxmlformats.org/officeDocument/2006/relationships/slideLayout" Target="../slideLayouts/slideLayout9.xml"/><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image" Target="../media/image11.png"/><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image" Target="../media/image4.png"/><Relationship Id="rId16"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5" Type="http://schemas.openxmlformats.org/officeDocument/2006/relationships/image" Target="../media/image13.png"/><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4.png"/><Relationship Id="rId1" Type="http://schemas.openxmlformats.org/officeDocument/2006/relationships/slideLayout" Target="../slideLayouts/slideLayout9.xml"/><Relationship Id="rId6" Type="http://schemas.openxmlformats.org/officeDocument/2006/relationships/diagramColors" Target="../diagrams/colors5.xml"/><Relationship Id="rId5" Type="http://schemas.openxmlformats.org/officeDocument/2006/relationships/diagramQuickStyle" Target="../diagrams/quickStyle5.xml"/><Relationship Id="rId10" Type="http://schemas.openxmlformats.org/officeDocument/2006/relationships/image" Target="../media/image29.png"/><Relationship Id="rId4" Type="http://schemas.openxmlformats.org/officeDocument/2006/relationships/diagramLayout" Target="../diagrams/layout5.xml"/><Relationship Id="rId9"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AE9C30-0D8F-F400-D006-1B43F8841080}"/>
              </a:ext>
            </a:extLst>
          </p:cNvPr>
          <p:cNvPicPr>
            <a:picLocks noChangeAspect="1"/>
          </p:cNvPicPr>
          <p:nvPr/>
        </p:nvPicPr>
        <p:blipFill rotWithShape="1">
          <a:blip r:embed="rId2">
            <a:extLst>
              <a:ext uri="{28A0092B-C50C-407E-A947-70E740481C1C}">
                <a14:useLocalDpi xmlns:a14="http://schemas.microsoft.com/office/drawing/2010/main" val="0"/>
              </a:ext>
            </a:extLst>
          </a:blip>
          <a:srcRect l="21144" t="-398" r="10688" b="1761"/>
          <a:stretch/>
        </p:blipFill>
        <p:spPr>
          <a:xfrm>
            <a:off x="3331564" y="-4113"/>
            <a:ext cx="9520042" cy="6885296"/>
          </a:xfrm>
          <a:prstGeom prst="rect">
            <a:avLst/>
          </a:prstGeom>
        </p:spPr>
      </p:pic>
      <p:pic>
        <p:nvPicPr>
          <p:cNvPr id="5" name="Picture 4">
            <a:extLst>
              <a:ext uri="{FF2B5EF4-FFF2-40B4-BE49-F238E27FC236}">
                <a16:creationId xmlns:a16="http://schemas.microsoft.com/office/drawing/2014/main" id="{20F68F71-F3BB-F90B-9A3B-2B8A9C5E5404}"/>
              </a:ext>
            </a:extLst>
          </p:cNvPr>
          <p:cNvPicPr>
            <a:picLocks noChangeAspect="1"/>
          </p:cNvPicPr>
          <p:nvPr/>
        </p:nvPicPr>
        <p:blipFill>
          <a:blip r:embed="rId3"/>
          <a:stretch>
            <a:fillRect/>
          </a:stretch>
        </p:blipFill>
        <p:spPr>
          <a:xfrm>
            <a:off x="0" y="-4113"/>
            <a:ext cx="9754445" cy="6885890"/>
          </a:xfrm>
          <a:prstGeom prst="rect">
            <a:avLst/>
          </a:prstGeom>
        </p:spPr>
      </p:pic>
      <p:sp>
        <p:nvSpPr>
          <p:cNvPr id="6" name="Title 1">
            <a:extLst>
              <a:ext uri="{FF2B5EF4-FFF2-40B4-BE49-F238E27FC236}">
                <a16:creationId xmlns:a16="http://schemas.microsoft.com/office/drawing/2014/main" id="{FCB9568C-827C-B939-E439-9532087E51C8}"/>
              </a:ext>
            </a:extLst>
          </p:cNvPr>
          <p:cNvSpPr txBox="1">
            <a:spLocks/>
          </p:cNvSpPr>
          <p:nvPr/>
        </p:nvSpPr>
        <p:spPr>
          <a:xfrm>
            <a:off x="-23188" y="1683784"/>
            <a:ext cx="6306002" cy="158052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i="1" dirty="0">
                <a:solidFill>
                  <a:schemeClr val="bg1"/>
                </a:solidFill>
                <a:latin typeface="+mn-lt"/>
                <a:ea typeface="+mn-ea"/>
                <a:cs typeface="+mn-cs"/>
              </a:rPr>
              <a:t>Solving the Business Problem:</a:t>
            </a:r>
            <a:br>
              <a:rPr lang="en-US" sz="3600" i="1" dirty="0">
                <a:solidFill>
                  <a:schemeClr val="bg1"/>
                </a:solidFill>
                <a:latin typeface="+mn-lt"/>
                <a:ea typeface="+mn-ea"/>
                <a:cs typeface="+mn-cs"/>
              </a:rPr>
            </a:br>
            <a:r>
              <a:rPr lang="en-US" sz="3600" b="1" i="1" dirty="0">
                <a:solidFill>
                  <a:schemeClr val="bg1"/>
                </a:solidFill>
                <a:latin typeface="+mn-lt"/>
                <a:ea typeface="+mn-ea"/>
                <a:cs typeface="+mn-cs"/>
              </a:rPr>
              <a:t>Digital Marketing Campaign Conversion Prediction</a:t>
            </a:r>
          </a:p>
          <a:p>
            <a:pPr>
              <a:spcAft>
                <a:spcPts val="600"/>
              </a:spcAft>
            </a:pPr>
            <a:endParaRPr lang="en-US" sz="4500" b="1" dirty="0">
              <a:solidFill>
                <a:schemeClr val="bg1"/>
              </a:solidFill>
              <a:latin typeface="Bahnschrift Condensed" panose="020B0502040204020203" pitchFamily="34" charset="0"/>
            </a:endParaRPr>
          </a:p>
        </p:txBody>
      </p:sp>
      <p:cxnSp>
        <p:nvCxnSpPr>
          <p:cNvPr id="8" name="Straight Connector 7">
            <a:extLst>
              <a:ext uri="{FF2B5EF4-FFF2-40B4-BE49-F238E27FC236}">
                <a16:creationId xmlns:a16="http://schemas.microsoft.com/office/drawing/2014/main" id="{22E64A47-52C2-923D-D0D8-93A5160AF212}"/>
              </a:ext>
            </a:extLst>
          </p:cNvPr>
          <p:cNvCxnSpPr>
            <a:cxnSpLocks/>
          </p:cNvCxnSpPr>
          <p:nvPr/>
        </p:nvCxnSpPr>
        <p:spPr>
          <a:xfrm>
            <a:off x="0" y="3264310"/>
            <a:ext cx="5515897"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Subtitle 2">
            <a:extLst>
              <a:ext uri="{FF2B5EF4-FFF2-40B4-BE49-F238E27FC236}">
                <a16:creationId xmlns:a16="http://schemas.microsoft.com/office/drawing/2014/main" id="{BEBABC40-8705-FC8F-9353-049093940618}"/>
              </a:ext>
            </a:extLst>
          </p:cNvPr>
          <p:cNvSpPr txBox="1">
            <a:spLocks/>
          </p:cNvSpPr>
          <p:nvPr/>
        </p:nvSpPr>
        <p:spPr>
          <a:xfrm>
            <a:off x="-23188" y="2886670"/>
            <a:ext cx="5539085" cy="158052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i="1" dirty="0">
              <a:solidFill>
                <a:schemeClr val="bg1"/>
              </a:solidFill>
              <a:latin typeface="Bahnschrift Light" panose="020B0502040204020203" pitchFamily="34" charset="0"/>
            </a:endParaRPr>
          </a:p>
          <a:p>
            <a:pPr marL="0" indent="0">
              <a:buNone/>
            </a:pPr>
            <a:r>
              <a:rPr lang="en-US" sz="2400" i="1" dirty="0">
                <a:solidFill>
                  <a:schemeClr val="bg1"/>
                </a:solidFill>
              </a:rPr>
              <a:t>Improving Campaign targeting , increase conversion</a:t>
            </a:r>
            <a:r>
              <a:rPr lang="en-US" sz="1600" b="1" i="1" dirty="0">
                <a:solidFill>
                  <a:schemeClr val="bg1"/>
                </a:solidFill>
                <a:effectLst/>
                <a:latin typeface="system-ui"/>
              </a:rPr>
              <a:t> </a:t>
            </a:r>
            <a:r>
              <a:rPr lang="en-US" sz="2400" i="1" dirty="0">
                <a:solidFill>
                  <a:schemeClr val="bg1"/>
                </a:solidFill>
              </a:rPr>
              <a:t>rates</a:t>
            </a:r>
            <a:r>
              <a:rPr lang="en-US" sz="1600" b="1" i="1" dirty="0">
                <a:solidFill>
                  <a:schemeClr val="bg1"/>
                </a:solidFill>
                <a:effectLst/>
                <a:latin typeface="system-ui"/>
              </a:rPr>
              <a:t>, </a:t>
            </a:r>
            <a:r>
              <a:rPr lang="en-US" sz="2400" i="1" dirty="0">
                <a:solidFill>
                  <a:schemeClr val="bg1"/>
                </a:solidFill>
              </a:rPr>
              <a:t>and</a:t>
            </a:r>
            <a:r>
              <a:rPr lang="en-US" sz="1600" b="1" i="1" dirty="0">
                <a:solidFill>
                  <a:schemeClr val="bg1"/>
                </a:solidFill>
                <a:effectLst/>
                <a:latin typeface="system-ui"/>
              </a:rPr>
              <a:t> </a:t>
            </a:r>
            <a:r>
              <a:rPr lang="en-US" sz="2400" i="1" dirty="0">
                <a:solidFill>
                  <a:schemeClr val="bg1"/>
                </a:solidFill>
              </a:rPr>
              <a:t>maximize</a:t>
            </a:r>
            <a:r>
              <a:rPr lang="en-US" sz="1600" b="1" i="1" dirty="0">
                <a:solidFill>
                  <a:schemeClr val="bg1"/>
                </a:solidFill>
                <a:effectLst/>
                <a:latin typeface="system-ui"/>
              </a:rPr>
              <a:t> </a:t>
            </a:r>
            <a:r>
              <a:rPr lang="en-US" sz="2400" i="1" dirty="0">
                <a:solidFill>
                  <a:schemeClr val="bg1"/>
                </a:solidFill>
              </a:rPr>
              <a:t>return</a:t>
            </a:r>
            <a:r>
              <a:rPr lang="en-US" sz="1600" b="1" i="1" dirty="0">
                <a:solidFill>
                  <a:schemeClr val="bg1"/>
                </a:solidFill>
                <a:effectLst/>
                <a:latin typeface="system-ui"/>
              </a:rPr>
              <a:t> </a:t>
            </a:r>
            <a:r>
              <a:rPr lang="en-US" sz="2400" i="1" dirty="0">
                <a:solidFill>
                  <a:schemeClr val="bg1"/>
                </a:solidFill>
              </a:rPr>
              <a:t>on</a:t>
            </a:r>
            <a:r>
              <a:rPr lang="en-US" sz="1600" b="1" i="1" dirty="0">
                <a:solidFill>
                  <a:schemeClr val="bg1"/>
                </a:solidFill>
                <a:effectLst/>
                <a:latin typeface="system-ui"/>
              </a:rPr>
              <a:t> </a:t>
            </a:r>
            <a:r>
              <a:rPr lang="en-US" sz="2400" i="1" dirty="0">
                <a:solidFill>
                  <a:schemeClr val="bg1"/>
                </a:solidFill>
              </a:rPr>
              <a:t>advertising</a:t>
            </a:r>
            <a:r>
              <a:rPr lang="en-US" sz="1600" b="1" i="1" dirty="0">
                <a:solidFill>
                  <a:schemeClr val="bg1"/>
                </a:solidFill>
                <a:effectLst/>
                <a:latin typeface="system-ui"/>
              </a:rPr>
              <a:t> </a:t>
            </a:r>
            <a:r>
              <a:rPr lang="en-US" sz="2400" i="1" dirty="0">
                <a:solidFill>
                  <a:schemeClr val="bg1"/>
                </a:solidFill>
              </a:rPr>
              <a:t>spend</a:t>
            </a:r>
            <a:r>
              <a:rPr lang="en-US" sz="1600" b="1" i="1" dirty="0">
                <a:solidFill>
                  <a:schemeClr val="bg1"/>
                </a:solidFill>
                <a:effectLst/>
                <a:latin typeface="system-ui"/>
              </a:rPr>
              <a:t> (</a:t>
            </a:r>
            <a:r>
              <a:rPr lang="en-US" sz="2400" i="1" dirty="0">
                <a:solidFill>
                  <a:schemeClr val="bg1"/>
                </a:solidFill>
              </a:rPr>
              <a:t>ROAS</a:t>
            </a:r>
            <a:r>
              <a:rPr lang="en-US" sz="1600" b="1" i="1" dirty="0">
                <a:solidFill>
                  <a:schemeClr val="bg1"/>
                </a:solidFill>
                <a:effectLst/>
                <a:latin typeface="system-ui"/>
              </a:rPr>
              <a:t>)</a:t>
            </a:r>
            <a:r>
              <a:rPr lang="en-US" sz="2400" i="1" dirty="0">
                <a:solidFill>
                  <a:schemeClr val="bg1"/>
                </a:solidFill>
              </a:rPr>
              <a:t> </a:t>
            </a:r>
          </a:p>
        </p:txBody>
      </p:sp>
      <p:pic>
        <p:nvPicPr>
          <p:cNvPr id="9" name="Picture 8">
            <a:extLst>
              <a:ext uri="{FF2B5EF4-FFF2-40B4-BE49-F238E27FC236}">
                <a16:creationId xmlns:a16="http://schemas.microsoft.com/office/drawing/2014/main" id="{485820E0-8394-0501-502A-29DCE51660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124" y="4585965"/>
            <a:ext cx="2153265" cy="2153265"/>
          </a:xfrm>
          <a:prstGeom prst="rect">
            <a:avLst/>
          </a:prstGeom>
        </p:spPr>
      </p:pic>
      <p:sp>
        <p:nvSpPr>
          <p:cNvPr id="11" name="TextBox 10">
            <a:extLst>
              <a:ext uri="{FF2B5EF4-FFF2-40B4-BE49-F238E27FC236}">
                <a16:creationId xmlns:a16="http://schemas.microsoft.com/office/drawing/2014/main" id="{8B8FE6CC-5008-A200-C8D5-A7B5E3FD7F9F}"/>
              </a:ext>
            </a:extLst>
          </p:cNvPr>
          <p:cNvSpPr txBox="1"/>
          <p:nvPr/>
        </p:nvSpPr>
        <p:spPr>
          <a:xfrm>
            <a:off x="8750710" y="5495448"/>
            <a:ext cx="3254477" cy="523220"/>
          </a:xfrm>
          <a:prstGeom prst="rect">
            <a:avLst/>
          </a:prstGeom>
          <a:noFill/>
        </p:spPr>
        <p:txBody>
          <a:bodyPr wrap="square" rtlCol="0">
            <a:spAutoFit/>
          </a:bodyPr>
          <a:lstStyle/>
          <a:p>
            <a:pPr algn="ctr"/>
            <a:r>
              <a:rPr lang="en-IN" sz="2800" b="1" dirty="0">
                <a:solidFill>
                  <a:schemeClr val="bg1"/>
                </a:solidFill>
                <a:hlinkClick r:id="rId5">
                  <a:extLst>
                    <a:ext uri="{A12FA001-AC4F-418D-AE19-62706E023703}">
                      <ahyp:hlinkClr xmlns:ahyp="http://schemas.microsoft.com/office/drawing/2018/hyperlinkcolor" val="tx"/>
                    </a:ext>
                  </a:extLst>
                </a:hlinkClick>
              </a:rPr>
              <a:t>Deveena Vig</a:t>
            </a:r>
            <a:endParaRPr lang="en-IN" sz="2800" b="1" dirty="0">
              <a:solidFill>
                <a:schemeClr val="bg1"/>
              </a:solidFill>
            </a:endParaRPr>
          </a:p>
        </p:txBody>
      </p:sp>
    </p:spTree>
    <p:extLst>
      <p:ext uri="{BB962C8B-B14F-4D97-AF65-F5344CB8AC3E}">
        <p14:creationId xmlns:p14="http://schemas.microsoft.com/office/powerpoint/2010/main" val="3521532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a:extLst>
            <a:ext uri="{FF2B5EF4-FFF2-40B4-BE49-F238E27FC236}">
              <a16:creationId xmlns:a16="http://schemas.microsoft.com/office/drawing/2014/main" id="{FD3F0644-34CB-CB3B-2E53-7181BF802CB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5F67C6A-FB6A-2A6B-5968-07BA50CE5B04}"/>
              </a:ext>
            </a:extLst>
          </p:cNvPr>
          <p:cNvSpPr txBox="1"/>
          <p:nvPr/>
        </p:nvSpPr>
        <p:spPr>
          <a:xfrm>
            <a:off x="541040" y="95394"/>
            <a:ext cx="8023122" cy="769441"/>
          </a:xfrm>
          <a:prstGeom prst="rect">
            <a:avLst/>
          </a:prstGeom>
          <a:noFill/>
        </p:spPr>
        <p:txBody>
          <a:bodyPr wrap="square" rtlCol="0">
            <a:spAutoFit/>
          </a:bodyPr>
          <a:lstStyle/>
          <a:p>
            <a:r>
              <a:rPr lang="en-IN" sz="4400" b="1" dirty="0"/>
              <a:t>Model Building: </a:t>
            </a:r>
          </a:p>
        </p:txBody>
      </p:sp>
      <p:sp>
        <p:nvSpPr>
          <p:cNvPr id="21" name="Rectangle 20">
            <a:extLst>
              <a:ext uri="{FF2B5EF4-FFF2-40B4-BE49-F238E27FC236}">
                <a16:creationId xmlns:a16="http://schemas.microsoft.com/office/drawing/2014/main" id="{B92730B9-0871-82FF-37A4-4875F3C8F671}"/>
              </a:ext>
            </a:extLst>
          </p:cNvPr>
          <p:cNvSpPr/>
          <p:nvPr/>
        </p:nvSpPr>
        <p:spPr>
          <a:xfrm>
            <a:off x="3110743" y="1776112"/>
            <a:ext cx="2883717" cy="410219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3" name="Rectangle 32">
            <a:extLst>
              <a:ext uri="{FF2B5EF4-FFF2-40B4-BE49-F238E27FC236}">
                <a16:creationId xmlns:a16="http://schemas.microsoft.com/office/drawing/2014/main" id="{777735E4-3C7A-A098-FFED-521BECE6FA7B}"/>
              </a:ext>
            </a:extLst>
          </p:cNvPr>
          <p:cNvSpPr/>
          <p:nvPr/>
        </p:nvSpPr>
        <p:spPr>
          <a:xfrm>
            <a:off x="2521815" y="1776112"/>
            <a:ext cx="2883717" cy="410219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1" name="Rectangle 30">
            <a:extLst>
              <a:ext uri="{FF2B5EF4-FFF2-40B4-BE49-F238E27FC236}">
                <a16:creationId xmlns:a16="http://schemas.microsoft.com/office/drawing/2014/main" id="{1AEE759C-A1D9-184D-8D2D-6E97DF56A3D5}"/>
              </a:ext>
            </a:extLst>
          </p:cNvPr>
          <p:cNvSpPr/>
          <p:nvPr/>
        </p:nvSpPr>
        <p:spPr>
          <a:xfrm>
            <a:off x="2521815" y="979698"/>
            <a:ext cx="2883717" cy="97477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 name="Rectangle 4">
            <a:extLst>
              <a:ext uri="{FF2B5EF4-FFF2-40B4-BE49-F238E27FC236}">
                <a16:creationId xmlns:a16="http://schemas.microsoft.com/office/drawing/2014/main" id="{A63B1031-1957-322E-06AC-78426995F06C}"/>
              </a:ext>
            </a:extLst>
          </p:cNvPr>
          <p:cNvSpPr/>
          <p:nvPr/>
        </p:nvSpPr>
        <p:spPr>
          <a:xfrm>
            <a:off x="302525" y="900995"/>
            <a:ext cx="11586949" cy="1754326"/>
          </a:xfrm>
          <a:prstGeom prst="rect">
            <a:avLst/>
          </a:prstGeom>
        </p:spPr>
        <p:txBody>
          <a:bodyPr wrap="square">
            <a:spAutoFit/>
          </a:bodyPr>
          <a:lstStyle/>
          <a:p>
            <a:r>
              <a:rPr lang="en-US" dirty="0"/>
              <a:t>In model building , machine learning algorithms are </a:t>
            </a:r>
            <a:r>
              <a:rPr lang="en-US" b="1" dirty="0"/>
              <a:t>trained on historical data</a:t>
            </a:r>
            <a:r>
              <a:rPr lang="en-US" dirty="0"/>
              <a:t> to make predictions.</a:t>
            </a:r>
          </a:p>
          <a:p>
            <a:r>
              <a:rPr lang="en-US" dirty="0"/>
              <a:t>ML Algorithm that I have used is </a:t>
            </a:r>
            <a:r>
              <a:rPr lang="en-US" b="1" dirty="0"/>
              <a:t>Decision Tree, Random Forest, Gradient Boosting and Cat Boost</a:t>
            </a:r>
          </a:p>
          <a:p>
            <a:endParaRPr lang="en-US" b="1" dirty="0"/>
          </a:p>
          <a:p>
            <a:r>
              <a:rPr lang="en-US" dirty="0"/>
              <a:t>Two techniques were employed for building and evaluating predictive models for digital marketing campaign conversion model:</a:t>
            </a:r>
          </a:p>
          <a:p>
            <a:endParaRPr lang="en-US" dirty="0"/>
          </a:p>
        </p:txBody>
      </p:sp>
      <p:graphicFrame>
        <p:nvGraphicFramePr>
          <p:cNvPr id="6" name="Diagram 5">
            <a:extLst>
              <a:ext uri="{FF2B5EF4-FFF2-40B4-BE49-F238E27FC236}">
                <a16:creationId xmlns:a16="http://schemas.microsoft.com/office/drawing/2014/main" id="{FF6F36B4-D5C3-479D-D15D-8739405904BC}"/>
              </a:ext>
            </a:extLst>
          </p:cNvPr>
          <p:cNvGraphicFramePr/>
          <p:nvPr>
            <p:extLst>
              <p:ext uri="{D42A27DB-BD31-4B8C-83A1-F6EECF244321}">
                <p14:modId xmlns:p14="http://schemas.microsoft.com/office/powerpoint/2010/main" val="966087868"/>
              </p:ext>
            </p:extLst>
          </p:nvPr>
        </p:nvGraphicFramePr>
        <p:xfrm>
          <a:off x="2819400" y="1978924"/>
          <a:ext cx="8808492" cy="45647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4" descr="How to Deal with Imbalanced Data in Classification Tasks? | by Eqibuana |  Medium">
            <a:extLst>
              <a:ext uri="{FF2B5EF4-FFF2-40B4-BE49-F238E27FC236}">
                <a16:creationId xmlns:a16="http://schemas.microsoft.com/office/drawing/2014/main" id="{7D0515CD-7734-AE4C-9D89-65F16792476D}"/>
              </a:ext>
            </a:extLst>
          </p:cNvPr>
          <p:cNvPicPr>
            <a:picLocks noChangeAspect="1" noChangeArrowheads="1"/>
          </p:cNvPicPr>
          <p:nvPr/>
        </p:nvPicPr>
        <p:blipFill rotWithShape="1">
          <a:blip r:embed="rId8">
            <a:extLst>
              <a:ext uri="{BEBA8EAE-BF5A-486C-A8C5-ECC9F3942E4B}">
                <a14:imgProps xmlns:a14="http://schemas.microsoft.com/office/drawing/2010/main">
                  <a14:imgLayer r:embed="rId9">
                    <a14:imgEffect>
                      <a14:backgroundRemoval t="0" b="63682" l="0" r="98298">
                        <a14:foregroundMark x1="13113" y1="6468" x2="7207" y2="10779"/>
                        <a14:foregroundMark x1="12312" y1="44942" x2="6406" y2="59038"/>
                        <a14:foregroundMark x1="73373" y1="4643" x2="75175" y2="25373"/>
                        <a14:foregroundMark x1="76577" y1="45274" x2="80781" y2="57214"/>
                        <a14:foregroundMark x1="42142" y1="45771" x2="57558" y2="45274"/>
                        <a14:foregroundMark x1="41642" y1="11774" x2="58659" y2="11774"/>
                      </a14:backgroundRemoval>
                    </a14:imgEffect>
                  </a14:imgLayer>
                </a14:imgProps>
              </a:ext>
              <a:ext uri="{28A0092B-C50C-407E-A947-70E740481C1C}">
                <a14:useLocalDpi xmlns:a14="http://schemas.microsoft.com/office/drawing/2010/main" val="0"/>
              </a:ext>
            </a:extLst>
          </a:blip>
          <a:srcRect b="34992"/>
          <a:stretch/>
        </p:blipFill>
        <p:spPr bwMode="auto">
          <a:xfrm>
            <a:off x="257324" y="4666500"/>
            <a:ext cx="5117910" cy="2008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678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graphicEl>
                                              <a:dgm id="{8A871E12-CF7F-4EE4-8A1D-E4546E2FEA1D}"/>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graphicEl>
                                              <a:dgm id="{3F7C1A69-6069-4D11-8D6D-4646EE322D5E}"/>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graphicEl>
                                              <a:dgm id="{93975628-94BD-486C-A7C5-42626198293E}"/>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graphicEl>
                                              <a:dgm id="{C5E2DB32-8D5B-4B99-A08E-79404ED2CFE5}"/>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graphicEl>
                                              <a:dgm id="{076969AF-8353-43FB-83F6-22456631F726}"/>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Graphic spid="6" grpId="0">
        <p:bldSub>
          <a:bldDgm bld="lvlAtOnc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a:extLst>
            <a:ext uri="{FF2B5EF4-FFF2-40B4-BE49-F238E27FC236}">
              <a16:creationId xmlns:a16="http://schemas.microsoft.com/office/drawing/2014/main" id="{FD5EFC3A-3EAC-7800-1E7B-4881BA69003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BCA2897-2A18-1617-0316-270DE499D313}"/>
              </a:ext>
            </a:extLst>
          </p:cNvPr>
          <p:cNvSpPr txBox="1"/>
          <p:nvPr/>
        </p:nvSpPr>
        <p:spPr>
          <a:xfrm>
            <a:off x="302525" y="104581"/>
            <a:ext cx="9772999" cy="769441"/>
          </a:xfrm>
          <a:prstGeom prst="rect">
            <a:avLst/>
          </a:prstGeom>
          <a:noFill/>
        </p:spPr>
        <p:txBody>
          <a:bodyPr wrap="square" rtlCol="0">
            <a:spAutoFit/>
          </a:bodyPr>
          <a:lstStyle/>
          <a:p>
            <a:r>
              <a:rPr lang="en-IN" sz="4400" b="1" dirty="0"/>
              <a:t>Evaluation Matrix of Classification Task: </a:t>
            </a:r>
          </a:p>
        </p:txBody>
      </p:sp>
      <p:sp>
        <p:nvSpPr>
          <p:cNvPr id="21" name="Rectangle 20">
            <a:extLst>
              <a:ext uri="{FF2B5EF4-FFF2-40B4-BE49-F238E27FC236}">
                <a16:creationId xmlns:a16="http://schemas.microsoft.com/office/drawing/2014/main" id="{80AD1691-8C54-778C-3822-B8AFF7FC4B37}"/>
              </a:ext>
            </a:extLst>
          </p:cNvPr>
          <p:cNvSpPr/>
          <p:nvPr/>
        </p:nvSpPr>
        <p:spPr>
          <a:xfrm>
            <a:off x="3110743" y="1776112"/>
            <a:ext cx="2883717" cy="410219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3" name="Rectangle 32">
            <a:extLst>
              <a:ext uri="{FF2B5EF4-FFF2-40B4-BE49-F238E27FC236}">
                <a16:creationId xmlns:a16="http://schemas.microsoft.com/office/drawing/2014/main" id="{6DD00D12-36F9-B9AC-A245-D1DE31AE191C}"/>
              </a:ext>
            </a:extLst>
          </p:cNvPr>
          <p:cNvSpPr/>
          <p:nvPr/>
        </p:nvSpPr>
        <p:spPr>
          <a:xfrm>
            <a:off x="2521815" y="1776112"/>
            <a:ext cx="2883717" cy="410219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1" name="Rectangle 30">
            <a:extLst>
              <a:ext uri="{FF2B5EF4-FFF2-40B4-BE49-F238E27FC236}">
                <a16:creationId xmlns:a16="http://schemas.microsoft.com/office/drawing/2014/main" id="{5E9519FD-2766-76D8-2EA4-550B4B734759}"/>
              </a:ext>
            </a:extLst>
          </p:cNvPr>
          <p:cNvSpPr/>
          <p:nvPr/>
        </p:nvSpPr>
        <p:spPr>
          <a:xfrm>
            <a:off x="2521815" y="979698"/>
            <a:ext cx="2883717" cy="97477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3" name="Diagram 2">
            <a:extLst>
              <a:ext uri="{FF2B5EF4-FFF2-40B4-BE49-F238E27FC236}">
                <a16:creationId xmlns:a16="http://schemas.microsoft.com/office/drawing/2014/main" id="{C44BEBA6-B156-623C-CB28-0822794B09E1}"/>
              </a:ext>
            </a:extLst>
          </p:cNvPr>
          <p:cNvGraphicFramePr/>
          <p:nvPr>
            <p:extLst>
              <p:ext uri="{D42A27DB-BD31-4B8C-83A1-F6EECF244321}">
                <p14:modId xmlns:p14="http://schemas.microsoft.com/office/powerpoint/2010/main" val="3207656892"/>
              </p:ext>
            </p:extLst>
          </p:nvPr>
        </p:nvGraphicFramePr>
        <p:xfrm>
          <a:off x="648414" y="979698"/>
          <a:ext cx="10167583" cy="54516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5429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a:extLst>
            <a:ext uri="{FF2B5EF4-FFF2-40B4-BE49-F238E27FC236}">
              <a16:creationId xmlns:a16="http://schemas.microsoft.com/office/drawing/2014/main" id="{0547A6AD-F8B9-D746-9817-4A87BADD681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0C0B6B7-CB67-5F09-D743-EB97666FC7FA}"/>
              </a:ext>
            </a:extLst>
          </p:cNvPr>
          <p:cNvSpPr txBox="1"/>
          <p:nvPr/>
        </p:nvSpPr>
        <p:spPr>
          <a:xfrm>
            <a:off x="302525" y="104581"/>
            <a:ext cx="9772999" cy="769441"/>
          </a:xfrm>
          <a:prstGeom prst="rect">
            <a:avLst/>
          </a:prstGeom>
          <a:noFill/>
        </p:spPr>
        <p:txBody>
          <a:bodyPr wrap="square" rtlCol="0">
            <a:spAutoFit/>
          </a:bodyPr>
          <a:lstStyle/>
          <a:p>
            <a:r>
              <a:rPr lang="en-IN" sz="4400" b="1" dirty="0"/>
              <a:t>Evaluation Matrix (without balancing) : </a:t>
            </a:r>
          </a:p>
        </p:txBody>
      </p:sp>
      <p:sp>
        <p:nvSpPr>
          <p:cNvPr id="21" name="Rectangle 20">
            <a:extLst>
              <a:ext uri="{FF2B5EF4-FFF2-40B4-BE49-F238E27FC236}">
                <a16:creationId xmlns:a16="http://schemas.microsoft.com/office/drawing/2014/main" id="{A7E28E7E-6989-D9BE-8730-F43B97D359BE}"/>
              </a:ext>
            </a:extLst>
          </p:cNvPr>
          <p:cNvSpPr/>
          <p:nvPr/>
        </p:nvSpPr>
        <p:spPr>
          <a:xfrm>
            <a:off x="3110743" y="1776112"/>
            <a:ext cx="2883717" cy="410219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3" name="Rectangle 32">
            <a:extLst>
              <a:ext uri="{FF2B5EF4-FFF2-40B4-BE49-F238E27FC236}">
                <a16:creationId xmlns:a16="http://schemas.microsoft.com/office/drawing/2014/main" id="{8EBE0FF0-2F61-1605-AFDA-13544CD7F746}"/>
              </a:ext>
            </a:extLst>
          </p:cNvPr>
          <p:cNvSpPr/>
          <p:nvPr/>
        </p:nvSpPr>
        <p:spPr>
          <a:xfrm>
            <a:off x="2521815" y="1776112"/>
            <a:ext cx="2883717" cy="410219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1" name="Rectangle 30">
            <a:extLst>
              <a:ext uri="{FF2B5EF4-FFF2-40B4-BE49-F238E27FC236}">
                <a16:creationId xmlns:a16="http://schemas.microsoft.com/office/drawing/2014/main" id="{245950AF-0E58-9ED4-8407-607A8BFC4BE1}"/>
              </a:ext>
            </a:extLst>
          </p:cNvPr>
          <p:cNvSpPr/>
          <p:nvPr/>
        </p:nvSpPr>
        <p:spPr>
          <a:xfrm>
            <a:off x="2521815" y="979698"/>
            <a:ext cx="2883717" cy="97477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pic>
        <p:nvPicPr>
          <p:cNvPr id="5" name="Picture 4">
            <a:extLst>
              <a:ext uri="{FF2B5EF4-FFF2-40B4-BE49-F238E27FC236}">
                <a16:creationId xmlns:a16="http://schemas.microsoft.com/office/drawing/2014/main" id="{293D2757-1486-A89B-9D80-AFF0B6E833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52" y="883854"/>
            <a:ext cx="2861757" cy="3344017"/>
          </a:xfrm>
          <a:prstGeom prst="rect">
            <a:avLst/>
          </a:prstGeom>
          <a:ln w="19050">
            <a:solidFill>
              <a:schemeClr val="tx1"/>
            </a:solidFill>
          </a:ln>
        </p:spPr>
      </p:pic>
      <p:pic>
        <p:nvPicPr>
          <p:cNvPr id="7" name="Picture 6">
            <a:extLst>
              <a:ext uri="{FF2B5EF4-FFF2-40B4-BE49-F238E27FC236}">
                <a16:creationId xmlns:a16="http://schemas.microsoft.com/office/drawing/2014/main" id="{ECB74E17-93FF-8F72-44FA-D164091FDE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1807" y="874022"/>
            <a:ext cx="2881322" cy="3344017"/>
          </a:xfrm>
          <a:prstGeom prst="rect">
            <a:avLst/>
          </a:prstGeom>
          <a:ln w="19050">
            <a:solidFill>
              <a:schemeClr val="tx1"/>
            </a:solidFill>
          </a:ln>
        </p:spPr>
      </p:pic>
      <p:pic>
        <p:nvPicPr>
          <p:cNvPr id="9" name="Picture 8">
            <a:extLst>
              <a:ext uri="{FF2B5EF4-FFF2-40B4-BE49-F238E27FC236}">
                <a16:creationId xmlns:a16="http://schemas.microsoft.com/office/drawing/2014/main" id="{D0013745-50A9-35D1-AB0E-4266E2F4FC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2065" y="874023"/>
            <a:ext cx="2881322" cy="3353582"/>
          </a:xfrm>
          <a:prstGeom prst="rect">
            <a:avLst/>
          </a:prstGeom>
          <a:ln w="19050">
            <a:solidFill>
              <a:schemeClr val="tx1"/>
            </a:solidFill>
          </a:ln>
        </p:spPr>
      </p:pic>
      <p:pic>
        <p:nvPicPr>
          <p:cNvPr id="11" name="Picture 10">
            <a:extLst>
              <a:ext uri="{FF2B5EF4-FFF2-40B4-BE49-F238E27FC236}">
                <a16:creationId xmlns:a16="http://schemas.microsoft.com/office/drawing/2014/main" id="{C03D7421-5FBB-0A8B-B006-D1F5BFF6C76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80565" y="874022"/>
            <a:ext cx="2891934" cy="3353582"/>
          </a:xfrm>
          <a:prstGeom prst="rect">
            <a:avLst/>
          </a:prstGeom>
          <a:ln w="19050">
            <a:solidFill>
              <a:schemeClr val="tx1"/>
            </a:solidFill>
          </a:ln>
        </p:spPr>
      </p:pic>
      <p:sp>
        <p:nvSpPr>
          <p:cNvPr id="13" name="TextBox 12">
            <a:extLst>
              <a:ext uri="{FF2B5EF4-FFF2-40B4-BE49-F238E27FC236}">
                <a16:creationId xmlns:a16="http://schemas.microsoft.com/office/drawing/2014/main" id="{4F0DA179-711E-A405-93DD-139643D714C8}"/>
              </a:ext>
            </a:extLst>
          </p:cNvPr>
          <p:cNvSpPr txBox="1"/>
          <p:nvPr/>
        </p:nvSpPr>
        <p:spPr>
          <a:xfrm>
            <a:off x="124638" y="4234958"/>
            <a:ext cx="2576052" cy="307777"/>
          </a:xfrm>
          <a:prstGeom prst="rect">
            <a:avLst/>
          </a:prstGeom>
          <a:noFill/>
        </p:spPr>
        <p:txBody>
          <a:bodyPr wrap="square" rtlCol="0">
            <a:spAutoFit/>
          </a:bodyPr>
          <a:lstStyle/>
          <a:p>
            <a:pPr algn="ctr"/>
            <a:r>
              <a:rPr lang="en-US" sz="1400" b="1" dirty="0"/>
              <a:t>Decision Tree</a:t>
            </a:r>
            <a:endParaRPr lang="en-IN" sz="1400" b="1" dirty="0"/>
          </a:p>
        </p:txBody>
      </p:sp>
      <p:sp>
        <p:nvSpPr>
          <p:cNvPr id="14" name="TextBox 13">
            <a:extLst>
              <a:ext uri="{FF2B5EF4-FFF2-40B4-BE49-F238E27FC236}">
                <a16:creationId xmlns:a16="http://schemas.microsoft.com/office/drawing/2014/main" id="{00104746-4A67-F47F-83AD-2A3CDA6D0AFC}"/>
              </a:ext>
            </a:extLst>
          </p:cNvPr>
          <p:cNvSpPr txBox="1"/>
          <p:nvPr/>
        </p:nvSpPr>
        <p:spPr>
          <a:xfrm>
            <a:off x="3090172" y="4227604"/>
            <a:ext cx="2576052" cy="307777"/>
          </a:xfrm>
          <a:prstGeom prst="rect">
            <a:avLst/>
          </a:prstGeom>
          <a:noFill/>
        </p:spPr>
        <p:txBody>
          <a:bodyPr wrap="square" rtlCol="0">
            <a:spAutoFit/>
          </a:bodyPr>
          <a:lstStyle/>
          <a:p>
            <a:pPr algn="ctr"/>
            <a:r>
              <a:rPr lang="en-US" sz="1400" b="1" dirty="0"/>
              <a:t>Random Forest</a:t>
            </a:r>
            <a:endParaRPr lang="en-IN" sz="1400" b="1" dirty="0"/>
          </a:p>
        </p:txBody>
      </p:sp>
      <p:sp>
        <p:nvSpPr>
          <p:cNvPr id="15" name="TextBox 14">
            <a:extLst>
              <a:ext uri="{FF2B5EF4-FFF2-40B4-BE49-F238E27FC236}">
                <a16:creationId xmlns:a16="http://schemas.microsoft.com/office/drawing/2014/main" id="{956EFAE8-E28D-C6A7-1BE2-F6840C1516BD}"/>
              </a:ext>
            </a:extLst>
          </p:cNvPr>
          <p:cNvSpPr txBox="1"/>
          <p:nvPr/>
        </p:nvSpPr>
        <p:spPr>
          <a:xfrm>
            <a:off x="6055706" y="4234958"/>
            <a:ext cx="2576052" cy="307777"/>
          </a:xfrm>
          <a:prstGeom prst="rect">
            <a:avLst/>
          </a:prstGeom>
          <a:noFill/>
        </p:spPr>
        <p:txBody>
          <a:bodyPr wrap="square" rtlCol="0">
            <a:spAutoFit/>
          </a:bodyPr>
          <a:lstStyle/>
          <a:p>
            <a:pPr algn="ctr"/>
            <a:r>
              <a:rPr lang="en-US" sz="1400" b="1" dirty="0"/>
              <a:t>Gradient Boosting</a:t>
            </a:r>
            <a:endParaRPr lang="en-IN" sz="1400" b="1" dirty="0"/>
          </a:p>
        </p:txBody>
      </p:sp>
      <p:sp>
        <p:nvSpPr>
          <p:cNvPr id="16" name="TextBox 15">
            <a:extLst>
              <a:ext uri="{FF2B5EF4-FFF2-40B4-BE49-F238E27FC236}">
                <a16:creationId xmlns:a16="http://schemas.microsoft.com/office/drawing/2014/main" id="{D291BE4D-92D9-81A7-F028-FC5EE8E6C67B}"/>
              </a:ext>
            </a:extLst>
          </p:cNvPr>
          <p:cNvSpPr txBox="1"/>
          <p:nvPr/>
        </p:nvSpPr>
        <p:spPr>
          <a:xfrm>
            <a:off x="9138506" y="4238617"/>
            <a:ext cx="2576052" cy="307777"/>
          </a:xfrm>
          <a:prstGeom prst="rect">
            <a:avLst/>
          </a:prstGeom>
          <a:noFill/>
        </p:spPr>
        <p:txBody>
          <a:bodyPr wrap="square" rtlCol="0">
            <a:spAutoFit/>
          </a:bodyPr>
          <a:lstStyle/>
          <a:p>
            <a:pPr algn="ctr"/>
            <a:r>
              <a:rPr lang="en-US" sz="1400" b="1" dirty="0"/>
              <a:t>Cat Boost</a:t>
            </a:r>
            <a:endParaRPr lang="en-IN" sz="1400" b="1" dirty="0"/>
          </a:p>
        </p:txBody>
      </p:sp>
      <p:sp>
        <p:nvSpPr>
          <p:cNvPr id="17" name="TextBox 16">
            <a:extLst>
              <a:ext uri="{FF2B5EF4-FFF2-40B4-BE49-F238E27FC236}">
                <a16:creationId xmlns:a16="http://schemas.microsoft.com/office/drawing/2014/main" id="{EB6C8A0F-2F5D-FAB6-C8C0-4346A05711A7}"/>
              </a:ext>
            </a:extLst>
          </p:cNvPr>
          <p:cNvSpPr txBox="1"/>
          <p:nvPr/>
        </p:nvSpPr>
        <p:spPr>
          <a:xfrm>
            <a:off x="311012" y="4641057"/>
            <a:ext cx="11569975" cy="1815882"/>
          </a:xfrm>
          <a:prstGeom prst="rect">
            <a:avLst/>
          </a:prstGeom>
          <a:noFill/>
        </p:spPr>
        <p:txBody>
          <a:bodyPr wrap="square" rtlCol="0">
            <a:spAutoFit/>
          </a:bodyPr>
          <a:lstStyle/>
          <a:p>
            <a:r>
              <a:rPr lang="en-US" sz="1600" b="1" dirty="0"/>
              <a:t>Insights</a:t>
            </a:r>
            <a:r>
              <a:rPr lang="en-IN" sz="1600" b="1" dirty="0"/>
              <a:t>:</a:t>
            </a:r>
          </a:p>
          <a:p>
            <a:r>
              <a:rPr lang="en-IN" sz="1600" b="1" dirty="0"/>
              <a:t>Decision Tree </a:t>
            </a:r>
            <a:r>
              <a:rPr lang="en-IN" sz="1600" dirty="0"/>
              <a:t>performance </a:t>
            </a:r>
            <a:r>
              <a:rPr lang="en-IN" sz="1600" b="1" dirty="0"/>
              <a:t>slightly lags </a:t>
            </a:r>
            <a:r>
              <a:rPr lang="en-IN" sz="1600" dirty="0"/>
              <a:t>, there is  </a:t>
            </a:r>
            <a:r>
              <a:rPr lang="en-IN" sz="1600" b="1" dirty="0"/>
              <a:t>high</a:t>
            </a:r>
            <a:r>
              <a:rPr lang="en-IN" sz="1600" dirty="0"/>
              <a:t> Type 1 and Type 2 error with an </a:t>
            </a:r>
            <a:r>
              <a:rPr lang="en-IN" sz="1600" b="1" dirty="0"/>
              <a:t>imbalance</a:t>
            </a:r>
            <a:r>
              <a:rPr lang="en-IN" sz="1600" dirty="0"/>
              <a:t> of F1 Score.</a:t>
            </a:r>
          </a:p>
          <a:p>
            <a:r>
              <a:rPr lang="en-IN" sz="1600" b="1" dirty="0"/>
              <a:t>Random Forest </a:t>
            </a:r>
            <a:r>
              <a:rPr lang="en-IN" sz="1600" dirty="0"/>
              <a:t>performs </a:t>
            </a:r>
            <a:r>
              <a:rPr lang="en-IN" sz="1600" b="1" dirty="0"/>
              <a:t>slightly better </a:t>
            </a:r>
            <a:r>
              <a:rPr lang="en-IN" sz="1600" dirty="0"/>
              <a:t>than Decision Tree , with low F1 Score .There is </a:t>
            </a:r>
            <a:r>
              <a:rPr lang="en-IN" sz="1600" b="1" dirty="0"/>
              <a:t>high</a:t>
            </a:r>
            <a:r>
              <a:rPr lang="en-IN" sz="1600" dirty="0"/>
              <a:t> Precision and low Recall.</a:t>
            </a:r>
          </a:p>
          <a:p>
            <a:r>
              <a:rPr lang="en-IN" sz="1600" b="1" dirty="0"/>
              <a:t>Gradient Boosting </a:t>
            </a:r>
            <a:r>
              <a:rPr lang="en-IN" sz="1600" dirty="0"/>
              <a:t>performance has </a:t>
            </a:r>
            <a:r>
              <a:rPr lang="en-IN" sz="1600" b="1" dirty="0"/>
              <a:t>improved</a:t>
            </a:r>
            <a:r>
              <a:rPr lang="en-IN" sz="1600" dirty="0"/>
              <a:t> with little imbalance , now there is </a:t>
            </a:r>
            <a:r>
              <a:rPr lang="en-IN" sz="1600" b="1" dirty="0"/>
              <a:t>better</a:t>
            </a:r>
            <a:r>
              <a:rPr lang="en-IN" sz="1600" dirty="0"/>
              <a:t> balance between F1 Score and the Precision has improved too.</a:t>
            </a:r>
          </a:p>
          <a:p>
            <a:r>
              <a:rPr lang="en-IN" sz="1600" b="1" dirty="0" err="1"/>
              <a:t>CatBoost</a:t>
            </a:r>
            <a:r>
              <a:rPr lang="en-IN" sz="1600" dirty="0"/>
              <a:t> performs the </a:t>
            </a:r>
            <a:r>
              <a:rPr lang="en-IN" sz="1600" b="1" dirty="0"/>
              <a:t>best</a:t>
            </a:r>
            <a:r>
              <a:rPr lang="en-IN" sz="1600" dirty="0"/>
              <a:t> among all the above models with improving the F1 Score , </a:t>
            </a:r>
            <a:r>
              <a:rPr lang="en-IN" sz="1600" b="1" dirty="0"/>
              <a:t>minimizing</a:t>
            </a:r>
            <a:r>
              <a:rPr lang="en-IN" sz="1600" dirty="0"/>
              <a:t> the imbalance , giving a </a:t>
            </a:r>
            <a:r>
              <a:rPr lang="en-IN" sz="1600" b="1" dirty="0"/>
              <a:t>better judgement </a:t>
            </a:r>
            <a:r>
              <a:rPr lang="en-IN" sz="1600" dirty="0"/>
              <a:t>of converted and non converted customers.</a:t>
            </a:r>
          </a:p>
        </p:txBody>
      </p:sp>
    </p:spTree>
    <p:extLst>
      <p:ext uri="{BB962C8B-B14F-4D97-AF65-F5344CB8AC3E}">
        <p14:creationId xmlns:p14="http://schemas.microsoft.com/office/powerpoint/2010/main" val="48140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4" grpId="0"/>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a:extLst>
            <a:ext uri="{FF2B5EF4-FFF2-40B4-BE49-F238E27FC236}">
              <a16:creationId xmlns:a16="http://schemas.microsoft.com/office/drawing/2014/main" id="{DC232012-0658-5081-45B9-14EF19F796A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0755BEE-3E8B-2A5A-6B40-FFD7FB273E61}"/>
              </a:ext>
            </a:extLst>
          </p:cNvPr>
          <p:cNvSpPr txBox="1"/>
          <p:nvPr/>
        </p:nvSpPr>
        <p:spPr>
          <a:xfrm>
            <a:off x="302525" y="104581"/>
            <a:ext cx="9772999" cy="769441"/>
          </a:xfrm>
          <a:prstGeom prst="rect">
            <a:avLst/>
          </a:prstGeom>
          <a:noFill/>
        </p:spPr>
        <p:txBody>
          <a:bodyPr wrap="square" rtlCol="0">
            <a:spAutoFit/>
          </a:bodyPr>
          <a:lstStyle/>
          <a:p>
            <a:r>
              <a:rPr lang="en-IN" sz="4400" b="1" dirty="0"/>
              <a:t>Evaluation Matrix (Over-sampling) : </a:t>
            </a:r>
          </a:p>
        </p:txBody>
      </p:sp>
      <p:sp>
        <p:nvSpPr>
          <p:cNvPr id="21" name="Rectangle 20">
            <a:extLst>
              <a:ext uri="{FF2B5EF4-FFF2-40B4-BE49-F238E27FC236}">
                <a16:creationId xmlns:a16="http://schemas.microsoft.com/office/drawing/2014/main" id="{2E187FBB-D81F-79B3-48D2-B18BDFDB19A1}"/>
              </a:ext>
            </a:extLst>
          </p:cNvPr>
          <p:cNvSpPr/>
          <p:nvPr/>
        </p:nvSpPr>
        <p:spPr>
          <a:xfrm>
            <a:off x="3110743" y="1776112"/>
            <a:ext cx="2883717" cy="410219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3" name="Rectangle 32">
            <a:extLst>
              <a:ext uri="{FF2B5EF4-FFF2-40B4-BE49-F238E27FC236}">
                <a16:creationId xmlns:a16="http://schemas.microsoft.com/office/drawing/2014/main" id="{1711347E-F371-8795-D690-4C9E13C853A2}"/>
              </a:ext>
            </a:extLst>
          </p:cNvPr>
          <p:cNvSpPr/>
          <p:nvPr/>
        </p:nvSpPr>
        <p:spPr>
          <a:xfrm>
            <a:off x="2521815" y="1776112"/>
            <a:ext cx="2883717" cy="410219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1" name="Rectangle 30">
            <a:extLst>
              <a:ext uri="{FF2B5EF4-FFF2-40B4-BE49-F238E27FC236}">
                <a16:creationId xmlns:a16="http://schemas.microsoft.com/office/drawing/2014/main" id="{D523737E-D774-3587-6128-9F43E6C2B5C6}"/>
              </a:ext>
            </a:extLst>
          </p:cNvPr>
          <p:cNvSpPr/>
          <p:nvPr/>
        </p:nvSpPr>
        <p:spPr>
          <a:xfrm>
            <a:off x="2521815" y="979698"/>
            <a:ext cx="2883717" cy="97477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TextBox 12">
            <a:extLst>
              <a:ext uri="{FF2B5EF4-FFF2-40B4-BE49-F238E27FC236}">
                <a16:creationId xmlns:a16="http://schemas.microsoft.com/office/drawing/2014/main" id="{3D62B55C-AD07-9FE2-4C18-09E1B7DF3487}"/>
              </a:ext>
            </a:extLst>
          </p:cNvPr>
          <p:cNvSpPr txBox="1"/>
          <p:nvPr/>
        </p:nvSpPr>
        <p:spPr>
          <a:xfrm>
            <a:off x="124638" y="4234958"/>
            <a:ext cx="2576052" cy="307777"/>
          </a:xfrm>
          <a:prstGeom prst="rect">
            <a:avLst/>
          </a:prstGeom>
          <a:noFill/>
        </p:spPr>
        <p:txBody>
          <a:bodyPr wrap="square" rtlCol="0">
            <a:spAutoFit/>
          </a:bodyPr>
          <a:lstStyle/>
          <a:p>
            <a:pPr algn="ctr"/>
            <a:r>
              <a:rPr lang="en-US" sz="1400" b="1" dirty="0"/>
              <a:t>Decision Tree</a:t>
            </a:r>
            <a:endParaRPr lang="en-IN" sz="1400" b="1" dirty="0"/>
          </a:p>
        </p:txBody>
      </p:sp>
      <p:sp>
        <p:nvSpPr>
          <p:cNvPr id="14" name="TextBox 13">
            <a:extLst>
              <a:ext uri="{FF2B5EF4-FFF2-40B4-BE49-F238E27FC236}">
                <a16:creationId xmlns:a16="http://schemas.microsoft.com/office/drawing/2014/main" id="{961BE76C-6EE2-12B8-E81F-B77CDE68AC05}"/>
              </a:ext>
            </a:extLst>
          </p:cNvPr>
          <p:cNvSpPr txBox="1"/>
          <p:nvPr/>
        </p:nvSpPr>
        <p:spPr>
          <a:xfrm>
            <a:off x="3090172" y="4227604"/>
            <a:ext cx="2576052" cy="307777"/>
          </a:xfrm>
          <a:prstGeom prst="rect">
            <a:avLst/>
          </a:prstGeom>
          <a:noFill/>
        </p:spPr>
        <p:txBody>
          <a:bodyPr wrap="square" rtlCol="0">
            <a:spAutoFit/>
          </a:bodyPr>
          <a:lstStyle/>
          <a:p>
            <a:pPr algn="ctr"/>
            <a:r>
              <a:rPr lang="en-US" sz="1400" b="1" dirty="0"/>
              <a:t>Random Forest</a:t>
            </a:r>
            <a:endParaRPr lang="en-IN" sz="1400" b="1" dirty="0"/>
          </a:p>
        </p:txBody>
      </p:sp>
      <p:sp>
        <p:nvSpPr>
          <p:cNvPr id="15" name="TextBox 14">
            <a:extLst>
              <a:ext uri="{FF2B5EF4-FFF2-40B4-BE49-F238E27FC236}">
                <a16:creationId xmlns:a16="http://schemas.microsoft.com/office/drawing/2014/main" id="{6679BC0F-221A-FB3A-0B5E-2239FBD26905}"/>
              </a:ext>
            </a:extLst>
          </p:cNvPr>
          <p:cNvSpPr txBox="1"/>
          <p:nvPr/>
        </p:nvSpPr>
        <p:spPr>
          <a:xfrm>
            <a:off x="6055706" y="4234958"/>
            <a:ext cx="2576052" cy="307777"/>
          </a:xfrm>
          <a:prstGeom prst="rect">
            <a:avLst/>
          </a:prstGeom>
          <a:noFill/>
        </p:spPr>
        <p:txBody>
          <a:bodyPr wrap="square" rtlCol="0">
            <a:spAutoFit/>
          </a:bodyPr>
          <a:lstStyle/>
          <a:p>
            <a:pPr algn="ctr"/>
            <a:r>
              <a:rPr lang="en-US" sz="1400" b="1" dirty="0"/>
              <a:t>Gradient Boosting</a:t>
            </a:r>
            <a:endParaRPr lang="en-IN" sz="1400" b="1" dirty="0"/>
          </a:p>
        </p:txBody>
      </p:sp>
      <p:sp>
        <p:nvSpPr>
          <p:cNvPr id="16" name="TextBox 15">
            <a:extLst>
              <a:ext uri="{FF2B5EF4-FFF2-40B4-BE49-F238E27FC236}">
                <a16:creationId xmlns:a16="http://schemas.microsoft.com/office/drawing/2014/main" id="{E049E0B0-5FB8-7B72-C94C-BD2C8914A3CC}"/>
              </a:ext>
            </a:extLst>
          </p:cNvPr>
          <p:cNvSpPr txBox="1"/>
          <p:nvPr/>
        </p:nvSpPr>
        <p:spPr>
          <a:xfrm>
            <a:off x="9138506" y="4238617"/>
            <a:ext cx="2576052" cy="307777"/>
          </a:xfrm>
          <a:prstGeom prst="rect">
            <a:avLst/>
          </a:prstGeom>
          <a:noFill/>
        </p:spPr>
        <p:txBody>
          <a:bodyPr wrap="square" rtlCol="0">
            <a:spAutoFit/>
          </a:bodyPr>
          <a:lstStyle/>
          <a:p>
            <a:pPr algn="ctr"/>
            <a:r>
              <a:rPr lang="en-US" sz="1400" b="1" dirty="0"/>
              <a:t>Cat Boost</a:t>
            </a:r>
            <a:endParaRPr lang="en-IN" sz="1400" b="1" dirty="0"/>
          </a:p>
        </p:txBody>
      </p:sp>
      <p:sp>
        <p:nvSpPr>
          <p:cNvPr id="17" name="TextBox 16">
            <a:extLst>
              <a:ext uri="{FF2B5EF4-FFF2-40B4-BE49-F238E27FC236}">
                <a16:creationId xmlns:a16="http://schemas.microsoft.com/office/drawing/2014/main" id="{D4EE54A7-8696-B1A2-5CB6-7AD271523BC8}"/>
              </a:ext>
            </a:extLst>
          </p:cNvPr>
          <p:cNvSpPr txBox="1"/>
          <p:nvPr/>
        </p:nvSpPr>
        <p:spPr>
          <a:xfrm>
            <a:off x="179718" y="4642593"/>
            <a:ext cx="11569975" cy="1815882"/>
          </a:xfrm>
          <a:prstGeom prst="rect">
            <a:avLst/>
          </a:prstGeom>
          <a:noFill/>
        </p:spPr>
        <p:txBody>
          <a:bodyPr wrap="square" rtlCol="0">
            <a:spAutoFit/>
          </a:bodyPr>
          <a:lstStyle/>
          <a:p>
            <a:r>
              <a:rPr lang="en-US" sz="1600" b="1" dirty="0"/>
              <a:t>Insights</a:t>
            </a:r>
            <a:r>
              <a:rPr lang="en-IN" sz="1600" b="1" dirty="0"/>
              <a:t>:</a:t>
            </a:r>
          </a:p>
          <a:p>
            <a:r>
              <a:rPr lang="en-IN" sz="1600" b="1" dirty="0"/>
              <a:t>Decision Tree </a:t>
            </a:r>
            <a:r>
              <a:rPr lang="en-IN" sz="1600" dirty="0"/>
              <a:t>with SMOTE </a:t>
            </a:r>
            <a:r>
              <a:rPr lang="en-IN" sz="1600" b="1" dirty="0"/>
              <a:t>doesn’t</a:t>
            </a:r>
            <a:r>
              <a:rPr lang="en-IN" sz="1600" dirty="0"/>
              <a:t> perform well , it has </a:t>
            </a:r>
            <a:r>
              <a:rPr lang="en-IN" sz="1600" b="1" dirty="0"/>
              <a:t>imbalance</a:t>
            </a:r>
            <a:r>
              <a:rPr lang="en-IN" sz="1600" dirty="0"/>
              <a:t> and </a:t>
            </a:r>
            <a:r>
              <a:rPr lang="en-IN" sz="1600" b="1" dirty="0"/>
              <a:t>noise</a:t>
            </a:r>
            <a:r>
              <a:rPr lang="en-IN" sz="1600" dirty="0"/>
              <a:t> leading it to not perform well.</a:t>
            </a:r>
          </a:p>
          <a:p>
            <a:r>
              <a:rPr lang="en-IN" sz="1600" b="1" dirty="0"/>
              <a:t>Random Forest </a:t>
            </a:r>
            <a:r>
              <a:rPr lang="en-IN" sz="1600" dirty="0"/>
              <a:t>with SMOTE </a:t>
            </a:r>
            <a:r>
              <a:rPr lang="en-IN" sz="1600" b="1" dirty="0"/>
              <a:t>improved</a:t>
            </a:r>
            <a:r>
              <a:rPr lang="en-IN" sz="1600" dirty="0"/>
              <a:t> significantly from previous one creating better F1 score and other metrices.</a:t>
            </a:r>
          </a:p>
          <a:p>
            <a:r>
              <a:rPr lang="en-IN" sz="1600" b="1" dirty="0"/>
              <a:t>Gradient Boosting </a:t>
            </a:r>
            <a:r>
              <a:rPr lang="en-IN" sz="1600" dirty="0"/>
              <a:t>with SMOTE the </a:t>
            </a:r>
            <a:r>
              <a:rPr lang="en-IN" sz="1600" b="1" dirty="0"/>
              <a:t>F1 Score </a:t>
            </a:r>
            <a:r>
              <a:rPr lang="en-IN" sz="1600" dirty="0"/>
              <a:t>has </a:t>
            </a:r>
            <a:r>
              <a:rPr lang="en-IN" sz="1600" b="1" dirty="0"/>
              <a:t>improved</a:t>
            </a:r>
            <a:r>
              <a:rPr lang="en-IN" sz="1600" dirty="0"/>
              <a:t> , but </a:t>
            </a:r>
            <a:r>
              <a:rPr lang="en-IN" sz="1600" b="1" dirty="0"/>
              <a:t>Recall increasing </a:t>
            </a:r>
            <a:r>
              <a:rPr lang="en-IN" sz="1600" dirty="0"/>
              <a:t>but the model is able to identify Conversions better than other models</a:t>
            </a:r>
          </a:p>
          <a:p>
            <a:r>
              <a:rPr lang="en-IN" sz="1600" b="1" dirty="0" err="1"/>
              <a:t>CatBoost</a:t>
            </a:r>
            <a:r>
              <a:rPr lang="en-IN" sz="1600" dirty="0"/>
              <a:t> with SMOTE performs the </a:t>
            </a:r>
            <a:r>
              <a:rPr lang="en-IN" sz="1600" b="1" dirty="0"/>
              <a:t>best</a:t>
            </a:r>
            <a:r>
              <a:rPr lang="en-IN" sz="1600" dirty="0"/>
              <a:t> among the above mentioned models , </a:t>
            </a:r>
            <a:r>
              <a:rPr lang="en-IN" sz="1600" b="1" dirty="0"/>
              <a:t>Recall</a:t>
            </a:r>
            <a:r>
              <a:rPr lang="en-IN" sz="1600" dirty="0"/>
              <a:t> has also </a:t>
            </a:r>
            <a:r>
              <a:rPr lang="en-IN" sz="1600" b="1" dirty="0"/>
              <a:t>decreased</a:t>
            </a:r>
            <a:r>
              <a:rPr lang="en-IN" sz="1600" dirty="0"/>
              <a:t> which is good as per the problem statement.</a:t>
            </a:r>
          </a:p>
        </p:txBody>
      </p:sp>
      <p:pic>
        <p:nvPicPr>
          <p:cNvPr id="4" name="Picture 3">
            <a:extLst>
              <a:ext uri="{FF2B5EF4-FFF2-40B4-BE49-F238E27FC236}">
                <a16:creationId xmlns:a16="http://schemas.microsoft.com/office/drawing/2014/main" id="{388F33ED-4DD0-DFCA-3CB2-F2EF3D6F1E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718" y="895413"/>
            <a:ext cx="2670333" cy="3260888"/>
          </a:xfrm>
          <a:prstGeom prst="rect">
            <a:avLst/>
          </a:prstGeom>
          <a:ln w="19050">
            <a:solidFill>
              <a:schemeClr val="tx1"/>
            </a:solidFill>
          </a:ln>
        </p:spPr>
      </p:pic>
      <p:pic>
        <p:nvPicPr>
          <p:cNvPr id="8" name="Picture 7">
            <a:extLst>
              <a:ext uri="{FF2B5EF4-FFF2-40B4-BE49-F238E27FC236}">
                <a16:creationId xmlns:a16="http://schemas.microsoft.com/office/drawing/2014/main" id="{20D9FF91-7BDF-AECB-D987-DA21BE4E3A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7226" y="898079"/>
            <a:ext cx="2766088" cy="3272268"/>
          </a:xfrm>
          <a:prstGeom prst="rect">
            <a:avLst/>
          </a:prstGeom>
          <a:ln w="19050">
            <a:solidFill>
              <a:schemeClr val="tx1"/>
            </a:solidFill>
          </a:ln>
        </p:spPr>
      </p:pic>
      <p:pic>
        <p:nvPicPr>
          <p:cNvPr id="12" name="Picture 11">
            <a:extLst>
              <a:ext uri="{FF2B5EF4-FFF2-40B4-BE49-F238E27FC236}">
                <a16:creationId xmlns:a16="http://schemas.microsoft.com/office/drawing/2014/main" id="{1F7AC293-F124-0163-0A16-44A8ED213964}"/>
              </a:ext>
            </a:extLst>
          </p:cNvPr>
          <p:cNvPicPr>
            <a:picLocks noChangeAspect="1"/>
          </p:cNvPicPr>
          <p:nvPr/>
        </p:nvPicPr>
        <p:blipFill>
          <a:blip r:embed="rId5">
            <a:extLst>
              <a:ext uri="{28A0092B-C50C-407E-A947-70E740481C1C}">
                <a14:useLocalDpi xmlns:a14="http://schemas.microsoft.com/office/drawing/2010/main" val="0"/>
              </a:ext>
            </a:extLst>
          </a:blip>
          <a:srcRect l="2396"/>
          <a:stretch/>
        </p:blipFill>
        <p:spPr>
          <a:xfrm>
            <a:off x="5933455" y="887905"/>
            <a:ext cx="2720815" cy="3268396"/>
          </a:xfrm>
          <a:prstGeom prst="rect">
            <a:avLst/>
          </a:prstGeom>
          <a:ln w="19050">
            <a:solidFill>
              <a:schemeClr val="tx1"/>
            </a:solidFill>
          </a:ln>
        </p:spPr>
      </p:pic>
      <p:pic>
        <p:nvPicPr>
          <p:cNvPr id="19" name="Picture 18">
            <a:extLst>
              <a:ext uri="{FF2B5EF4-FFF2-40B4-BE49-F238E27FC236}">
                <a16:creationId xmlns:a16="http://schemas.microsoft.com/office/drawing/2014/main" id="{85D3758C-AA25-E0C9-207B-01015FB15E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60009" y="874022"/>
            <a:ext cx="2728754" cy="3268396"/>
          </a:xfrm>
          <a:prstGeom prst="rect">
            <a:avLst/>
          </a:prstGeom>
          <a:ln w="19050">
            <a:solidFill>
              <a:schemeClr val="tx1"/>
            </a:solidFill>
          </a:ln>
        </p:spPr>
      </p:pic>
    </p:spTree>
    <p:extLst>
      <p:ext uri="{BB962C8B-B14F-4D97-AF65-F5344CB8AC3E}">
        <p14:creationId xmlns:p14="http://schemas.microsoft.com/office/powerpoint/2010/main" val="1583005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4" grpId="0"/>
      <p:bldP spid="15"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a:extLst>
            <a:ext uri="{FF2B5EF4-FFF2-40B4-BE49-F238E27FC236}">
              <a16:creationId xmlns:a16="http://schemas.microsoft.com/office/drawing/2014/main" id="{677B14D2-34C1-83D0-7131-E1ECFF41227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ED108CF-8F1D-337C-1365-943C941021F4}"/>
              </a:ext>
            </a:extLst>
          </p:cNvPr>
          <p:cNvSpPr txBox="1"/>
          <p:nvPr/>
        </p:nvSpPr>
        <p:spPr>
          <a:xfrm>
            <a:off x="302525" y="104581"/>
            <a:ext cx="9772999" cy="769441"/>
          </a:xfrm>
          <a:prstGeom prst="rect">
            <a:avLst/>
          </a:prstGeom>
          <a:noFill/>
        </p:spPr>
        <p:txBody>
          <a:bodyPr wrap="square" rtlCol="0">
            <a:spAutoFit/>
          </a:bodyPr>
          <a:lstStyle/>
          <a:p>
            <a:r>
              <a:rPr lang="en-IN" sz="4400" b="1" dirty="0"/>
              <a:t>Precision Recall Curve : </a:t>
            </a:r>
          </a:p>
        </p:txBody>
      </p:sp>
      <p:pic>
        <p:nvPicPr>
          <p:cNvPr id="5" name="Picture 4">
            <a:extLst>
              <a:ext uri="{FF2B5EF4-FFF2-40B4-BE49-F238E27FC236}">
                <a16:creationId xmlns:a16="http://schemas.microsoft.com/office/drawing/2014/main" id="{F059D92D-0907-9EE7-2E9E-D4549838A3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010" y="874021"/>
            <a:ext cx="5430322" cy="2970391"/>
          </a:xfrm>
          <a:prstGeom prst="rect">
            <a:avLst/>
          </a:prstGeom>
          <a:ln w="19050">
            <a:solidFill>
              <a:schemeClr val="tx1"/>
            </a:solidFill>
          </a:ln>
        </p:spPr>
      </p:pic>
      <p:pic>
        <p:nvPicPr>
          <p:cNvPr id="7" name="Picture 6">
            <a:extLst>
              <a:ext uri="{FF2B5EF4-FFF2-40B4-BE49-F238E27FC236}">
                <a16:creationId xmlns:a16="http://schemas.microsoft.com/office/drawing/2014/main" id="{E94214F8-8CD2-5CEC-9D72-332B4C3496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2847" y="874021"/>
            <a:ext cx="6292829" cy="2970391"/>
          </a:xfrm>
          <a:prstGeom prst="rect">
            <a:avLst/>
          </a:prstGeom>
          <a:ln w="19050">
            <a:solidFill>
              <a:schemeClr val="tx1"/>
            </a:solidFill>
          </a:ln>
        </p:spPr>
      </p:pic>
      <p:sp>
        <p:nvSpPr>
          <p:cNvPr id="10" name="TextBox 9">
            <a:extLst>
              <a:ext uri="{FF2B5EF4-FFF2-40B4-BE49-F238E27FC236}">
                <a16:creationId xmlns:a16="http://schemas.microsoft.com/office/drawing/2014/main" id="{A57D0755-6553-9BBB-0A3D-8133B2B79A4B}"/>
              </a:ext>
            </a:extLst>
          </p:cNvPr>
          <p:cNvSpPr txBox="1"/>
          <p:nvPr/>
        </p:nvSpPr>
        <p:spPr>
          <a:xfrm>
            <a:off x="136010" y="4145424"/>
            <a:ext cx="5429681" cy="2308324"/>
          </a:xfrm>
          <a:prstGeom prst="rect">
            <a:avLst/>
          </a:prstGeom>
          <a:noFill/>
        </p:spPr>
        <p:txBody>
          <a:bodyPr wrap="square">
            <a:spAutoFit/>
          </a:bodyPr>
          <a:lstStyle/>
          <a:p>
            <a:pPr algn="l">
              <a:buFont typeface="Arial" panose="020B0604020202020204" pitchFamily="34" charset="0"/>
              <a:buChar char="•"/>
            </a:pPr>
            <a:r>
              <a:rPr lang="en-US" sz="1600" b="0" i="0" dirty="0" err="1">
                <a:effectLst/>
                <a:latin typeface="system-ui"/>
              </a:rPr>
              <a:t>CatBoosting</a:t>
            </a:r>
            <a:r>
              <a:rPr lang="en-US" sz="1600" b="0" i="0" dirty="0">
                <a:effectLst/>
                <a:latin typeface="system-ui"/>
              </a:rPr>
              <a:t> has the </a:t>
            </a:r>
            <a:r>
              <a:rPr lang="en-US" sz="1600" b="1" i="0" dirty="0">
                <a:effectLst/>
                <a:latin typeface="system-ui"/>
              </a:rPr>
              <a:t>highest</a:t>
            </a:r>
            <a:r>
              <a:rPr lang="en-US" sz="1600" b="0" i="0" dirty="0">
                <a:effectLst/>
                <a:latin typeface="system-ui"/>
              </a:rPr>
              <a:t> AP (0.96), followed by Gradient Boosting (0.96), Random Forest (0.95), and then Decision Tree (0.91). This means </a:t>
            </a:r>
            <a:r>
              <a:rPr lang="en-US" sz="1600" b="0" i="0" dirty="0" err="1">
                <a:effectLst/>
                <a:latin typeface="system-ui"/>
              </a:rPr>
              <a:t>CatBoost</a:t>
            </a:r>
            <a:r>
              <a:rPr lang="en-US" sz="1600" b="0" i="0" dirty="0">
                <a:effectLst/>
                <a:latin typeface="system-ui"/>
              </a:rPr>
              <a:t> and Gradient Boosting are better at maintaining high precision and recall simultaneously.</a:t>
            </a:r>
          </a:p>
          <a:p>
            <a:pPr algn="l"/>
            <a:endParaRPr lang="en-US" sz="1600" b="0" i="0" dirty="0">
              <a:effectLst/>
              <a:latin typeface="system-ui"/>
            </a:endParaRPr>
          </a:p>
          <a:p>
            <a:pPr algn="l">
              <a:buFont typeface="Arial" panose="020B0604020202020204" pitchFamily="34" charset="0"/>
              <a:buChar char="•"/>
            </a:pPr>
            <a:r>
              <a:rPr lang="en-US" sz="1600" b="0" i="0" dirty="0">
                <a:effectLst/>
                <a:latin typeface="system-ui"/>
              </a:rPr>
              <a:t>As </a:t>
            </a:r>
            <a:r>
              <a:rPr lang="en-US" sz="1600" b="1" i="0" dirty="0">
                <a:effectLst/>
                <a:latin typeface="system-ui"/>
              </a:rPr>
              <a:t>High recall</a:t>
            </a:r>
            <a:r>
              <a:rPr lang="en-US" sz="1600" b="0" i="0" dirty="0">
                <a:effectLst/>
                <a:latin typeface="system-ui"/>
              </a:rPr>
              <a:t> is likely more critical since missing potential conversions could mean lost </a:t>
            </a:r>
            <a:r>
              <a:rPr lang="en-US" sz="1600" b="0" i="0" dirty="0" err="1">
                <a:effectLst/>
                <a:latin typeface="system-ui"/>
              </a:rPr>
              <a:t>revenue,</a:t>
            </a:r>
            <a:r>
              <a:rPr lang="en-US" sz="1600" b="1" i="0" dirty="0" err="1">
                <a:effectLst/>
                <a:latin typeface="system-ui"/>
              </a:rPr>
              <a:t>CatBoosting</a:t>
            </a:r>
            <a:r>
              <a:rPr lang="en-US" sz="1600" b="1" i="0" dirty="0">
                <a:effectLst/>
                <a:latin typeface="system-ui"/>
              </a:rPr>
              <a:t> or Gradient Boosting</a:t>
            </a:r>
            <a:r>
              <a:rPr lang="en-US" sz="1600" b="0" i="0" dirty="0">
                <a:effectLst/>
                <a:latin typeface="system-ui"/>
              </a:rPr>
              <a:t> should be preferred, given their higher performance across recall values.</a:t>
            </a:r>
          </a:p>
        </p:txBody>
      </p:sp>
      <p:sp>
        <p:nvSpPr>
          <p:cNvPr id="18" name="TextBox 17">
            <a:extLst>
              <a:ext uri="{FF2B5EF4-FFF2-40B4-BE49-F238E27FC236}">
                <a16:creationId xmlns:a16="http://schemas.microsoft.com/office/drawing/2014/main" id="{9693B822-45DC-10E8-9EC4-D8EFAE370854}"/>
              </a:ext>
            </a:extLst>
          </p:cNvPr>
          <p:cNvSpPr txBox="1"/>
          <p:nvPr/>
        </p:nvSpPr>
        <p:spPr>
          <a:xfrm>
            <a:off x="5732847" y="4053444"/>
            <a:ext cx="6096000" cy="2800767"/>
          </a:xfrm>
          <a:prstGeom prst="rect">
            <a:avLst/>
          </a:prstGeom>
          <a:noFill/>
        </p:spPr>
        <p:txBody>
          <a:bodyPr wrap="square">
            <a:spAutoFit/>
          </a:bodyPr>
          <a:lstStyle/>
          <a:p>
            <a:pPr algn="l">
              <a:buFont typeface="Arial" panose="020B0604020202020204" pitchFamily="34" charset="0"/>
              <a:buChar char="•"/>
            </a:pPr>
            <a:r>
              <a:rPr lang="en-US" sz="1600" b="1" i="0" dirty="0" err="1">
                <a:effectLst/>
                <a:latin typeface="system-ui"/>
              </a:rPr>
              <a:t>CatBoosting</a:t>
            </a:r>
            <a:r>
              <a:rPr lang="en-US" sz="1600" b="1" i="0" dirty="0">
                <a:effectLst/>
                <a:latin typeface="system-ui"/>
              </a:rPr>
              <a:t> and </a:t>
            </a:r>
            <a:r>
              <a:rPr lang="en-US" sz="1600" b="1" i="0" dirty="0" err="1">
                <a:effectLst/>
                <a:latin typeface="system-ui"/>
              </a:rPr>
              <a:t>GradientBoosting</a:t>
            </a:r>
            <a:r>
              <a:rPr lang="en-US" sz="1600" b="0" i="0" dirty="0">
                <a:effectLst/>
                <a:latin typeface="system-ui"/>
              </a:rPr>
              <a:t> models </a:t>
            </a:r>
            <a:r>
              <a:rPr lang="en-US" sz="1600" b="1" i="0" dirty="0">
                <a:effectLst/>
                <a:latin typeface="system-ui"/>
              </a:rPr>
              <a:t>excel</a:t>
            </a:r>
            <a:r>
              <a:rPr lang="en-US" sz="1600" b="0" i="0" dirty="0">
                <a:effectLst/>
                <a:latin typeface="system-ui"/>
              </a:rPr>
              <a:t> due to their ability to capture non-linear patterns and handle complex feature interactions. Their higher AP values and curve shapes show they balance precision and recall well.</a:t>
            </a:r>
          </a:p>
          <a:p>
            <a:pPr algn="l"/>
            <a:endParaRPr lang="en-US" sz="1600" b="0" i="0" dirty="0">
              <a:effectLst/>
              <a:latin typeface="system-ui"/>
            </a:endParaRPr>
          </a:p>
          <a:p>
            <a:pPr algn="l">
              <a:buFont typeface="Arial" panose="020B0604020202020204" pitchFamily="34" charset="0"/>
              <a:buChar char="•"/>
            </a:pPr>
            <a:r>
              <a:rPr lang="en-US" sz="1600" b="1" i="0" dirty="0">
                <a:effectLst/>
                <a:latin typeface="system-ui"/>
              </a:rPr>
              <a:t>Random Forest</a:t>
            </a:r>
            <a:r>
              <a:rPr lang="en-US" sz="1600" b="0" i="0" dirty="0">
                <a:effectLst/>
                <a:latin typeface="system-ui"/>
              </a:rPr>
              <a:t> </a:t>
            </a:r>
            <a:r>
              <a:rPr lang="en-US" sz="1600" b="0" i="0" dirty="0" err="1">
                <a:effectLst/>
                <a:latin typeface="system-ui"/>
              </a:rPr>
              <a:t>erforms</a:t>
            </a:r>
            <a:r>
              <a:rPr lang="en-US" sz="1600" b="0" i="0" dirty="0">
                <a:effectLst/>
                <a:latin typeface="system-ui"/>
              </a:rPr>
              <a:t> well (AP = 0.95), it slightly underperforms compared to boosting models because it might be less optimized for feature weighting or minority class sensitivity.</a:t>
            </a:r>
          </a:p>
          <a:p>
            <a:pPr algn="l">
              <a:buFont typeface="Arial" panose="020B0604020202020204" pitchFamily="34" charset="0"/>
              <a:buChar char="•"/>
            </a:pPr>
            <a:endParaRPr lang="en-US" sz="1600" b="0" i="0" dirty="0">
              <a:effectLst/>
              <a:latin typeface="system-ui"/>
            </a:endParaRPr>
          </a:p>
          <a:p>
            <a:pPr algn="l">
              <a:buFont typeface="Arial" panose="020B0604020202020204" pitchFamily="34" charset="0"/>
              <a:buChar char="•"/>
            </a:pPr>
            <a:r>
              <a:rPr lang="en-US" sz="1600" b="1" i="0" dirty="0">
                <a:effectLst/>
                <a:latin typeface="system-ui"/>
              </a:rPr>
              <a:t>Decision Tree</a:t>
            </a:r>
            <a:r>
              <a:rPr lang="en-US" sz="1600" b="0" i="0" dirty="0">
                <a:effectLst/>
                <a:latin typeface="system-ui"/>
              </a:rPr>
              <a:t> lacks the robustness of ensemble methods, leading to poorer precision and recall across thresholds.</a:t>
            </a:r>
          </a:p>
        </p:txBody>
      </p:sp>
    </p:spTree>
    <p:extLst>
      <p:ext uri="{BB962C8B-B14F-4D97-AF65-F5344CB8AC3E}">
        <p14:creationId xmlns:p14="http://schemas.microsoft.com/office/powerpoint/2010/main" val="3393303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a:extLst>
            <a:ext uri="{FF2B5EF4-FFF2-40B4-BE49-F238E27FC236}">
              <a16:creationId xmlns:a16="http://schemas.microsoft.com/office/drawing/2014/main" id="{AA165ECA-A687-39F8-DE50-9D8D96674BF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A3DA9D0-C038-24EE-13B5-5B43E507CF2A}"/>
              </a:ext>
            </a:extLst>
          </p:cNvPr>
          <p:cNvSpPr txBox="1"/>
          <p:nvPr/>
        </p:nvSpPr>
        <p:spPr>
          <a:xfrm>
            <a:off x="302525" y="104581"/>
            <a:ext cx="9772999" cy="769441"/>
          </a:xfrm>
          <a:prstGeom prst="rect">
            <a:avLst/>
          </a:prstGeom>
          <a:noFill/>
        </p:spPr>
        <p:txBody>
          <a:bodyPr wrap="square" rtlCol="0">
            <a:spAutoFit/>
          </a:bodyPr>
          <a:lstStyle/>
          <a:p>
            <a:r>
              <a:rPr lang="en-IN" sz="4400" b="1" dirty="0"/>
              <a:t>Conclusion : </a:t>
            </a:r>
          </a:p>
        </p:txBody>
      </p:sp>
      <p:sp>
        <p:nvSpPr>
          <p:cNvPr id="4" name="TextBox 3">
            <a:extLst>
              <a:ext uri="{FF2B5EF4-FFF2-40B4-BE49-F238E27FC236}">
                <a16:creationId xmlns:a16="http://schemas.microsoft.com/office/drawing/2014/main" id="{2829242F-39FB-B2FF-8B74-432F49B9E9E3}"/>
              </a:ext>
            </a:extLst>
          </p:cNvPr>
          <p:cNvSpPr txBox="1"/>
          <p:nvPr/>
        </p:nvSpPr>
        <p:spPr>
          <a:xfrm>
            <a:off x="147483" y="874022"/>
            <a:ext cx="11356259" cy="2308324"/>
          </a:xfrm>
          <a:prstGeom prst="rect">
            <a:avLst/>
          </a:prstGeom>
          <a:noFill/>
        </p:spPr>
        <p:txBody>
          <a:bodyPr wrap="square">
            <a:spAutoFit/>
          </a:bodyPr>
          <a:lstStyle/>
          <a:p>
            <a:pPr algn="l">
              <a:buFont typeface="Arial" panose="020B0604020202020204" pitchFamily="34" charset="0"/>
              <a:buChar char="•"/>
            </a:pPr>
            <a:r>
              <a:rPr lang="en-US" sz="1600" b="1" i="0" dirty="0">
                <a:effectLst/>
                <a:latin typeface="system-ui"/>
              </a:rPr>
              <a:t>Top Performers:</a:t>
            </a:r>
            <a:r>
              <a:rPr lang="en-US" sz="1600" b="0" i="0" dirty="0">
                <a:effectLst/>
                <a:latin typeface="system-ui"/>
              </a:rPr>
              <a:t> </a:t>
            </a:r>
            <a:r>
              <a:rPr lang="en-US" sz="1600" b="1" i="0" dirty="0" err="1">
                <a:effectLst/>
                <a:latin typeface="system-ui"/>
              </a:rPr>
              <a:t>CatBoostClassifier</a:t>
            </a:r>
            <a:r>
              <a:rPr lang="en-US" sz="1600" b="0" i="0" dirty="0">
                <a:effectLst/>
                <a:latin typeface="system-ui"/>
              </a:rPr>
              <a:t> stands out as the best model with the highest accuracy and balanced performance across both classes, making it ideal for scenarios where both precision and recall are critical.</a:t>
            </a:r>
          </a:p>
          <a:p>
            <a:pPr algn="l"/>
            <a:endParaRPr lang="en-US" sz="1600" b="0" i="0" dirty="0">
              <a:effectLst/>
              <a:latin typeface="system-ui"/>
            </a:endParaRPr>
          </a:p>
          <a:p>
            <a:pPr algn="l">
              <a:buFont typeface="Arial" panose="020B0604020202020204" pitchFamily="34" charset="0"/>
              <a:buChar char="•"/>
            </a:pPr>
            <a:r>
              <a:rPr lang="en-US" sz="1600" b="1" i="0" dirty="0" err="1">
                <a:effectLst/>
                <a:latin typeface="system-ui"/>
              </a:rPr>
              <a:t>CatBoostClassifier</a:t>
            </a:r>
            <a:r>
              <a:rPr lang="en-US" sz="1600" b="0" i="0" dirty="0">
                <a:effectLst/>
                <a:latin typeface="system-ui"/>
              </a:rPr>
              <a:t> performs well keeping in mind the objective of the project which is accurately predict whether a customer will convert based on demographic and engagement features. This was applied by giving more importance to </a:t>
            </a:r>
            <a:r>
              <a:rPr lang="en-US" sz="1600" b="1" i="0" dirty="0">
                <a:effectLst/>
                <a:latin typeface="system-ui"/>
              </a:rPr>
              <a:t>Recall</a:t>
            </a:r>
            <a:r>
              <a:rPr lang="en-US" sz="1600" b="0" i="0" dirty="0">
                <a:effectLst/>
                <a:latin typeface="system-ui"/>
              </a:rPr>
              <a:t>.</a:t>
            </a:r>
            <a:br>
              <a:rPr lang="en-US" sz="1600" b="0" i="0" dirty="0">
                <a:effectLst/>
                <a:latin typeface="system-ui"/>
              </a:rPr>
            </a:br>
            <a:endParaRPr lang="en-US" sz="1600" b="0" i="0" dirty="0">
              <a:effectLst/>
              <a:latin typeface="system-ui"/>
            </a:endParaRPr>
          </a:p>
          <a:p>
            <a:pPr algn="l">
              <a:buFont typeface="Arial" panose="020B0604020202020204" pitchFamily="34" charset="0"/>
              <a:buChar char="•"/>
            </a:pPr>
            <a:r>
              <a:rPr lang="en-US" sz="1600" b="1" i="0" dirty="0">
                <a:effectLst/>
                <a:latin typeface="system-ui"/>
              </a:rPr>
              <a:t>Areas for Improvement:</a:t>
            </a:r>
            <a:r>
              <a:rPr lang="en-US" sz="1600" b="0" i="0" dirty="0">
                <a:effectLst/>
                <a:latin typeface="system-ui"/>
              </a:rPr>
              <a:t> The </a:t>
            </a:r>
            <a:r>
              <a:rPr lang="en-US" sz="1600" b="0" i="0" dirty="0" err="1">
                <a:effectLst/>
                <a:latin typeface="system-ui"/>
              </a:rPr>
              <a:t>DecisionTreeClassifier</a:t>
            </a:r>
            <a:r>
              <a:rPr lang="en-US" sz="1600" b="0" i="0" dirty="0">
                <a:effectLst/>
                <a:latin typeface="system-ui"/>
              </a:rPr>
              <a:t>, </a:t>
            </a:r>
            <a:r>
              <a:rPr lang="en-US" sz="1600" b="0" i="0" dirty="0" err="1">
                <a:effectLst/>
                <a:latin typeface="system-ui"/>
              </a:rPr>
              <a:t>RandomForestClassifier</a:t>
            </a:r>
            <a:r>
              <a:rPr lang="en-US" sz="1600" b="0" i="0" dirty="0">
                <a:effectLst/>
                <a:latin typeface="system-ui"/>
              </a:rPr>
              <a:t>, and </a:t>
            </a:r>
            <a:r>
              <a:rPr lang="en-US" sz="1600" b="0" i="0" dirty="0" err="1">
                <a:effectLst/>
                <a:latin typeface="system-ui"/>
              </a:rPr>
              <a:t>GradientBoostingClassifier</a:t>
            </a:r>
            <a:r>
              <a:rPr lang="en-US" sz="1600" b="0" i="0" dirty="0">
                <a:effectLst/>
                <a:latin typeface="system-ui"/>
              </a:rPr>
              <a:t> perform well but have difficulty predicting non-converted customers (class 0). Further fine-tuning or feature engineering could improve their overall effectiveness.</a:t>
            </a:r>
          </a:p>
        </p:txBody>
      </p:sp>
      <p:sp>
        <p:nvSpPr>
          <p:cNvPr id="6" name="TextBox 5">
            <a:extLst>
              <a:ext uri="{FF2B5EF4-FFF2-40B4-BE49-F238E27FC236}">
                <a16:creationId xmlns:a16="http://schemas.microsoft.com/office/drawing/2014/main" id="{2B466C24-DC9F-D0F4-0526-4087BF174D6A}"/>
              </a:ext>
            </a:extLst>
          </p:cNvPr>
          <p:cNvSpPr txBox="1"/>
          <p:nvPr/>
        </p:nvSpPr>
        <p:spPr>
          <a:xfrm>
            <a:off x="147483" y="3290934"/>
            <a:ext cx="9772999" cy="769441"/>
          </a:xfrm>
          <a:prstGeom prst="rect">
            <a:avLst/>
          </a:prstGeom>
          <a:noFill/>
        </p:spPr>
        <p:txBody>
          <a:bodyPr wrap="square" rtlCol="0">
            <a:spAutoFit/>
          </a:bodyPr>
          <a:lstStyle/>
          <a:p>
            <a:r>
              <a:rPr lang="en-IN" sz="4400" b="1" dirty="0"/>
              <a:t>Limitations : </a:t>
            </a:r>
          </a:p>
        </p:txBody>
      </p:sp>
      <p:sp>
        <p:nvSpPr>
          <p:cNvPr id="9" name="TextBox 8">
            <a:extLst>
              <a:ext uri="{FF2B5EF4-FFF2-40B4-BE49-F238E27FC236}">
                <a16:creationId xmlns:a16="http://schemas.microsoft.com/office/drawing/2014/main" id="{698FD88B-8430-6EF3-C24A-7F1619E6938D}"/>
              </a:ext>
            </a:extLst>
          </p:cNvPr>
          <p:cNvSpPr txBox="1"/>
          <p:nvPr/>
        </p:nvSpPr>
        <p:spPr>
          <a:xfrm>
            <a:off x="302525" y="4060374"/>
            <a:ext cx="10778430" cy="1477328"/>
          </a:xfrm>
          <a:prstGeom prst="rect">
            <a:avLst/>
          </a:prstGeom>
          <a:noFill/>
        </p:spPr>
        <p:txBody>
          <a:bodyPr wrap="square">
            <a:spAutoFit/>
          </a:bodyPr>
          <a:lstStyle/>
          <a:p>
            <a:pPr algn="l">
              <a:buFont typeface="Arial" panose="020B0604020202020204" pitchFamily="34" charset="0"/>
              <a:buChar char="•"/>
            </a:pPr>
            <a:r>
              <a:rPr lang="en-US" b="0" i="0" dirty="0">
                <a:effectLst/>
                <a:latin typeface="system-ui"/>
              </a:rPr>
              <a:t>While </a:t>
            </a:r>
            <a:r>
              <a:rPr lang="en-US" b="1" i="0" dirty="0" err="1">
                <a:effectLst/>
                <a:latin typeface="system-ui"/>
              </a:rPr>
              <a:t>CatBoosting</a:t>
            </a:r>
            <a:r>
              <a:rPr lang="en-US" b="0" i="0" dirty="0">
                <a:effectLst/>
                <a:latin typeface="system-ui"/>
              </a:rPr>
              <a:t> performs exceptionally well in both cases </a:t>
            </a:r>
            <a:r>
              <a:rPr lang="en-US" b="0" i="0" dirty="0" err="1">
                <a:effectLst/>
                <a:latin typeface="system-ui"/>
              </a:rPr>
              <a:t>i.e</a:t>
            </a:r>
            <a:r>
              <a:rPr lang="en-US" b="0" i="0" dirty="0">
                <a:effectLst/>
                <a:latin typeface="system-ui"/>
              </a:rPr>
              <a:t> with or without SMOTE, it is not without limitations:</a:t>
            </a:r>
          </a:p>
          <a:p>
            <a:pPr algn="l"/>
            <a:br>
              <a:rPr lang="en-US" b="0" i="0" dirty="0">
                <a:effectLst/>
                <a:latin typeface="system-ui"/>
              </a:rPr>
            </a:br>
            <a:r>
              <a:rPr lang="en-US" b="1" i="0" dirty="0">
                <a:effectLst/>
                <a:latin typeface="system-ui"/>
              </a:rPr>
              <a:t>Overfitting Risk:</a:t>
            </a:r>
            <a:r>
              <a:rPr lang="en-US" b="0" i="0" dirty="0">
                <a:effectLst/>
                <a:latin typeface="system-ui"/>
              </a:rPr>
              <a:t> As a powerful ensemble method, </a:t>
            </a:r>
            <a:r>
              <a:rPr lang="en-US" b="0" i="0" dirty="0" err="1">
                <a:effectLst/>
                <a:latin typeface="system-ui"/>
              </a:rPr>
              <a:t>CatBoost</a:t>
            </a:r>
            <a:r>
              <a:rPr lang="en-US" b="0" i="0" dirty="0">
                <a:effectLst/>
                <a:latin typeface="system-ui"/>
              </a:rPr>
              <a:t> can overfit to the training data if not properly tuned or if the data is noisy. This could lead to reduced performance on unseen data.</a:t>
            </a:r>
          </a:p>
        </p:txBody>
      </p:sp>
    </p:spTree>
    <p:extLst>
      <p:ext uri="{BB962C8B-B14F-4D97-AF65-F5344CB8AC3E}">
        <p14:creationId xmlns:p14="http://schemas.microsoft.com/office/powerpoint/2010/main" val="1463626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a:extLst>
            <a:ext uri="{FF2B5EF4-FFF2-40B4-BE49-F238E27FC236}">
              <a16:creationId xmlns:a16="http://schemas.microsoft.com/office/drawing/2014/main" id="{15253DD6-E0F4-2B4F-508E-78F41FC8499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1D3DFB7-D821-3494-C891-77B364CEC26D}"/>
              </a:ext>
            </a:extLst>
          </p:cNvPr>
          <p:cNvSpPr txBox="1"/>
          <p:nvPr/>
        </p:nvSpPr>
        <p:spPr>
          <a:xfrm>
            <a:off x="302525" y="104581"/>
            <a:ext cx="9772999" cy="769441"/>
          </a:xfrm>
          <a:prstGeom prst="rect">
            <a:avLst/>
          </a:prstGeom>
          <a:noFill/>
        </p:spPr>
        <p:txBody>
          <a:bodyPr wrap="square" rtlCol="0">
            <a:spAutoFit/>
          </a:bodyPr>
          <a:lstStyle/>
          <a:p>
            <a:r>
              <a:rPr lang="en-IN" sz="4400" b="1" dirty="0"/>
              <a:t>Recommendation: </a:t>
            </a:r>
          </a:p>
        </p:txBody>
      </p:sp>
      <p:sp>
        <p:nvSpPr>
          <p:cNvPr id="4" name="TextBox 3">
            <a:extLst>
              <a:ext uri="{FF2B5EF4-FFF2-40B4-BE49-F238E27FC236}">
                <a16:creationId xmlns:a16="http://schemas.microsoft.com/office/drawing/2014/main" id="{CD6EB11D-D629-A718-78CB-F8F57F0862DC}"/>
              </a:ext>
            </a:extLst>
          </p:cNvPr>
          <p:cNvSpPr txBox="1"/>
          <p:nvPr/>
        </p:nvSpPr>
        <p:spPr>
          <a:xfrm>
            <a:off x="147483" y="874022"/>
            <a:ext cx="11356259" cy="2339102"/>
          </a:xfrm>
          <a:prstGeom prst="rect">
            <a:avLst/>
          </a:prstGeom>
          <a:noFill/>
        </p:spPr>
        <p:txBody>
          <a:bodyPr wrap="square">
            <a:spAutoFit/>
          </a:bodyPr>
          <a:lstStyle/>
          <a:p>
            <a:pPr algn="l">
              <a:buFont typeface="Arial" panose="020B0604020202020204" pitchFamily="34" charset="0"/>
              <a:buChar char="•"/>
            </a:pPr>
            <a:r>
              <a:rPr lang="en-US" sz="1600" b="1" i="0" dirty="0">
                <a:effectLst/>
                <a:latin typeface="system-ui"/>
              </a:rPr>
              <a:t> Improve Ad Creatives:</a:t>
            </a:r>
            <a:r>
              <a:rPr lang="en-US" sz="1600" b="0" i="0" dirty="0">
                <a:effectLst/>
                <a:latin typeface="system-ui"/>
              </a:rPr>
              <a:t> Boost CTR by making ads more engaging.</a:t>
            </a:r>
          </a:p>
          <a:p>
            <a:pPr algn="l"/>
            <a:endParaRPr lang="en-US" sz="1600" b="0" i="0" dirty="0">
              <a:effectLst/>
              <a:latin typeface="system-ui"/>
            </a:endParaRPr>
          </a:p>
          <a:p>
            <a:pPr algn="l">
              <a:buFont typeface="Arial" panose="020B0604020202020204" pitchFamily="34" charset="0"/>
              <a:buChar char="•"/>
            </a:pPr>
            <a:r>
              <a:rPr lang="en-US" sz="1600" b="1" i="0" dirty="0">
                <a:effectLst/>
                <a:latin typeface="system-ui"/>
              </a:rPr>
              <a:t> Enhance Website Content:</a:t>
            </a:r>
            <a:r>
              <a:rPr lang="en-US" sz="1600" b="0" i="0" dirty="0">
                <a:effectLst/>
                <a:latin typeface="system-ui"/>
              </a:rPr>
              <a:t> Encourage more page visits and longer time on site</a:t>
            </a:r>
          </a:p>
          <a:p>
            <a:pPr algn="l"/>
            <a:endParaRPr lang="en-US" sz="1600" b="0" i="0" dirty="0">
              <a:effectLst/>
              <a:latin typeface="system-ui"/>
            </a:endParaRPr>
          </a:p>
          <a:p>
            <a:pPr algn="l">
              <a:buFont typeface="Arial" panose="020B0604020202020204" pitchFamily="34" charset="0"/>
              <a:buChar char="•"/>
            </a:pPr>
            <a:r>
              <a:rPr lang="en-US" sz="1600" b="1" i="0" dirty="0">
                <a:effectLst/>
                <a:latin typeface="system-ui"/>
              </a:rPr>
              <a:t> Optimize Email Campaigns:</a:t>
            </a:r>
            <a:r>
              <a:rPr lang="en-US" sz="1600" b="0" i="0" dirty="0">
                <a:effectLst/>
                <a:latin typeface="system-ui"/>
              </a:rPr>
              <a:t> Increase opens and clicks with better subject lines and email content.</a:t>
            </a:r>
          </a:p>
          <a:p>
            <a:pPr algn="l"/>
            <a:endParaRPr lang="en-US" sz="1600" b="0" i="0" dirty="0">
              <a:effectLst/>
              <a:latin typeface="system-ui"/>
            </a:endParaRPr>
          </a:p>
          <a:p>
            <a:pPr algn="l">
              <a:buFont typeface="Arial" panose="020B0604020202020204" pitchFamily="34" charset="0"/>
              <a:buChar char="•"/>
            </a:pPr>
            <a:r>
              <a:rPr lang="en-US" sz="1600" b="0" i="0" dirty="0">
                <a:effectLst/>
                <a:latin typeface="system-ui"/>
              </a:rPr>
              <a:t> Focusing on these areas and regularly monitoring the metrics can improve the marketing strategies and drive more conversions, leading to better results for the client</a:t>
            </a:r>
          </a:p>
          <a:p>
            <a:pPr algn="l"/>
            <a:endParaRPr lang="en-US" sz="1600" b="0" i="0" dirty="0">
              <a:effectLst/>
              <a:latin typeface="system-ui"/>
            </a:endParaRPr>
          </a:p>
        </p:txBody>
      </p:sp>
      <p:sp>
        <p:nvSpPr>
          <p:cNvPr id="6" name="TextBox 5">
            <a:extLst>
              <a:ext uri="{FF2B5EF4-FFF2-40B4-BE49-F238E27FC236}">
                <a16:creationId xmlns:a16="http://schemas.microsoft.com/office/drawing/2014/main" id="{49D2C14E-956D-2E41-A23A-F63DA61110D9}"/>
              </a:ext>
            </a:extLst>
          </p:cNvPr>
          <p:cNvSpPr txBox="1"/>
          <p:nvPr/>
        </p:nvSpPr>
        <p:spPr>
          <a:xfrm>
            <a:off x="147483" y="2816004"/>
            <a:ext cx="9772999" cy="769441"/>
          </a:xfrm>
          <a:prstGeom prst="rect">
            <a:avLst/>
          </a:prstGeom>
          <a:noFill/>
        </p:spPr>
        <p:txBody>
          <a:bodyPr wrap="square" rtlCol="0">
            <a:spAutoFit/>
          </a:bodyPr>
          <a:lstStyle/>
          <a:p>
            <a:r>
              <a:rPr lang="en-IN" sz="4400" b="1" dirty="0"/>
              <a:t>Future Improvement : </a:t>
            </a:r>
          </a:p>
        </p:txBody>
      </p:sp>
      <p:sp>
        <p:nvSpPr>
          <p:cNvPr id="9" name="TextBox 8">
            <a:extLst>
              <a:ext uri="{FF2B5EF4-FFF2-40B4-BE49-F238E27FC236}">
                <a16:creationId xmlns:a16="http://schemas.microsoft.com/office/drawing/2014/main" id="{9FC6D1A3-3C9A-3803-D5A6-8B896D98A87F}"/>
              </a:ext>
            </a:extLst>
          </p:cNvPr>
          <p:cNvSpPr txBox="1"/>
          <p:nvPr/>
        </p:nvSpPr>
        <p:spPr>
          <a:xfrm>
            <a:off x="147482" y="3585445"/>
            <a:ext cx="11356259" cy="2893100"/>
          </a:xfrm>
          <a:prstGeom prst="rect">
            <a:avLst/>
          </a:prstGeom>
          <a:noFill/>
        </p:spPr>
        <p:txBody>
          <a:bodyPr wrap="square">
            <a:spAutoFit/>
          </a:bodyPr>
          <a:lstStyle/>
          <a:p>
            <a:pPr algn="l"/>
            <a:r>
              <a:rPr lang="en-US" sz="1600" b="0" i="0" dirty="0">
                <a:effectLst/>
                <a:latin typeface="system-ui"/>
              </a:rPr>
              <a:t>Actionable Insights and Next Steps</a:t>
            </a:r>
            <a:br>
              <a:rPr lang="en-US" sz="1600" b="0" i="0" dirty="0">
                <a:effectLst/>
                <a:latin typeface="system-ui"/>
              </a:rPr>
            </a:br>
            <a:r>
              <a:rPr lang="en-US" sz="1600" b="0" i="0" dirty="0">
                <a:effectLst/>
                <a:latin typeface="system-ui"/>
              </a:rPr>
              <a:t>Given the model’s strong performance, </a:t>
            </a:r>
            <a:r>
              <a:rPr lang="en-US" sz="1600" b="0" i="0" dirty="0" err="1">
                <a:effectLst/>
                <a:latin typeface="system-ui"/>
              </a:rPr>
              <a:t>i</a:t>
            </a:r>
            <a:r>
              <a:rPr lang="en-US" sz="1600" b="0" i="0" dirty="0">
                <a:effectLst/>
                <a:latin typeface="system-ui"/>
              </a:rPr>
              <a:t> recommend proceeding with deploying the </a:t>
            </a:r>
            <a:r>
              <a:rPr lang="en-US" sz="1600" b="0" i="0" dirty="0" err="1">
                <a:effectLst/>
                <a:latin typeface="system-ui"/>
              </a:rPr>
              <a:t>CatBoost</a:t>
            </a:r>
            <a:r>
              <a:rPr lang="en-US" sz="1600" b="0" i="0" dirty="0">
                <a:effectLst/>
                <a:latin typeface="system-ui"/>
              </a:rPr>
              <a:t> model with the following considerations:</a:t>
            </a:r>
            <a:br>
              <a:rPr lang="en-US" sz="1600" b="0" i="0" dirty="0">
                <a:effectLst/>
                <a:latin typeface="system-ui"/>
              </a:rPr>
            </a:br>
            <a:endParaRPr lang="en-US" sz="1600" b="0" i="0" dirty="0">
              <a:effectLst/>
              <a:latin typeface="system-ui"/>
            </a:endParaRPr>
          </a:p>
          <a:p>
            <a:pPr algn="l">
              <a:buFont typeface="Arial" panose="020B0604020202020204" pitchFamily="34" charset="0"/>
              <a:buChar char="•"/>
            </a:pPr>
            <a:r>
              <a:rPr lang="en-US" sz="1600" b="1" i="0" dirty="0">
                <a:effectLst/>
                <a:latin typeface="system-ui"/>
              </a:rPr>
              <a:t>Regular Monitoring:</a:t>
            </a:r>
            <a:r>
              <a:rPr lang="en-US" sz="1600" b="0" i="0" dirty="0">
                <a:effectLst/>
                <a:latin typeface="system-ui"/>
              </a:rPr>
              <a:t> Implement continuous monitoring of model performance to detect and address any decline in accuracy, particularly due to data drift or unforeseen biases.</a:t>
            </a:r>
          </a:p>
          <a:p>
            <a:pPr algn="l"/>
            <a:endParaRPr lang="en-US" sz="1600" b="0" i="0" dirty="0">
              <a:effectLst/>
              <a:latin typeface="system-ui"/>
            </a:endParaRPr>
          </a:p>
          <a:p>
            <a:pPr algn="l">
              <a:buFont typeface="Arial" panose="020B0604020202020204" pitchFamily="34" charset="0"/>
              <a:buChar char="•"/>
            </a:pPr>
            <a:r>
              <a:rPr lang="en-US" sz="1600" b="1" i="0" dirty="0">
                <a:effectLst/>
                <a:latin typeface="system-ui"/>
              </a:rPr>
              <a:t>Business Integration:</a:t>
            </a:r>
            <a:r>
              <a:rPr lang="en-US" sz="1600" b="0" i="0" dirty="0">
                <a:effectLst/>
                <a:latin typeface="system-ui"/>
              </a:rPr>
              <a:t> Work closely with stakeholders to integrate model predictions into business processes, ensuring that the model's outputs are used effectively to drive decisions.</a:t>
            </a:r>
          </a:p>
          <a:p>
            <a:pPr algn="l"/>
            <a:endParaRPr lang="en-US" sz="1600" b="0" i="0" dirty="0">
              <a:effectLst/>
              <a:latin typeface="system-ui"/>
            </a:endParaRPr>
          </a:p>
          <a:p>
            <a:pPr algn="l">
              <a:buFont typeface="Arial" panose="020B0604020202020204" pitchFamily="34" charset="0"/>
              <a:buChar char="•"/>
            </a:pPr>
            <a:r>
              <a:rPr lang="en-US" sz="1600" b="0" i="0" dirty="0">
                <a:effectLst/>
                <a:latin typeface="system-ui"/>
              </a:rPr>
              <a:t>Use advanced techniques like </a:t>
            </a:r>
            <a:r>
              <a:rPr lang="en-US" sz="1600" b="1" i="0" dirty="0">
                <a:effectLst/>
                <a:latin typeface="system-ui"/>
              </a:rPr>
              <a:t>ADASYN</a:t>
            </a:r>
            <a:r>
              <a:rPr lang="en-US" sz="1600" b="0" i="0" dirty="0">
                <a:effectLst/>
                <a:latin typeface="system-ui"/>
              </a:rPr>
              <a:t> and </a:t>
            </a:r>
            <a:r>
              <a:rPr lang="en-US" sz="1600" b="1" i="0" dirty="0">
                <a:effectLst/>
                <a:latin typeface="system-ui"/>
              </a:rPr>
              <a:t>SMOTE-Tomek Links</a:t>
            </a:r>
            <a:r>
              <a:rPr lang="en-US" sz="1600" b="0" i="0" dirty="0">
                <a:effectLst/>
                <a:latin typeface="system-ui"/>
              </a:rPr>
              <a:t> to reduce noise..</a:t>
            </a:r>
          </a:p>
          <a:p>
            <a:pPr algn="l">
              <a:buFont typeface="Arial" panose="020B0604020202020204" pitchFamily="34" charset="0"/>
              <a:buChar char="•"/>
            </a:pPr>
            <a:endParaRPr lang="en-US" sz="1600" b="0" i="0" dirty="0">
              <a:effectLst/>
              <a:latin typeface="system-ui"/>
            </a:endParaRPr>
          </a:p>
        </p:txBody>
      </p:sp>
    </p:spTree>
    <p:extLst>
      <p:ext uri="{BB962C8B-B14F-4D97-AF65-F5344CB8AC3E}">
        <p14:creationId xmlns:p14="http://schemas.microsoft.com/office/powerpoint/2010/main" val="3903880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a:extLst>
            <a:ext uri="{FF2B5EF4-FFF2-40B4-BE49-F238E27FC236}">
              <a16:creationId xmlns:a16="http://schemas.microsoft.com/office/drawing/2014/main" id="{61F84A99-35C4-3A10-E34E-71B294ECFD5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BC8801B-80B5-2A0D-BF09-FB5DDDB93B60}"/>
              </a:ext>
            </a:extLst>
          </p:cNvPr>
          <p:cNvSpPr txBox="1"/>
          <p:nvPr/>
        </p:nvSpPr>
        <p:spPr>
          <a:xfrm>
            <a:off x="302525" y="104581"/>
            <a:ext cx="11093062" cy="769441"/>
          </a:xfrm>
          <a:prstGeom prst="rect">
            <a:avLst/>
          </a:prstGeom>
          <a:noFill/>
        </p:spPr>
        <p:txBody>
          <a:bodyPr wrap="square" rtlCol="0">
            <a:spAutoFit/>
          </a:bodyPr>
          <a:lstStyle/>
          <a:p>
            <a:r>
              <a:rPr lang="en-IN" sz="4400" b="1" dirty="0"/>
              <a:t>Application of this model in other industries: </a:t>
            </a:r>
          </a:p>
        </p:txBody>
      </p:sp>
      <p:sp>
        <p:nvSpPr>
          <p:cNvPr id="4" name="TextBox 3">
            <a:extLst>
              <a:ext uri="{FF2B5EF4-FFF2-40B4-BE49-F238E27FC236}">
                <a16:creationId xmlns:a16="http://schemas.microsoft.com/office/drawing/2014/main" id="{8C2408E5-D45E-5BD4-C2AD-04A5E1922F46}"/>
              </a:ext>
            </a:extLst>
          </p:cNvPr>
          <p:cNvSpPr txBox="1"/>
          <p:nvPr/>
        </p:nvSpPr>
        <p:spPr>
          <a:xfrm>
            <a:off x="147483" y="874022"/>
            <a:ext cx="11356259" cy="1815882"/>
          </a:xfrm>
          <a:prstGeom prst="rect">
            <a:avLst/>
          </a:prstGeom>
          <a:noFill/>
        </p:spPr>
        <p:txBody>
          <a:bodyPr wrap="square">
            <a:spAutoFit/>
          </a:bodyPr>
          <a:lstStyle/>
          <a:p>
            <a:pPr marL="285750" indent="-285750">
              <a:buFont typeface="Arial" panose="020B0604020202020204" pitchFamily="34" charset="0"/>
              <a:buChar char="•"/>
            </a:pPr>
            <a:r>
              <a:rPr lang="en-US" sz="1600" b="1" dirty="0"/>
              <a:t>E-Commerce &amp; Retail</a:t>
            </a:r>
            <a:r>
              <a:rPr lang="en-US" sz="1600" dirty="0"/>
              <a:t> – Boost online sales by targeting high-intent shoppers.</a:t>
            </a:r>
          </a:p>
          <a:p>
            <a:endParaRPr lang="en-US" sz="1600" dirty="0"/>
          </a:p>
          <a:p>
            <a:pPr marL="285750" indent="-285750">
              <a:buFont typeface="Arial" panose="020B0604020202020204" pitchFamily="34" charset="0"/>
              <a:buChar char="•"/>
            </a:pPr>
            <a:r>
              <a:rPr lang="en-US" sz="1600" b="1" dirty="0"/>
              <a:t>Banking &amp; Finance</a:t>
            </a:r>
            <a:r>
              <a:rPr lang="en-US" sz="1600" dirty="0"/>
              <a:t> – Improve lead conversion for loans, credit cards, and investment products.</a:t>
            </a:r>
          </a:p>
          <a:p>
            <a:endParaRPr lang="en-US" sz="1600" dirty="0"/>
          </a:p>
          <a:p>
            <a:pPr marL="285750" indent="-285750">
              <a:buFont typeface="Arial" panose="020B0604020202020204" pitchFamily="34" charset="0"/>
              <a:buChar char="•"/>
            </a:pPr>
            <a:r>
              <a:rPr lang="en-US" sz="1600" b="1" dirty="0"/>
              <a:t>Healthcare &amp; Insurance</a:t>
            </a:r>
            <a:r>
              <a:rPr lang="en-US" sz="1600" dirty="0"/>
              <a:t> – Enhance patient engagement and optimize policy sales.</a:t>
            </a:r>
          </a:p>
          <a:p>
            <a:endParaRPr lang="en-US" sz="1600" dirty="0"/>
          </a:p>
          <a:p>
            <a:pPr marL="285750" indent="-285750">
              <a:buFont typeface="Arial" panose="020B0604020202020204" pitchFamily="34" charset="0"/>
              <a:buChar char="•"/>
            </a:pPr>
            <a:r>
              <a:rPr lang="en-US" sz="1600" b="1" dirty="0"/>
              <a:t>EdTech &amp; Online Learning</a:t>
            </a:r>
            <a:r>
              <a:rPr lang="en-US" sz="1600" dirty="0"/>
              <a:t> – Increase course enrollments through personalized marketing.</a:t>
            </a:r>
          </a:p>
        </p:txBody>
      </p:sp>
      <p:sp>
        <p:nvSpPr>
          <p:cNvPr id="6" name="TextBox 5">
            <a:extLst>
              <a:ext uri="{FF2B5EF4-FFF2-40B4-BE49-F238E27FC236}">
                <a16:creationId xmlns:a16="http://schemas.microsoft.com/office/drawing/2014/main" id="{BA7C371F-F3B3-B663-C9DC-FC39BD2899DD}"/>
              </a:ext>
            </a:extLst>
          </p:cNvPr>
          <p:cNvSpPr txBox="1"/>
          <p:nvPr/>
        </p:nvSpPr>
        <p:spPr>
          <a:xfrm>
            <a:off x="147483" y="2816004"/>
            <a:ext cx="9772999" cy="769441"/>
          </a:xfrm>
          <a:prstGeom prst="rect">
            <a:avLst/>
          </a:prstGeom>
          <a:noFill/>
        </p:spPr>
        <p:txBody>
          <a:bodyPr wrap="square" rtlCol="0">
            <a:spAutoFit/>
          </a:bodyPr>
          <a:lstStyle/>
          <a:p>
            <a:r>
              <a:rPr lang="en-IN" sz="4400" b="1" dirty="0"/>
              <a:t>Saving and Loading </a:t>
            </a:r>
            <a:r>
              <a:rPr lang="en-IN" sz="4400" b="1" dirty="0" err="1"/>
              <a:t>CatBoost</a:t>
            </a:r>
            <a:r>
              <a:rPr lang="en-IN" sz="4400" b="1" dirty="0"/>
              <a:t> Model : </a:t>
            </a:r>
          </a:p>
        </p:txBody>
      </p:sp>
      <p:pic>
        <p:nvPicPr>
          <p:cNvPr id="5" name="Picture 4">
            <a:extLst>
              <a:ext uri="{FF2B5EF4-FFF2-40B4-BE49-F238E27FC236}">
                <a16:creationId xmlns:a16="http://schemas.microsoft.com/office/drawing/2014/main" id="{4E8AFDE1-8655-2EA3-EBCB-F09FCE5C4FEE}"/>
              </a:ext>
            </a:extLst>
          </p:cNvPr>
          <p:cNvPicPr>
            <a:picLocks noChangeAspect="1"/>
          </p:cNvPicPr>
          <p:nvPr/>
        </p:nvPicPr>
        <p:blipFill>
          <a:blip r:embed="rId3">
            <a:extLst>
              <a:ext uri="{28A0092B-C50C-407E-A947-70E740481C1C}">
                <a14:useLocalDpi xmlns:a14="http://schemas.microsoft.com/office/drawing/2010/main" val="0"/>
              </a:ext>
            </a:extLst>
          </a:blip>
          <a:srcRect l="3926" t="4934"/>
          <a:stretch/>
        </p:blipFill>
        <p:spPr>
          <a:xfrm>
            <a:off x="471948" y="3805083"/>
            <a:ext cx="4546488" cy="1976285"/>
          </a:xfrm>
          <a:prstGeom prst="rect">
            <a:avLst/>
          </a:prstGeom>
          <a:ln w="19050">
            <a:solidFill>
              <a:schemeClr val="tx1"/>
            </a:solidFill>
          </a:ln>
        </p:spPr>
      </p:pic>
      <p:pic>
        <p:nvPicPr>
          <p:cNvPr id="8" name="Picture 7">
            <a:extLst>
              <a:ext uri="{FF2B5EF4-FFF2-40B4-BE49-F238E27FC236}">
                <a16:creationId xmlns:a16="http://schemas.microsoft.com/office/drawing/2014/main" id="{1F4460F7-C108-57FB-FB5F-488AF6F1E2C1}"/>
              </a:ext>
            </a:extLst>
          </p:cNvPr>
          <p:cNvPicPr>
            <a:picLocks noChangeAspect="1"/>
          </p:cNvPicPr>
          <p:nvPr/>
        </p:nvPicPr>
        <p:blipFill>
          <a:blip r:embed="rId4">
            <a:extLst>
              <a:ext uri="{28A0092B-C50C-407E-A947-70E740481C1C}">
                <a14:useLocalDpi xmlns:a14="http://schemas.microsoft.com/office/drawing/2010/main" val="0"/>
              </a:ext>
            </a:extLst>
          </a:blip>
          <a:srcRect l="2943" t="3482"/>
          <a:stretch/>
        </p:blipFill>
        <p:spPr>
          <a:xfrm>
            <a:off x="6096000" y="3805083"/>
            <a:ext cx="5087526" cy="1976285"/>
          </a:xfrm>
          <a:prstGeom prst="rect">
            <a:avLst/>
          </a:prstGeom>
          <a:ln w="19050">
            <a:solidFill>
              <a:schemeClr val="tx1"/>
            </a:solidFill>
          </a:ln>
        </p:spPr>
      </p:pic>
    </p:spTree>
    <p:extLst>
      <p:ext uri="{BB962C8B-B14F-4D97-AF65-F5344CB8AC3E}">
        <p14:creationId xmlns:p14="http://schemas.microsoft.com/office/powerpoint/2010/main" val="362180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a:extLst>
            <a:ext uri="{FF2B5EF4-FFF2-40B4-BE49-F238E27FC236}">
              <a16:creationId xmlns:a16="http://schemas.microsoft.com/office/drawing/2014/main" id="{E5A191F2-A5C7-9A6C-916F-F8DD25A397F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235FD72-BB26-1CC8-461D-7AF4EFD6CEE3}"/>
              </a:ext>
            </a:extLst>
          </p:cNvPr>
          <p:cNvSpPr txBox="1"/>
          <p:nvPr/>
        </p:nvSpPr>
        <p:spPr>
          <a:xfrm>
            <a:off x="302525" y="104581"/>
            <a:ext cx="11093062" cy="769441"/>
          </a:xfrm>
          <a:prstGeom prst="rect">
            <a:avLst/>
          </a:prstGeom>
          <a:noFill/>
        </p:spPr>
        <p:txBody>
          <a:bodyPr wrap="square" rtlCol="0">
            <a:spAutoFit/>
          </a:bodyPr>
          <a:lstStyle/>
          <a:p>
            <a:pPr algn="ctr"/>
            <a:r>
              <a:rPr lang="en-IN" sz="4400" b="1" dirty="0"/>
              <a:t>Power BI Dashboard : </a:t>
            </a:r>
          </a:p>
        </p:txBody>
      </p:sp>
      <p:pic>
        <p:nvPicPr>
          <p:cNvPr id="4" name="Picture 3">
            <a:extLst>
              <a:ext uri="{FF2B5EF4-FFF2-40B4-BE49-F238E27FC236}">
                <a16:creationId xmlns:a16="http://schemas.microsoft.com/office/drawing/2014/main" id="{6C209A2F-525F-6DDB-7C31-2DC313AD41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413" y="787418"/>
            <a:ext cx="10289290" cy="5771309"/>
          </a:xfrm>
          <a:prstGeom prst="rect">
            <a:avLst/>
          </a:prstGeom>
        </p:spPr>
      </p:pic>
    </p:spTree>
    <p:extLst>
      <p:ext uri="{BB962C8B-B14F-4D97-AF65-F5344CB8AC3E}">
        <p14:creationId xmlns:p14="http://schemas.microsoft.com/office/powerpoint/2010/main" val="647944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a:extLst>
            <a:ext uri="{FF2B5EF4-FFF2-40B4-BE49-F238E27FC236}">
              <a16:creationId xmlns:a16="http://schemas.microsoft.com/office/drawing/2014/main" id="{29B9A14E-A207-F7B6-9B10-C4A960AB858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907958F-E0F9-C997-D11C-8CC8EBC0AB79}"/>
              </a:ext>
            </a:extLst>
          </p:cNvPr>
          <p:cNvSpPr txBox="1"/>
          <p:nvPr/>
        </p:nvSpPr>
        <p:spPr>
          <a:xfrm>
            <a:off x="302525" y="212736"/>
            <a:ext cx="11093062" cy="769441"/>
          </a:xfrm>
          <a:prstGeom prst="rect">
            <a:avLst/>
          </a:prstGeom>
          <a:noFill/>
        </p:spPr>
        <p:txBody>
          <a:bodyPr wrap="square" rtlCol="0">
            <a:spAutoFit/>
          </a:bodyPr>
          <a:lstStyle/>
          <a:p>
            <a:pPr algn="ctr"/>
            <a:r>
              <a:rPr lang="en-US" sz="4400" b="1" dirty="0"/>
              <a:t>K</a:t>
            </a:r>
            <a:r>
              <a:rPr lang="en-IN" sz="4400" b="1" dirty="0" err="1"/>
              <a:t>ey</a:t>
            </a:r>
            <a:r>
              <a:rPr lang="en-IN" sz="4400" b="1" dirty="0"/>
              <a:t> Insights of Power BI Dashboard</a:t>
            </a:r>
          </a:p>
        </p:txBody>
      </p:sp>
      <p:sp>
        <p:nvSpPr>
          <p:cNvPr id="5" name="TextBox 4">
            <a:extLst>
              <a:ext uri="{FF2B5EF4-FFF2-40B4-BE49-F238E27FC236}">
                <a16:creationId xmlns:a16="http://schemas.microsoft.com/office/drawing/2014/main" id="{2F4CF1FA-4D0E-0726-4696-BCD59F64BDC4}"/>
              </a:ext>
            </a:extLst>
          </p:cNvPr>
          <p:cNvSpPr txBox="1"/>
          <p:nvPr/>
        </p:nvSpPr>
        <p:spPr>
          <a:xfrm>
            <a:off x="550606" y="1297858"/>
            <a:ext cx="10844981"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campaign is highly effective with </a:t>
            </a:r>
            <a:r>
              <a:rPr lang="en-US" sz="2000" b="1" dirty="0"/>
              <a:t>88%</a:t>
            </a:r>
            <a:r>
              <a:rPr lang="en-US" sz="2000" dirty="0"/>
              <a:t> conversion rate.</a:t>
            </a:r>
            <a:endParaRPr lang="en-IN" sz="2000" dirty="0"/>
          </a:p>
          <a:p>
            <a:endParaRPr lang="en-IN" sz="2000" dirty="0"/>
          </a:p>
          <a:p>
            <a:pPr marL="285750" indent="-285750">
              <a:buFont typeface="Arial" panose="020B0604020202020204" pitchFamily="34" charset="0"/>
              <a:buChar char="•"/>
            </a:pPr>
            <a:r>
              <a:rPr lang="en-IN" sz="2000" dirty="0"/>
              <a:t>There are </a:t>
            </a:r>
            <a:r>
              <a:rPr lang="en-IN" sz="2000" b="1" dirty="0"/>
              <a:t>8000 </a:t>
            </a:r>
            <a:r>
              <a:rPr lang="en-IN" sz="2000" dirty="0"/>
              <a:t>customers out of which </a:t>
            </a:r>
            <a:r>
              <a:rPr lang="en-IN" sz="2000" b="1" dirty="0"/>
              <a:t>7012 </a:t>
            </a:r>
            <a:r>
              <a:rPr lang="en-IN" sz="2000" dirty="0"/>
              <a:t>customers were converted for digital marketing campaigns.</a:t>
            </a:r>
          </a:p>
          <a:p>
            <a:endParaRPr lang="en-IN" sz="2000" dirty="0"/>
          </a:p>
          <a:p>
            <a:pPr marL="285750" indent="-285750">
              <a:buFont typeface="Arial" panose="020B0604020202020204" pitchFamily="34" charset="0"/>
              <a:buChar char="•"/>
            </a:pPr>
            <a:r>
              <a:rPr lang="en-IN" sz="2000" b="1" dirty="0"/>
              <a:t>40.01 millions</a:t>
            </a:r>
            <a:r>
              <a:rPr lang="en-IN" sz="2000" dirty="0"/>
              <a:t> is spend for Advertisement and the cost per customer is </a:t>
            </a:r>
            <a:r>
              <a:rPr lang="en-IN" sz="2000" b="1" dirty="0"/>
              <a:t>5.71 thousand</a:t>
            </a:r>
            <a:r>
              <a:rPr lang="en-IN" sz="2000" dirty="0"/>
              <a:t>. </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US" sz="2000" b="1" dirty="0"/>
              <a:t>Awareness and Retention campaigns</a:t>
            </a:r>
            <a:r>
              <a:rPr lang="en-US" sz="2000" dirty="0"/>
              <a:t> have the highest ad spend.</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Awareness campaigns need optimization</a:t>
            </a:r>
            <a:r>
              <a:rPr lang="en-US" sz="2000" dirty="0"/>
              <a:t> due to lower conversions.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PPC and Social Media</a:t>
            </a:r>
            <a:r>
              <a:rPr lang="en-US" sz="2000" dirty="0"/>
              <a:t> are strong performers in both revenue and previous purchases.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Female customers show stronger engagement and repeat purchases.</a:t>
            </a:r>
          </a:p>
          <a:p>
            <a:pPr marL="285750" indent="-285750">
              <a:buFont typeface="Arial" panose="020B0604020202020204" pitchFamily="34" charset="0"/>
              <a:buChar char="•"/>
            </a:pPr>
            <a:endParaRPr lang="en-IN" sz="2000" dirty="0"/>
          </a:p>
        </p:txBody>
      </p:sp>
    </p:spTree>
    <p:extLst>
      <p:ext uri="{BB962C8B-B14F-4D97-AF65-F5344CB8AC3E}">
        <p14:creationId xmlns:p14="http://schemas.microsoft.com/office/powerpoint/2010/main" val="3012362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a:extLst>
            <a:ext uri="{FF2B5EF4-FFF2-40B4-BE49-F238E27FC236}">
              <a16:creationId xmlns:a16="http://schemas.microsoft.com/office/drawing/2014/main" id="{1E367EED-4A5C-673F-DB16-05E4B0B869C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4C2B3AD-1C86-07B8-6BC8-3C56EFBA1934}"/>
              </a:ext>
            </a:extLst>
          </p:cNvPr>
          <p:cNvSpPr txBox="1"/>
          <p:nvPr/>
        </p:nvSpPr>
        <p:spPr>
          <a:xfrm>
            <a:off x="491613" y="206477"/>
            <a:ext cx="8023122" cy="769441"/>
          </a:xfrm>
          <a:prstGeom prst="rect">
            <a:avLst/>
          </a:prstGeom>
          <a:noFill/>
        </p:spPr>
        <p:txBody>
          <a:bodyPr wrap="square" rtlCol="0">
            <a:spAutoFit/>
          </a:bodyPr>
          <a:lstStyle/>
          <a:p>
            <a:r>
              <a:rPr lang="en-IN" sz="4400" b="1" dirty="0"/>
              <a:t>Problem Statement :</a:t>
            </a:r>
          </a:p>
        </p:txBody>
      </p:sp>
      <p:sp>
        <p:nvSpPr>
          <p:cNvPr id="5" name="TextBox 4">
            <a:extLst>
              <a:ext uri="{FF2B5EF4-FFF2-40B4-BE49-F238E27FC236}">
                <a16:creationId xmlns:a16="http://schemas.microsoft.com/office/drawing/2014/main" id="{25FF4259-ECCA-66A0-FE6D-45538907206D}"/>
              </a:ext>
            </a:extLst>
          </p:cNvPr>
          <p:cNvSpPr txBox="1"/>
          <p:nvPr/>
        </p:nvSpPr>
        <p:spPr>
          <a:xfrm>
            <a:off x="491613" y="1118786"/>
            <a:ext cx="10441858" cy="1785104"/>
          </a:xfrm>
          <a:prstGeom prst="rect">
            <a:avLst/>
          </a:prstGeom>
          <a:noFill/>
        </p:spPr>
        <p:txBody>
          <a:bodyPr wrap="square">
            <a:spAutoFit/>
          </a:bodyPr>
          <a:lstStyle/>
          <a:p>
            <a:r>
              <a:rPr lang="en-US" sz="2200" b="0" i="0" dirty="0">
                <a:effectLst/>
              </a:rPr>
              <a:t>Marketers struggle to allocate budgets effectively due to uncertainty about customer behavior.</a:t>
            </a:r>
          </a:p>
          <a:p>
            <a:r>
              <a:rPr lang="en-US" sz="2200" b="0" i="0" dirty="0">
                <a:effectLst/>
              </a:rPr>
              <a:t>Misallocations lead to wasted resources and missed revenue opportunities. </a:t>
            </a:r>
          </a:p>
          <a:p>
            <a:r>
              <a:rPr lang="en-US" sz="2200" b="0" i="0" dirty="0">
                <a:effectLst/>
              </a:rPr>
              <a:t>By predicting customer conversions, this project seeks to minimize these inefficiencies and guide data-driven decision-making for better campaign outcomes.</a:t>
            </a:r>
            <a:endParaRPr lang="en-IN" sz="2200" dirty="0"/>
          </a:p>
        </p:txBody>
      </p:sp>
      <p:sp>
        <p:nvSpPr>
          <p:cNvPr id="9" name="TextBox 8">
            <a:extLst>
              <a:ext uri="{FF2B5EF4-FFF2-40B4-BE49-F238E27FC236}">
                <a16:creationId xmlns:a16="http://schemas.microsoft.com/office/drawing/2014/main" id="{369E7E03-DE4B-31F0-2454-6AA4A1377977}"/>
              </a:ext>
            </a:extLst>
          </p:cNvPr>
          <p:cNvSpPr txBox="1"/>
          <p:nvPr/>
        </p:nvSpPr>
        <p:spPr>
          <a:xfrm>
            <a:off x="491613" y="3046758"/>
            <a:ext cx="8681884" cy="3416320"/>
          </a:xfrm>
          <a:prstGeom prst="rect">
            <a:avLst/>
          </a:prstGeom>
          <a:noFill/>
        </p:spPr>
        <p:txBody>
          <a:bodyPr wrap="square">
            <a:spAutoFit/>
          </a:bodyPr>
          <a:lstStyle/>
          <a:p>
            <a:r>
              <a:rPr lang="en-US" sz="2400" b="1" i="1" dirty="0">
                <a:effectLst/>
              </a:rPr>
              <a:t>The Objective of this project are as follows:</a:t>
            </a:r>
          </a:p>
          <a:p>
            <a:br>
              <a:rPr lang="en-US" sz="2400" dirty="0"/>
            </a:br>
            <a:r>
              <a:rPr lang="en-US" sz="2400" b="1" i="1" dirty="0">
                <a:effectLst/>
              </a:rPr>
              <a:t>1. Develop a robust predictive model: Accurately predict whether a customer will convert based on demographic and engagement features.</a:t>
            </a:r>
          </a:p>
          <a:p>
            <a:br>
              <a:rPr lang="en-US" sz="2400" dirty="0"/>
            </a:br>
            <a:r>
              <a:rPr lang="en-US" sz="2400" b="1" i="1" dirty="0">
                <a:effectLst/>
              </a:rPr>
              <a:t>2. Optimize marketing strategies: Improve campaign targeting, increase conversion rates, and maximize return on advertising spend (ROAS).</a:t>
            </a:r>
            <a:endParaRPr lang="en-IN" sz="2400" dirty="0"/>
          </a:p>
        </p:txBody>
      </p:sp>
      <p:pic>
        <p:nvPicPr>
          <p:cNvPr id="4" name="Picture 3">
            <a:extLst>
              <a:ext uri="{FF2B5EF4-FFF2-40B4-BE49-F238E27FC236}">
                <a16:creationId xmlns:a16="http://schemas.microsoft.com/office/drawing/2014/main" id="{6F3F943C-7FB0-F401-54C5-F13DC94D2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0481" y="4900809"/>
            <a:ext cx="3119622" cy="1559811"/>
          </a:xfrm>
          <a:prstGeom prst="rect">
            <a:avLst/>
          </a:prstGeom>
        </p:spPr>
      </p:pic>
    </p:spTree>
    <p:extLst>
      <p:ext uri="{BB962C8B-B14F-4D97-AF65-F5344CB8AC3E}">
        <p14:creationId xmlns:p14="http://schemas.microsoft.com/office/powerpoint/2010/main" val="3078059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a:extLst>
            <a:ext uri="{FF2B5EF4-FFF2-40B4-BE49-F238E27FC236}">
              <a16:creationId xmlns:a16="http://schemas.microsoft.com/office/drawing/2014/main" id="{795C5610-5F7A-ACD6-314D-97311793B6E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4C9F36B7-D550-DDC6-3DA6-6BF00442AD58}"/>
              </a:ext>
            </a:extLst>
          </p:cNvPr>
          <p:cNvPicPr>
            <a:picLocks noChangeAspect="1"/>
          </p:cNvPicPr>
          <p:nvPr/>
        </p:nvPicPr>
        <p:blipFill>
          <a:blip r:embed="rId3"/>
          <a:stretch>
            <a:fillRect/>
          </a:stretch>
        </p:blipFill>
        <p:spPr>
          <a:xfrm>
            <a:off x="0" y="0"/>
            <a:ext cx="9754445" cy="6885890"/>
          </a:xfrm>
          <a:prstGeom prst="rect">
            <a:avLst/>
          </a:prstGeom>
        </p:spPr>
      </p:pic>
      <p:pic>
        <p:nvPicPr>
          <p:cNvPr id="7" name="Picture 6">
            <a:extLst>
              <a:ext uri="{FF2B5EF4-FFF2-40B4-BE49-F238E27FC236}">
                <a16:creationId xmlns:a16="http://schemas.microsoft.com/office/drawing/2014/main" id="{79D3768C-D2CB-B06F-CFC7-19F61A340D35}"/>
              </a:ext>
            </a:extLst>
          </p:cNvPr>
          <p:cNvPicPr>
            <a:picLocks noChangeAspect="1"/>
          </p:cNvPicPr>
          <p:nvPr/>
        </p:nvPicPr>
        <p:blipFill>
          <a:blip r:embed="rId4"/>
          <a:stretch>
            <a:fillRect/>
          </a:stretch>
        </p:blipFill>
        <p:spPr>
          <a:xfrm>
            <a:off x="-136833" y="460837"/>
            <a:ext cx="5148776" cy="4238894"/>
          </a:xfrm>
          <a:prstGeom prst="rect">
            <a:avLst/>
          </a:prstGeom>
        </p:spPr>
      </p:pic>
      <p:cxnSp>
        <p:nvCxnSpPr>
          <p:cNvPr id="8" name="Straight Connector 7">
            <a:extLst>
              <a:ext uri="{FF2B5EF4-FFF2-40B4-BE49-F238E27FC236}">
                <a16:creationId xmlns:a16="http://schemas.microsoft.com/office/drawing/2014/main" id="{2F0B11FD-E912-0155-F4DE-6B283CDC5E81}"/>
              </a:ext>
            </a:extLst>
          </p:cNvPr>
          <p:cNvCxnSpPr/>
          <p:nvPr/>
        </p:nvCxnSpPr>
        <p:spPr>
          <a:xfrm>
            <a:off x="0" y="4203780"/>
            <a:ext cx="4258101" cy="11046"/>
          </a:xfrm>
          <a:prstGeom prst="line">
            <a:avLst/>
          </a:prstGeom>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161379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a:extLst>
            <a:ext uri="{FF2B5EF4-FFF2-40B4-BE49-F238E27FC236}">
              <a16:creationId xmlns:a16="http://schemas.microsoft.com/office/drawing/2014/main" id="{CB9146D4-F71D-EEA6-DEA9-EEBAD6ADACB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87CC650-73B3-168B-8382-7B58B41E1EB4}"/>
              </a:ext>
            </a:extLst>
          </p:cNvPr>
          <p:cNvSpPr txBox="1"/>
          <p:nvPr/>
        </p:nvSpPr>
        <p:spPr>
          <a:xfrm>
            <a:off x="491613" y="206477"/>
            <a:ext cx="8023122" cy="769441"/>
          </a:xfrm>
          <a:prstGeom prst="rect">
            <a:avLst/>
          </a:prstGeom>
          <a:noFill/>
        </p:spPr>
        <p:txBody>
          <a:bodyPr wrap="square" rtlCol="0">
            <a:spAutoFit/>
          </a:bodyPr>
          <a:lstStyle/>
          <a:p>
            <a:r>
              <a:rPr lang="en-IN" sz="4400" b="1" dirty="0"/>
              <a:t>Dataset Description :</a:t>
            </a:r>
          </a:p>
        </p:txBody>
      </p:sp>
      <p:sp>
        <p:nvSpPr>
          <p:cNvPr id="4" name="TextBox 3">
            <a:extLst>
              <a:ext uri="{FF2B5EF4-FFF2-40B4-BE49-F238E27FC236}">
                <a16:creationId xmlns:a16="http://schemas.microsoft.com/office/drawing/2014/main" id="{360334A7-ADBE-1D16-4E4E-909BF6AF5D89}"/>
              </a:ext>
            </a:extLst>
          </p:cNvPr>
          <p:cNvSpPr txBox="1"/>
          <p:nvPr/>
        </p:nvSpPr>
        <p:spPr>
          <a:xfrm>
            <a:off x="176980" y="985751"/>
            <a:ext cx="10451691" cy="1631216"/>
          </a:xfrm>
          <a:prstGeom prst="rect">
            <a:avLst/>
          </a:prstGeom>
          <a:noFill/>
        </p:spPr>
        <p:txBody>
          <a:bodyPr wrap="square">
            <a:spAutoFit/>
          </a:bodyPr>
          <a:lstStyle/>
          <a:p>
            <a:r>
              <a:rPr lang="en-US" sz="2000" b="0" i="0" dirty="0">
                <a:effectLst/>
                <a:latin typeface="system-ui"/>
              </a:rPr>
              <a:t>The dataset contains information on customers, including those who have converted (1) and those who have not converted (0).</a:t>
            </a:r>
          </a:p>
          <a:p>
            <a:endParaRPr lang="en-US" sz="2000" dirty="0">
              <a:latin typeface="system-ui"/>
            </a:endParaRPr>
          </a:p>
          <a:p>
            <a:r>
              <a:rPr lang="en-US" altLang="en-US" sz="2000" b="1" dirty="0"/>
              <a:t>Key dataset specifications:</a:t>
            </a:r>
            <a:r>
              <a:rPr lang="en-US" altLang="en-US" sz="2000" dirty="0"/>
              <a:t> 8,000 rows &amp; 20 columns</a:t>
            </a:r>
          </a:p>
          <a:p>
            <a:r>
              <a:rPr lang="en-US" altLang="en-US" sz="2000" dirty="0"/>
              <a:t>The dataset includes the following attributes:</a:t>
            </a:r>
          </a:p>
        </p:txBody>
      </p:sp>
      <p:graphicFrame>
        <p:nvGraphicFramePr>
          <p:cNvPr id="5" name="Diagram 4">
            <a:extLst>
              <a:ext uri="{FF2B5EF4-FFF2-40B4-BE49-F238E27FC236}">
                <a16:creationId xmlns:a16="http://schemas.microsoft.com/office/drawing/2014/main" id="{74475773-F2B0-2A46-E082-7C4986EE4289}"/>
              </a:ext>
            </a:extLst>
          </p:cNvPr>
          <p:cNvGraphicFramePr/>
          <p:nvPr>
            <p:extLst>
              <p:ext uri="{D42A27DB-BD31-4B8C-83A1-F6EECF244321}">
                <p14:modId xmlns:p14="http://schemas.microsoft.com/office/powerpoint/2010/main" val="1280585116"/>
              </p:ext>
            </p:extLst>
          </p:nvPr>
        </p:nvGraphicFramePr>
        <p:xfrm>
          <a:off x="491613" y="3072580"/>
          <a:ext cx="4031226" cy="33282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a:extLst>
              <a:ext uri="{FF2B5EF4-FFF2-40B4-BE49-F238E27FC236}">
                <a16:creationId xmlns:a16="http://schemas.microsoft.com/office/drawing/2014/main" id="{3CADAFB7-82E4-99BE-EE80-43721AC1C05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43378" y="1565385"/>
            <a:ext cx="6369964" cy="4933689"/>
          </a:xfrm>
          <a:prstGeom prst="rect">
            <a:avLst/>
          </a:prstGeom>
        </p:spPr>
      </p:pic>
    </p:spTree>
    <p:extLst>
      <p:ext uri="{BB962C8B-B14F-4D97-AF65-F5344CB8AC3E}">
        <p14:creationId xmlns:p14="http://schemas.microsoft.com/office/powerpoint/2010/main" val="1978507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a:extLst>
            <a:ext uri="{FF2B5EF4-FFF2-40B4-BE49-F238E27FC236}">
              <a16:creationId xmlns:a16="http://schemas.microsoft.com/office/drawing/2014/main" id="{1FFF31BA-4564-298F-E500-9D703C9DFBA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AA51C3F-2C50-1E3D-E755-02784B193664}"/>
              </a:ext>
            </a:extLst>
          </p:cNvPr>
          <p:cNvSpPr txBox="1"/>
          <p:nvPr/>
        </p:nvSpPr>
        <p:spPr>
          <a:xfrm>
            <a:off x="491613" y="206477"/>
            <a:ext cx="8023122" cy="769441"/>
          </a:xfrm>
          <a:prstGeom prst="rect">
            <a:avLst/>
          </a:prstGeom>
          <a:noFill/>
        </p:spPr>
        <p:txBody>
          <a:bodyPr wrap="square" rtlCol="0">
            <a:spAutoFit/>
          </a:bodyPr>
          <a:lstStyle/>
          <a:p>
            <a:r>
              <a:rPr lang="en-IN" sz="4400" b="1" dirty="0"/>
              <a:t>Overview :</a:t>
            </a:r>
          </a:p>
        </p:txBody>
      </p:sp>
      <p:sp>
        <p:nvSpPr>
          <p:cNvPr id="4" name="TextBox 3">
            <a:extLst>
              <a:ext uri="{FF2B5EF4-FFF2-40B4-BE49-F238E27FC236}">
                <a16:creationId xmlns:a16="http://schemas.microsoft.com/office/drawing/2014/main" id="{EC284446-DACF-7DD7-0BFA-A91E16ADC1F0}"/>
              </a:ext>
            </a:extLst>
          </p:cNvPr>
          <p:cNvSpPr txBox="1"/>
          <p:nvPr/>
        </p:nvSpPr>
        <p:spPr>
          <a:xfrm>
            <a:off x="575187" y="975918"/>
            <a:ext cx="11041626" cy="5355312"/>
          </a:xfrm>
          <a:prstGeom prst="rect">
            <a:avLst/>
          </a:prstGeom>
          <a:noFill/>
        </p:spPr>
        <p:txBody>
          <a:bodyPr wrap="square">
            <a:spAutoFit/>
          </a:bodyPr>
          <a:lstStyle/>
          <a:p>
            <a:r>
              <a:rPr lang="en-US" dirty="0"/>
              <a:t>In this project, I aimed to predict customers converted to choose Digital Marketing campaigns using machine learning techniques. I performed extensive data analysis, including </a:t>
            </a:r>
            <a:r>
              <a:rPr lang="en-US" b="1" dirty="0"/>
              <a:t>exploratory data analysis </a:t>
            </a:r>
            <a:r>
              <a:rPr lang="en-US" dirty="0"/>
              <a:t>(EDA) to understand the characteristics of the dataset, and then proceeded with </a:t>
            </a:r>
            <a:r>
              <a:rPr lang="en-US" b="1" dirty="0"/>
              <a:t>data preprocessing</a:t>
            </a:r>
            <a:r>
              <a:rPr lang="en-US" dirty="0"/>
              <a:t>, </a:t>
            </a:r>
            <a:r>
              <a:rPr lang="en-US" b="1" dirty="0"/>
              <a:t>model building</a:t>
            </a:r>
            <a:r>
              <a:rPr lang="en-US" dirty="0"/>
              <a:t>, and </a:t>
            </a:r>
            <a:r>
              <a:rPr lang="en-US" b="1" dirty="0"/>
              <a:t>evaluation</a:t>
            </a:r>
            <a:r>
              <a:rPr lang="en-US" dirty="0"/>
              <a:t>.</a:t>
            </a:r>
          </a:p>
          <a:p>
            <a:endParaRPr lang="en-US" dirty="0"/>
          </a:p>
          <a:p>
            <a:r>
              <a:rPr lang="en-US" dirty="0"/>
              <a:t>I built three classification models: </a:t>
            </a:r>
            <a:r>
              <a:rPr lang="en-US" b="1" dirty="0"/>
              <a:t>Decision Tree, Random Forest, Gradient Boosting, and </a:t>
            </a:r>
            <a:r>
              <a:rPr lang="en-US" b="1" dirty="0" err="1"/>
              <a:t>CatBoost</a:t>
            </a:r>
            <a:r>
              <a:rPr lang="en-US" dirty="0"/>
              <a:t> and evaluated their performance using two techniques:</a:t>
            </a:r>
          </a:p>
          <a:p>
            <a:pPr marL="742950" lvl="1" indent="-285750">
              <a:buFont typeface="Arial" panose="020B0604020202020204" pitchFamily="34" charset="0"/>
              <a:buChar char="•"/>
            </a:pPr>
            <a:r>
              <a:rPr lang="en-US" b="1" dirty="0"/>
              <a:t>Normal</a:t>
            </a:r>
            <a:r>
              <a:rPr lang="en-US" dirty="0"/>
              <a:t>: without any balancing technique</a:t>
            </a:r>
          </a:p>
          <a:p>
            <a:pPr marL="742950" lvl="1" indent="-285750">
              <a:buFont typeface="Arial" panose="020B0604020202020204" pitchFamily="34" charset="0"/>
              <a:buChar char="•"/>
            </a:pPr>
            <a:r>
              <a:rPr lang="en-US" b="1" dirty="0"/>
              <a:t>Over-sampling</a:t>
            </a:r>
            <a:r>
              <a:rPr lang="en-US" dirty="0"/>
              <a:t>: using SMOTE (Synthetic Minority Over-sampling Technique.) </a:t>
            </a:r>
          </a:p>
          <a:p>
            <a:endParaRPr lang="en-US" dirty="0"/>
          </a:p>
          <a:p>
            <a:r>
              <a:rPr lang="en-US" dirty="0"/>
              <a:t>I found that </a:t>
            </a:r>
            <a:r>
              <a:rPr lang="en-US" b="1" dirty="0"/>
              <a:t>over-sampling produced overall better results</a:t>
            </a:r>
            <a:r>
              <a:rPr lang="en-US" dirty="0"/>
              <a:t> but with some limitation of </a:t>
            </a:r>
            <a:r>
              <a:rPr lang="en-US" b="1" dirty="0"/>
              <a:t>Over-fitting Risks</a:t>
            </a:r>
            <a:r>
              <a:rPr lang="en-US" dirty="0"/>
              <a:t>. Among both the cases </a:t>
            </a:r>
            <a:r>
              <a:rPr lang="en-US" b="1" dirty="0" err="1"/>
              <a:t>CatBoost</a:t>
            </a:r>
            <a:r>
              <a:rPr lang="en-US" dirty="0"/>
              <a:t>  </a:t>
            </a:r>
            <a:r>
              <a:rPr lang="en-US" b="1" dirty="0"/>
              <a:t>consistently performed the best</a:t>
            </a:r>
            <a:r>
              <a:rPr lang="en-US" dirty="0"/>
              <a:t>, offering a good balance of precision and recall for identifying churners.</a:t>
            </a:r>
          </a:p>
          <a:p>
            <a:r>
              <a:rPr lang="en-US" dirty="0"/>
              <a:t>Additionally, I visualized the performance of the model using </a:t>
            </a:r>
            <a:r>
              <a:rPr lang="en-US" b="1" dirty="0"/>
              <a:t>Confusion Matrices, Classification Report and Precision-Recall Curve</a:t>
            </a:r>
            <a:r>
              <a:rPr lang="en-US" dirty="0"/>
              <a:t>.</a:t>
            </a:r>
          </a:p>
          <a:p>
            <a:endParaRPr lang="en-US" dirty="0"/>
          </a:p>
          <a:p>
            <a:r>
              <a:rPr lang="en-US" dirty="0"/>
              <a:t>Overall, this project demonstrates the importance of </a:t>
            </a:r>
            <a:r>
              <a:rPr lang="en-US" b="1" dirty="0"/>
              <a:t>addressing class imbalance in predictive modeling tasks with some limitations</a:t>
            </a:r>
            <a:r>
              <a:rPr lang="en-US" dirty="0"/>
              <a:t>, especially in scenarios like digital marketing campaign conversion prediction, where identifying converted customers and improving campaign targeting accurately are crucial for </a:t>
            </a:r>
            <a:r>
              <a:rPr lang="en-US" b="1" dirty="0"/>
              <a:t>business decision-making</a:t>
            </a:r>
            <a:r>
              <a:rPr lang="en-US" dirty="0"/>
              <a:t> so as to optimize  marketing strategies</a:t>
            </a:r>
          </a:p>
        </p:txBody>
      </p:sp>
    </p:spTree>
    <p:extLst>
      <p:ext uri="{BB962C8B-B14F-4D97-AF65-F5344CB8AC3E}">
        <p14:creationId xmlns:p14="http://schemas.microsoft.com/office/powerpoint/2010/main" val="3184179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a:extLst>
            <a:ext uri="{FF2B5EF4-FFF2-40B4-BE49-F238E27FC236}">
              <a16:creationId xmlns:a16="http://schemas.microsoft.com/office/drawing/2014/main" id="{C4CE18C0-45BD-2ED9-6E2B-4A30344FABF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F5647D4-C6F2-188D-4FC5-3E73159CC0DD}"/>
              </a:ext>
            </a:extLst>
          </p:cNvPr>
          <p:cNvSpPr txBox="1"/>
          <p:nvPr/>
        </p:nvSpPr>
        <p:spPr>
          <a:xfrm>
            <a:off x="491613" y="206477"/>
            <a:ext cx="8023122" cy="769441"/>
          </a:xfrm>
          <a:prstGeom prst="rect">
            <a:avLst/>
          </a:prstGeom>
          <a:noFill/>
        </p:spPr>
        <p:txBody>
          <a:bodyPr wrap="square" rtlCol="0">
            <a:spAutoFit/>
          </a:bodyPr>
          <a:lstStyle/>
          <a:p>
            <a:r>
              <a:rPr lang="en-IN" sz="4400" b="1" dirty="0"/>
              <a:t>Algorithms Used :</a:t>
            </a:r>
          </a:p>
        </p:txBody>
      </p:sp>
      <p:graphicFrame>
        <p:nvGraphicFramePr>
          <p:cNvPr id="4" name="Diagram 3">
            <a:extLst>
              <a:ext uri="{FF2B5EF4-FFF2-40B4-BE49-F238E27FC236}">
                <a16:creationId xmlns:a16="http://schemas.microsoft.com/office/drawing/2014/main" id="{0255513D-1F5E-7A30-0004-543CC7184420}"/>
              </a:ext>
            </a:extLst>
          </p:cNvPr>
          <p:cNvGraphicFramePr/>
          <p:nvPr>
            <p:extLst>
              <p:ext uri="{D42A27DB-BD31-4B8C-83A1-F6EECF244321}">
                <p14:modId xmlns:p14="http://schemas.microsoft.com/office/powerpoint/2010/main" val="124059998"/>
              </p:ext>
            </p:extLst>
          </p:nvPr>
        </p:nvGraphicFramePr>
        <p:xfrm>
          <a:off x="1585782" y="975918"/>
          <a:ext cx="8379726" cy="54727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7588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D9F48823-97D8-43E3-AD8E-3574451E147E}"/>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graphicEl>
                                              <a:dgm id="{F44F6C35-F44A-4C2C-905A-1CF7A6DDDA38}"/>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E1B7BF10-C5FF-4D17-9FB0-5D4E25A8E06C}"/>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B635FFE5-EC4C-47E7-B542-58DCB5E4203D}"/>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FE298CA9-377A-40B2-81F1-67D5946E101E}"/>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DB48DA19-59F3-4BF6-B7C4-9FDD5ADEFC97}"/>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graphicEl>
                                              <a:dgm id="{5B7B05E7-2A11-42E2-A8AA-8F1EE3D004CB}"/>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graphicEl>
                                              <a:dgm id="{9FE4882C-2958-45E3-B4DC-5783194E422A}"/>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a:extLst>
            <a:ext uri="{FF2B5EF4-FFF2-40B4-BE49-F238E27FC236}">
              <a16:creationId xmlns:a16="http://schemas.microsoft.com/office/drawing/2014/main" id="{FD557C84-E325-8955-BC16-C9D4C9297F5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6DAE34E-1998-82EE-CD06-AF3DAE635F0F}"/>
              </a:ext>
            </a:extLst>
          </p:cNvPr>
          <p:cNvSpPr txBox="1"/>
          <p:nvPr/>
        </p:nvSpPr>
        <p:spPr>
          <a:xfrm>
            <a:off x="491613" y="206477"/>
            <a:ext cx="8023122" cy="769441"/>
          </a:xfrm>
          <a:prstGeom prst="rect">
            <a:avLst/>
          </a:prstGeom>
          <a:noFill/>
        </p:spPr>
        <p:txBody>
          <a:bodyPr wrap="square" rtlCol="0">
            <a:spAutoFit/>
          </a:bodyPr>
          <a:lstStyle/>
          <a:p>
            <a:r>
              <a:rPr lang="en-IN" sz="4400" b="1" dirty="0"/>
              <a:t>EDA (Exploratory Data Analysis) :</a:t>
            </a:r>
          </a:p>
        </p:txBody>
      </p:sp>
      <p:graphicFrame>
        <p:nvGraphicFramePr>
          <p:cNvPr id="5" name="Diagram 4">
            <a:extLst>
              <a:ext uri="{FF2B5EF4-FFF2-40B4-BE49-F238E27FC236}">
                <a16:creationId xmlns:a16="http://schemas.microsoft.com/office/drawing/2014/main" id="{4FEB2F84-FB6A-EB8E-96FC-51659625A805}"/>
              </a:ext>
            </a:extLst>
          </p:cNvPr>
          <p:cNvGraphicFramePr/>
          <p:nvPr>
            <p:extLst>
              <p:ext uri="{D42A27DB-BD31-4B8C-83A1-F6EECF244321}">
                <p14:modId xmlns:p14="http://schemas.microsoft.com/office/powerpoint/2010/main" val="2452539744"/>
              </p:ext>
            </p:extLst>
          </p:nvPr>
        </p:nvGraphicFramePr>
        <p:xfrm>
          <a:off x="78659" y="975918"/>
          <a:ext cx="2317135" cy="28291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id="{EB38EB7F-6F04-B074-F3CB-82B44A72419C}"/>
              </a:ext>
            </a:extLst>
          </p:cNvPr>
          <p:cNvGraphicFramePr/>
          <p:nvPr>
            <p:extLst>
              <p:ext uri="{D42A27DB-BD31-4B8C-83A1-F6EECF244321}">
                <p14:modId xmlns:p14="http://schemas.microsoft.com/office/powerpoint/2010/main" val="4289491161"/>
              </p:ext>
            </p:extLst>
          </p:nvPr>
        </p:nvGraphicFramePr>
        <p:xfrm>
          <a:off x="3536335" y="975918"/>
          <a:ext cx="3415071" cy="276033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4" name="Picture 3">
            <a:extLst>
              <a:ext uri="{FF2B5EF4-FFF2-40B4-BE49-F238E27FC236}">
                <a16:creationId xmlns:a16="http://schemas.microsoft.com/office/drawing/2014/main" id="{86349677-F4D0-EDBF-EB3A-0F66E188536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091947" y="591197"/>
            <a:ext cx="4090050" cy="408344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7">
            <a:extLst>
              <a:ext uri="{FF2B5EF4-FFF2-40B4-BE49-F238E27FC236}">
                <a16:creationId xmlns:a16="http://schemas.microsoft.com/office/drawing/2014/main" id="{8A05F102-4ECA-2DD5-7630-87858FFE12B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961908" y="4513982"/>
            <a:ext cx="3179202" cy="220636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 name="Picture 9">
            <a:extLst>
              <a:ext uri="{FF2B5EF4-FFF2-40B4-BE49-F238E27FC236}">
                <a16:creationId xmlns:a16="http://schemas.microsoft.com/office/drawing/2014/main" id="{3294F2FF-1E08-ADC3-18A0-4D881B6E7C8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514735" y="4732172"/>
            <a:ext cx="3068173" cy="198817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a:extLst>
              <a:ext uri="{FF2B5EF4-FFF2-40B4-BE49-F238E27FC236}">
                <a16:creationId xmlns:a16="http://schemas.microsoft.com/office/drawing/2014/main" id="{E6A27C08-B9AF-C401-8578-EE711B819A3F}"/>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92977" y="3805084"/>
            <a:ext cx="3300675" cy="220636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545413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4C4E17E0-1DE3-4D9B-9AB3-E5E2F9F4871A}"/>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graphicEl>
                                              <a:dgm id="{0DC31CCB-85D2-4F29-879C-68E4C8BAC171}"/>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graphicEl>
                                              <a:dgm id="{B75D49F4-06CB-43F8-9A4B-EBEF8A90889D}"/>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3E209D88-36E5-4A30-BD4A-2813A8C79234}"/>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graphicEl>
                                              <a:dgm id="{60D018C8-22CB-48AE-AEDB-195E4DF44213}"/>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graphicEl>
                                              <a:dgm id="{68C17061-5827-47A1-B1AA-6591627152CB}"/>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graphicEl>
                                              <a:dgm id="{E71F659F-9344-45AE-89DB-3B6770FE37E8}"/>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graphicEl>
                                              <a:dgm id="{17224A4D-75FD-494B-8628-52A8A5C5DD18}"/>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uiExpand="1">
        <p:bldSub>
          <a:bldDgm bld="lvlOne"/>
        </p:bldSub>
      </p:bldGraphic>
      <p:bldGraphic spid="6" grpId="0" uiExpand="1">
        <p:bldSub>
          <a:bldDgm bld="lvl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a:extLst>
            <a:ext uri="{FF2B5EF4-FFF2-40B4-BE49-F238E27FC236}">
              <a16:creationId xmlns:a16="http://schemas.microsoft.com/office/drawing/2014/main" id="{6364C00A-D850-271E-B164-0B4E5377281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E0E1761-3B54-5392-53ED-46E91CFA7EF8}"/>
              </a:ext>
            </a:extLst>
          </p:cNvPr>
          <p:cNvSpPr txBox="1"/>
          <p:nvPr/>
        </p:nvSpPr>
        <p:spPr>
          <a:xfrm>
            <a:off x="491613" y="206477"/>
            <a:ext cx="8023122" cy="769441"/>
          </a:xfrm>
          <a:prstGeom prst="rect">
            <a:avLst/>
          </a:prstGeom>
          <a:noFill/>
        </p:spPr>
        <p:txBody>
          <a:bodyPr wrap="square" rtlCol="0">
            <a:spAutoFit/>
          </a:bodyPr>
          <a:lstStyle/>
          <a:p>
            <a:r>
              <a:rPr lang="en-IN" sz="4400" b="1" dirty="0"/>
              <a:t>Bivariate Analysis: </a:t>
            </a:r>
          </a:p>
        </p:txBody>
      </p:sp>
      <p:sp>
        <p:nvSpPr>
          <p:cNvPr id="9" name="TextBox 8">
            <a:extLst>
              <a:ext uri="{FF2B5EF4-FFF2-40B4-BE49-F238E27FC236}">
                <a16:creationId xmlns:a16="http://schemas.microsoft.com/office/drawing/2014/main" id="{DA58ADD5-59CE-6666-FA11-25EEC06DCC69}"/>
              </a:ext>
            </a:extLst>
          </p:cNvPr>
          <p:cNvSpPr txBox="1"/>
          <p:nvPr/>
        </p:nvSpPr>
        <p:spPr>
          <a:xfrm>
            <a:off x="481780" y="843597"/>
            <a:ext cx="3303640" cy="646331"/>
          </a:xfrm>
          <a:prstGeom prst="rect">
            <a:avLst/>
          </a:prstGeom>
          <a:noFill/>
        </p:spPr>
        <p:txBody>
          <a:bodyPr wrap="square" rtlCol="0">
            <a:spAutoFit/>
          </a:bodyPr>
          <a:lstStyle/>
          <a:p>
            <a:r>
              <a:rPr lang="en-IN" b="1" i="0" dirty="0">
                <a:effectLst/>
                <a:latin typeface="system-ui"/>
              </a:rPr>
              <a:t>Customer Demographic Analysis</a:t>
            </a:r>
          </a:p>
          <a:p>
            <a:endParaRPr lang="en-IN" dirty="0"/>
          </a:p>
        </p:txBody>
      </p:sp>
      <p:sp>
        <p:nvSpPr>
          <p:cNvPr id="12" name="TextBox 11">
            <a:extLst>
              <a:ext uri="{FF2B5EF4-FFF2-40B4-BE49-F238E27FC236}">
                <a16:creationId xmlns:a16="http://schemas.microsoft.com/office/drawing/2014/main" id="{50CCBB7E-A36E-84A1-98D7-D4A145DBAFF5}"/>
              </a:ext>
            </a:extLst>
          </p:cNvPr>
          <p:cNvSpPr txBox="1"/>
          <p:nvPr/>
        </p:nvSpPr>
        <p:spPr>
          <a:xfrm>
            <a:off x="4503174" y="791252"/>
            <a:ext cx="3401961" cy="369332"/>
          </a:xfrm>
          <a:prstGeom prst="rect">
            <a:avLst/>
          </a:prstGeom>
          <a:noFill/>
        </p:spPr>
        <p:txBody>
          <a:bodyPr wrap="square">
            <a:spAutoFit/>
          </a:bodyPr>
          <a:lstStyle/>
          <a:p>
            <a:pPr algn="l"/>
            <a:r>
              <a:rPr lang="en-IN" b="1" i="0" dirty="0">
                <a:effectLst/>
                <a:latin typeface="system-ui"/>
              </a:rPr>
              <a:t>Customer Engagement Metrics</a:t>
            </a:r>
          </a:p>
        </p:txBody>
      </p:sp>
      <p:sp>
        <p:nvSpPr>
          <p:cNvPr id="13" name="TextBox 12">
            <a:extLst>
              <a:ext uri="{FF2B5EF4-FFF2-40B4-BE49-F238E27FC236}">
                <a16:creationId xmlns:a16="http://schemas.microsoft.com/office/drawing/2014/main" id="{F0E3AE02-E698-5C8F-2365-773748260EF1}"/>
              </a:ext>
            </a:extLst>
          </p:cNvPr>
          <p:cNvSpPr txBox="1"/>
          <p:nvPr/>
        </p:nvSpPr>
        <p:spPr>
          <a:xfrm>
            <a:off x="8790039" y="791252"/>
            <a:ext cx="3401961" cy="369332"/>
          </a:xfrm>
          <a:prstGeom prst="rect">
            <a:avLst/>
          </a:prstGeom>
          <a:noFill/>
        </p:spPr>
        <p:txBody>
          <a:bodyPr wrap="square">
            <a:spAutoFit/>
          </a:bodyPr>
          <a:lstStyle/>
          <a:p>
            <a:pPr algn="l"/>
            <a:r>
              <a:rPr lang="en-IN" b="1" i="0" dirty="0">
                <a:effectLst/>
                <a:latin typeface="system-ui"/>
              </a:rPr>
              <a:t>Campaign Effectiveness Metric</a:t>
            </a:r>
          </a:p>
        </p:txBody>
      </p:sp>
      <p:pic>
        <p:nvPicPr>
          <p:cNvPr id="17" name="Picture 16">
            <a:extLst>
              <a:ext uri="{FF2B5EF4-FFF2-40B4-BE49-F238E27FC236}">
                <a16:creationId xmlns:a16="http://schemas.microsoft.com/office/drawing/2014/main" id="{959C8C66-7396-3017-00D2-5D02C0A514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87" y="1190801"/>
            <a:ext cx="3094353" cy="18621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9" name="Picture 18">
            <a:extLst>
              <a:ext uri="{FF2B5EF4-FFF2-40B4-BE49-F238E27FC236}">
                <a16:creationId xmlns:a16="http://schemas.microsoft.com/office/drawing/2014/main" id="{47AD9B3A-7FBA-5D9E-7314-B5458E71D6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617" y="3159026"/>
            <a:ext cx="3185082" cy="192360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1" name="Picture 20">
            <a:extLst>
              <a:ext uri="{FF2B5EF4-FFF2-40B4-BE49-F238E27FC236}">
                <a16:creationId xmlns:a16="http://schemas.microsoft.com/office/drawing/2014/main" id="{34014158-5383-FB59-6D09-AB8701AFBA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2235" y="5133071"/>
            <a:ext cx="1892365" cy="165139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3" name="Picture 22">
            <a:extLst>
              <a:ext uri="{FF2B5EF4-FFF2-40B4-BE49-F238E27FC236}">
                <a16:creationId xmlns:a16="http://schemas.microsoft.com/office/drawing/2014/main" id="{07B35E69-0428-3468-D980-2C1CD65671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87074" y="1160584"/>
            <a:ext cx="2809207" cy="220097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7" name="Picture 26">
            <a:extLst>
              <a:ext uri="{FF2B5EF4-FFF2-40B4-BE49-F238E27FC236}">
                <a16:creationId xmlns:a16="http://schemas.microsoft.com/office/drawing/2014/main" id="{2CF4FC1D-9E8C-A9B2-CE4F-4A202FD9B47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19525" y="3999852"/>
            <a:ext cx="3076756" cy="220097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9" name="Picture 28">
            <a:extLst>
              <a:ext uri="{FF2B5EF4-FFF2-40B4-BE49-F238E27FC236}">
                <a16:creationId xmlns:a16="http://schemas.microsoft.com/office/drawing/2014/main" id="{EAAE9827-2170-5DEB-E5CE-8E9B9403766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04500" y="1274923"/>
            <a:ext cx="3166548" cy="177027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1" name="Picture 30">
            <a:extLst>
              <a:ext uri="{FF2B5EF4-FFF2-40B4-BE49-F238E27FC236}">
                <a16:creationId xmlns:a16="http://schemas.microsoft.com/office/drawing/2014/main" id="{8EBF3A6B-FDCA-1BE1-E3CF-94262AA27E2A}"/>
              </a:ext>
            </a:extLst>
          </p:cNvPr>
          <p:cNvPicPr>
            <a:picLocks noChangeAspect="1"/>
          </p:cNvPicPr>
          <p:nvPr/>
        </p:nvPicPr>
        <p:blipFill>
          <a:blip r:embed="rId9">
            <a:extLst>
              <a:ext uri="{28A0092B-C50C-407E-A947-70E740481C1C}">
                <a14:useLocalDpi xmlns:a14="http://schemas.microsoft.com/office/drawing/2010/main" val="0"/>
              </a:ext>
            </a:extLst>
          </a:blip>
          <a:srcRect l="3417" r="5799"/>
          <a:stretch/>
        </p:blipFill>
        <p:spPr>
          <a:xfrm>
            <a:off x="6729208" y="1160584"/>
            <a:ext cx="2327870" cy="177027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3" name="Picture 32">
            <a:extLst>
              <a:ext uri="{FF2B5EF4-FFF2-40B4-BE49-F238E27FC236}">
                <a16:creationId xmlns:a16="http://schemas.microsoft.com/office/drawing/2014/main" id="{5B8F1333-5055-A7C0-47F3-F81CD2F14DB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98418" y="3265841"/>
            <a:ext cx="2572109" cy="170997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5" name="Picture 34">
            <a:extLst>
              <a:ext uri="{FF2B5EF4-FFF2-40B4-BE49-F238E27FC236}">
                <a16:creationId xmlns:a16="http://schemas.microsoft.com/office/drawing/2014/main" id="{3839BB59-58B4-3E6E-CACD-FE8CAC173B2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74068" y="3101975"/>
            <a:ext cx="2815235" cy="176469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7" name="Picture 36">
            <a:extLst>
              <a:ext uri="{FF2B5EF4-FFF2-40B4-BE49-F238E27FC236}">
                <a16:creationId xmlns:a16="http://schemas.microsoft.com/office/drawing/2014/main" id="{2D6D1E6C-5411-B08C-C1E9-887B695B69D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174986" y="5100340"/>
            <a:ext cx="2651044" cy="165139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9" name="Picture 38">
            <a:extLst>
              <a:ext uri="{FF2B5EF4-FFF2-40B4-BE49-F238E27FC236}">
                <a16:creationId xmlns:a16="http://schemas.microsoft.com/office/drawing/2014/main" id="{CD04FB44-05E6-4826-CB37-F3D669EE22D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072866" y="4910608"/>
            <a:ext cx="2651044" cy="180231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177147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a:extLst>
            <a:ext uri="{FF2B5EF4-FFF2-40B4-BE49-F238E27FC236}">
              <a16:creationId xmlns:a16="http://schemas.microsoft.com/office/drawing/2014/main" id="{0D0386C7-A6DB-53F4-5AC9-F3FD0AADAC6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E4899E8-E5E5-78E3-CEE9-CC34F3C305D6}"/>
              </a:ext>
            </a:extLst>
          </p:cNvPr>
          <p:cNvSpPr txBox="1"/>
          <p:nvPr/>
        </p:nvSpPr>
        <p:spPr>
          <a:xfrm>
            <a:off x="520188" y="206477"/>
            <a:ext cx="8023122" cy="769441"/>
          </a:xfrm>
          <a:prstGeom prst="rect">
            <a:avLst/>
          </a:prstGeom>
          <a:noFill/>
        </p:spPr>
        <p:txBody>
          <a:bodyPr wrap="square" rtlCol="0">
            <a:spAutoFit/>
          </a:bodyPr>
          <a:lstStyle/>
          <a:p>
            <a:r>
              <a:rPr lang="en-IN" sz="4400" b="1" dirty="0"/>
              <a:t>Multivariate Analysis: </a:t>
            </a:r>
          </a:p>
        </p:txBody>
      </p:sp>
      <p:pic>
        <p:nvPicPr>
          <p:cNvPr id="4" name="Picture 3">
            <a:extLst>
              <a:ext uri="{FF2B5EF4-FFF2-40B4-BE49-F238E27FC236}">
                <a16:creationId xmlns:a16="http://schemas.microsoft.com/office/drawing/2014/main" id="{5FCA6544-BA3E-0F59-5EE8-2D6C83BB3C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763" y="975918"/>
            <a:ext cx="7579001" cy="558680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Text Placeholder 10">
            <a:extLst>
              <a:ext uri="{FF2B5EF4-FFF2-40B4-BE49-F238E27FC236}">
                <a16:creationId xmlns:a16="http://schemas.microsoft.com/office/drawing/2014/main" id="{228FE7CA-C393-9E0D-09AE-7D6AE6B161E6}"/>
              </a:ext>
            </a:extLst>
          </p:cNvPr>
          <p:cNvSpPr>
            <a:spLocks noGrp="1"/>
          </p:cNvSpPr>
          <p:nvPr>
            <p:ph type="body" sz="half" idx="2"/>
          </p:nvPr>
        </p:nvSpPr>
        <p:spPr>
          <a:xfrm>
            <a:off x="7972143" y="432619"/>
            <a:ext cx="3590592" cy="6130105"/>
          </a:xfrm>
        </p:spPr>
        <p:txBody>
          <a:bodyPr>
            <a:normAutofit fontScale="92500"/>
          </a:bodyPr>
          <a:lstStyle/>
          <a:p>
            <a:pPr>
              <a:buFont typeface="Arial" panose="020B0604020202020204" pitchFamily="34" charset="0"/>
              <a:buChar char="•"/>
            </a:pPr>
            <a:r>
              <a:rPr lang="en-US" sz="1400" b="0" i="0" dirty="0">
                <a:effectLst/>
                <a:latin typeface="system-ui"/>
              </a:rPr>
              <a:t>The features </a:t>
            </a:r>
            <a:r>
              <a:rPr lang="en-US" sz="1400" b="1" i="0" dirty="0" err="1">
                <a:effectLst/>
                <a:latin typeface="system-ui"/>
              </a:rPr>
              <a:t>AdSpend</a:t>
            </a:r>
            <a:r>
              <a:rPr lang="en-US" sz="1400" b="0" i="0" dirty="0">
                <a:effectLst/>
                <a:latin typeface="system-ui"/>
              </a:rPr>
              <a:t>, </a:t>
            </a:r>
            <a:r>
              <a:rPr lang="en-US" sz="1400" b="1" i="0" dirty="0" err="1">
                <a:effectLst/>
                <a:latin typeface="system-ui"/>
              </a:rPr>
              <a:t>ClickThroughRate</a:t>
            </a:r>
            <a:r>
              <a:rPr lang="en-US" sz="1400" b="0" i="0" dirty="0">
                <a:effectLst/>
                <a:latin typeface="system-ui"/>
              </a:rPr>
              <a:t>, and </a:t>
            </a:r>
            <a:r>
              <a:rPr lang="en-US" sz="1400" b="1" i="0" dirty="0" err="1">
                <a:effectLst/>
                <a:latin typeface="system-ui"/>
              </a:rPr>
              <a:t>TimeOnSite</a:t>
            </a:r>
            <a:r>
              <a:rPr lang="en-US" sz="1400" b="0" i="0" dirty="0">
                <a:effectLst/>
                <a:latin typeface="system-ui"/>
              </a:rPr>
              <a:t> show the </a:t>
            </a:r>
            <a:r>
              <a:rPr lang="en-US" sz="1400" b="1" i="0" dirty="0">
                <a:effectLst/>
                <a:latin typeface="system-ui"/>
              </a:rPr>
              <a:t>highest positive</a:t>
            </a:r>
            <a:r>
              <a:rPr lang="en-US" sz="1400" b="0" i="0" dirty="0">
                <a:effectLst/>
                <a:latin typeface="system-ui"/>
              </a:rPr>
              <a:t> correlations with Conversion, though these correlations are still relatively weak. This suggests that while these factors are associated with higher conversion rates, they are not strong predictors on their own.</a:t>
            </a:r>
          </a:p>
          <a:p>
            <a:pPr>
              <a:buFont typeface="Arial" panose="020B0604020202020204" pitchFamily="34" charset="0"/>
              <a:buChar char="•"/>
            </a:pPr>
            <a:r>
              <a:rPr lang="en-US" sz="1400" b="0" i="0" dirty="0">
                <a:effectLst/>
                <a:latin typeface="system-ui"/>
              </a:rPr>
              <a:t>The features </a:t>
            </a:r>
            <a:r>
              <a:rPr lang="en-US" sz="1400" b="1" i="0" dirty="0">
                <a:effectLst/>
                <a:latin typeface="system-ui"/>
              </a:rPr>
              <a:t>Conversion Rate</a:t>
            </a:r>
            <a:r>
              <a:rPr lang="en-US" sz="1400" b="0" i="0" dirty="0">
                <a:effectLst/>
                <a:latin typeface="system-ui"/>
              </a:rPr>
              <a:t> and </a:t>
            </a:r>
            <a:r>
              <a:rPr lang="en-US" sz="1400" b="1" i="0" dirty="0" err="1">
                <a:effectLst/>
                <a:latin typeface="system-ui"/>
              </a:rPr>
              <a:t>LoyalityPoint</a:t>
            </a:r>
            <a:r>
              <a:rPr lang="en-US" sz="1400" b="0" i="0" dirty="0">
                <a:effectLst/>
                <a:latin typeface="system-ui"/>
              </a:rPr>
              <a:t> show </a:t>
            </a:r>
            <a:r>
              <a:rPr lang="en-US" sz="1400" b="1" i="0" dirty="0">
                <a:effectLst/>
                <a:latin typeface="system-ui"/>
              </a:rPr>
              <a:t>weak</a:t>
            </a:r>
            <a:r>
              <a:rPr lang="en-US" sz="1400" b="0" i="0" dirty="0">
                <a:effectLst/>
                <a:latin typeface="system-ui"/>
              </a:rPr>
              <a:t> correlations with Conversion suggesting that each variable might contribute uniquely to the conversion prediction, which could be beneficial when building a predictive model.</a:t>
            </a:r>
          </a:p>
          <a:p>
            <a:pPr>
              <a:buFont typeface="Arial" panose="020B0604020202020204" pitchFamily="34" charset="0"/>
              <a:buChar char="•"/>
            </a:pPr>
            <a:r>
              <a:rPr lang="en-US" sz="1400" b="0" i="0" dirty="0">
                <a:effectLst/>
                <a:latin typeface="system-ui"/>
              </a:rPr>
              <a:t>Correlation between </a:t>
            </a:r>
            <a:r>
              <a:rPr lang="en-US" sz="1400" b="1" i="0" dirty="0" err="1">
                <a:effectLst/>
                <a:latin typeface="system-ui"/>
              </a:rPr>
              <a:t>PagePerVisit</a:t>
            </a:r>
            <a:r>
              <a:rPr lang="en-US" sz="1400" b="0" i="0" dirty="0">
                <a:effectLst/>
                <a:latin typeface="system-ui"/>
              </a:rPr>
              <a:t> and </a:t>
            </a:r>
            <a:r>
              <a:rPr lang="en-US" sz="1400" b="1" i="0" dirty="0" err="1">
                <a:effectLst/>
                <a:latin typeface="system-ui"/>
              </a:rPr>
              <a:t>TimeOnSite</a:t>
            </a:r>
            <a:r>
              <a:rPr lang="en-US" sz="1400" b="0" i="0" dirty="0">
                <a:effectLst/>
                <a:latin typeface="system-ui"/>
              </a:rPr>
              <a:t> is </a:t>
            </a:r>
            <a:r>
              <a:rPr lang="en-US" sz="1400" b="1" i="0" dirty="0">
                <a:effectLst/>
                <a:latin typeface="system-ui"/>
              </a:rPr>
              <a:t>positive</a:t>
            </a:r>
            <a:r>
              <a:rPr lang="en-US" sz="1400" b="0" i="0" dirty="0">
                <a:effectLst/>
                <a:latin typeface="system-ui"/>
              </a:rPr>
              <a:t> but </a:t>
            </a:r>
            <a:r>
              <a:rPr lang="en-US" sz="1400" b="1" i="0" dirty="0">
                <a:effectLst/>
                <a:latin typeface="system-ui"/>
              </a:rPr>
              <a:t>very low</a:t>
            </a:r>
            <a:r>
              <a:rPr lang="en-US" sz="1400" b="0" i="0" dirty="0">
                <a:effectLst/>
                <a:latin typeface="system-ui"/>
              </a:rPr>
              <a:t>, suggesting that visiting more pages doesn’t necessarily mean spending more time on the site.</a:t>
            </a:r>
          </a:p>
          <a:p>
            <a:pPr>
              <a:buFont typeface="Arial" panose="020B0604020202020204" pitchFamily="34" charset="0"/>
              <a:buChar char="•"/>
            </a:pPr>
            <a:r>
              <a:rPr lang="en-US" sz="1400" b="1" i="0" dirty="0" err="1">
                <a:effectLst/>
                <a:latin typeface="system-ui"/>
              </a:rPr>
              <a:t>PreviousPurchaes</a:t>
            </a:r>
            <a:r>
              <a:rPr lang="en-US" sz="1400" b="0" i="0" dirty="0">
                <a:effectLst/>
                <a:latin typeface="system-ui"/>
              </a:rPr>
              <a:t> and </a:t>
            </a:r>
            <a:r>
              <a:rPr lang="en-US" sz="1400" b="1" i="0" dirty="0" err="1">
                <a:effectLst/>
                <a:latin typeface="system-ui"/>
              </a:rPr>
              <a:t>LoyaltyPoints</a:t>
            </a:r>
            <a:r>
              <a:rPr lang="en-US" sz="1400" b="0" i="0" dirty="0">
                <a:effectLst/>
                <a:latin typeface="system-ui"/>
              </a:rPr>
              <a:t> correlation is </a:t>
            </a:r>
            <a:r>
              <a:rPr lang="en-US" sz="1400" b="1" i="0" dirty="0">
                <a:effectLst/>
                <a:latin typeface="system-ui"/>
              </a:rPr>
              <a:t>positive but weak</a:t>
            </a:r>
            <a:r>
              <a:rPr lang="en-US" sz="1400" b="0" i="0" dirty="0">
                <a:effectLst/>
                <a:latin typeface="system-ui"/>
              </a:rPr>
              <a:t> suggesting that customers who make previous purchases might accumulate loyalty points, but the relationship is not strong.</a:t>
            </a:r>
          </a:p>
          <a:p>
            <a:pPr>
              <a:buFont typeface="Arial" panose="020B0604020202020204" pitchFamily="34" charset="0"/>
              <a:buChar char="•"/>
            </a:pPr>
            <a:r>
              <a:rPr lang="en-US" sz="1400" b="0" i="0" dirty="0">
                <a:effectLst/>
                <a:latin typeface="system-ui"/>
              </a:rPr>
              <a:t>While some variables show positive correlations with conversion, the </a:t>
            </a:r>
            <a:r>
              <a:rPr lang="en-US" sz="1400" b="1" i="0" dirty="0">
                <a:effectLst/>
                <a:latin typeface="system-ui"/>
              </a:rPr>
              <a:t>overall weak correlations </a:t>
            </a:r>
            <a:r>
              <a:rPr lang="en-US" sz="1400" b="0" i="0" dirty="0">
                <a:effectLst/>
                <a:latin typeface="system-ui"/>
              </a:rPr>
              <a:t>imply that no single variable strongly drives conversion on its own. This indicates that a </a:t>
            </a:r>
            <a:r>
              <a:rPr lang="en-US" sz="1400" b="1" i="0" dirty="0">
                <a:effectLst/>
                <a:latin typeface="system-ui"/>
              </a:rPr>
              <a:t>combination of multiple factors </a:t>
            </a:r>
            <a:r>
              <a:rPr lang="en-US" sz="1400" b="0" i="0" dirty="0">
                <a:effectLst/>
                <a:latin typeface="system-ui"/>
              </a:rPr>
              <a:t>is likely necessary to accurately predict conversion, and </a:t>
            </a:r>
            <a:r>
              <a:rPr lang="en-US" sz="1400" b="1" i="0" dirty="0">
                <a:effectLst/>
                <a:latin typeface="system-ui"/>
              </a:rPr>
              <a:t>machine learning models that consider the interactions between these variables may be more effective than relying on any single metric</a:t>
            </a:r>
            <a:r>
              <a:rPr lang="en-US" sz="1400" b="0" i="0" dirty="0">
                <a:effectLst/>
                <a:latin typeface="system-ui"/>
              </a:rPr>
              <a:t>.</a:t>
            </a:r>
          </a:p>
        </p:txBody>
      </p:sp>
    </p:spTree>
    <p:extLst>
      <p:ext uri="{BB962C8B-B14F-4D97-AF65-F5344CB8AC3E}">
        <p14:creationId xmlns:p14="http://schemas.microsoft.com/office/powerpoint/2010/main" val="1099306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a:extLst>
            <a:ext uri="{FF2B5EF4-FFF2-40B4-BE49-F238E27FC236}">
              <a16:creationId xmlns:a16="http://schemas.microsoft.com/office/drawing/2014/main" id="{02568CD6-4F15-E105-890D-3C913CCE7F9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EF997D7-8E80-8E7B-8090-76E6932B2845}"/>
              </a:ext>
            </a:extLst>
          </p:cNvPr>
          <p:cNvSpPr txBox="1"/>
          <p:nvPr/>
        </p:nvSpPr>
        <p:spPr>
          <a:xfrm>
            <a:off x="541040" y="95394"/>
            <a:ext cx="8023122" cy="769441"/>
          </a:xfrm>
          <a:prstGeom prst="rect">
            <a:avLst/>
          </a:prstGeom>
          <a:noFill/>
        </p:spPr>
        <p:txBody>
          <a:bodyPr wrap="square" rtlCol="0">
            <a:spAutoFit/>
          </a:bodyPr>
          <a:lstStyle/>
          <a:p>
            <a:r>
              <a:rPr lang="en-IN" sz="4400" b="1" dirty="0"/>
              <a:t>Data Preprocessing : </a:t>
            </a:r>
          </a:p>
        </p:txBody>
      </p:sp>
      <p:sp>
        <p:nvSpPr>
          <p:cNvPr id="21" name="Rectangle 20">
            <a:extLst>
              <a:ext uri="{FF2B5EF4-FFF2-40B4-BE49-F238E27FC236}">
                <a16:creationId xmlns:a16="http://schemas.microsoft.com/office/drawing/2014/main" id="{6A7DFE97-58C8-DA0A-E874-617189EC1DDD}"/>
              </a:ext>
            </a:extLst>
          </p:cNvPr>
          <p:cNvSpPr/>
          <p:nvPr/>
        </p:nvSpPr>
        <p:spPr>
          <a:xfrm>
            <a:off x="3110743" y="1776112"/>
            <a:ext cx="2883717" cy="410219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3" name="Rectangle 32">
            <a:extLst>
              <a:ext uri="{FF2B5EF4-FFF2-40B4-BE49-F238E27FC236}">
                <a16:creationId xmlns:a16="http://schemas.microsoft.com/office/drawing/2014/main" id="{BF27C078-38A6-3740-694E-30CA934897A9}"/>
              </a:ext>
            </a:extLst>
          </p:cNvPr>
          <p:cNvSpPr/>
          <p:nvPr/>
        </p:nvSpPr>
        <p:spPr>
          <a:xfrm>
            <a:off x="2521815" y="1776112"/>
            <a:ext cx="2883717" cy="410219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1" name="Rectangle 30">
            <a:extLst>
              <a:ext uri="{FF2B5EF4-FFF2-40B4-BE49-F238E27FC236}">
                <a16:creationId xmlns:a16="http://schemas.microsoft.com/office/drawing/2014/main" id="{2C604E89-E655-8518-799D-895329A1C4C5}"/>
              </a:ext>
            </a:extLst>
          </p:cNvPr>
          <p:cNvSpPr/>
          <p:nvPr/>
        </p:nvSpPr>
        <p:spPr>
          <a:xfrm>
            <a:off x="2521815" y="979698"/>
            <a:ext cx="2883717" cy="97477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36" name="Diagram 35">
            <a:extLst>
              <a:ext uri="{FF2B5EF4-FFF2-40B4-BE49-F238E27FC236}">
                <a16:creationId xmlns:a16="http://schemas.microsoft.com/office/drawing/2014/main" id="{A8F641C2-BE47-C54B-F707-9A776B3E0EDD}"/>
              </a:ext>
            </a:extLst>
          </p:cNvPr>
          <p:cNvGraphicFramePr/>
          <p:nvPr>
            <p:extLst>
              <p:ext uri="{D42A27DB-BD31-4B8C-83A1-F6EECF244321}">
                <p14:modId xmlns:p14="http://schemas.microsoft.com/office/powerpoint/2010/main" val="772903391"/>
              </p:ext>
            </p:extLst>
          </p:nvPr>
        </p:nvGraphicFramePr>
        <p:xfrm>
          <a:off x="162863" y="979698"/>
          <a:ext cx="9085911" cy="39238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8" name="Picture 37">
            <a:extLst>
              <a:ext uri="{FF2B5EF4-FFF2-40B4-BE49-F238E27FC236}">
                <a16:creationId xmlns:a16="http://schemas.microsoft.com/office/drawing/2014/main" id="{E69393FC-3B7A-5058-9ADA-58FB8A20F40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2863" y="4394297"/>
            <a:ext cx="3618562" cy="1248184"/>
          </a:xfrm>
          <a:prstGeom prst="rect">
            <a:avLst/>
          </a:prstGeom>
          <a:ln w="19050">
            <a:solidFill>
              <a:schemeClr val="tx1"/>
            </a:solidFill>
          </a:ln>
        </p:spPr>
      </p:pic>
      <p:pic>
        <p:nvPicPr>
          <p:cNvPr id="40" name="Picture 39">
            <a:extLst>
              <a:ext uri="{FF2B5EF4-FFF2-40B4-BE49-F238E27FC236}">
                <a16:creationId xmlns:a16="http://schemas.microsoft.com/office/drawing/2014/main" id="{F2FD4216-6546-3E12-6FF3-353A3DE617D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77510" y="4768484"/>
            <a:ext cx="4236980" cy="1906232"/>
          </a:xfrm>
          <a:prstGeom prst="rect">
            <a:avLst/>
          </a:prstGeom>
          <a:ln w="19050">
            <a:solidFill>
              <a:schemeClr val="tx1"/>
            </a:solidFill>
          </a:ln>
        </p:spPr>
      </p:pic>
      <p:pic>
        <p:nvPicPr>
          <p:cNvPr id="42" name="Picture 41">
            <a:extLst>
              <a:ext uri="{FF2B5EF4-FFF2-40B4-BE49-F238E27FC236}">
                <a16:creationId xmlns:a16="http://schemas.microsoft.com/office/drawing/2014/main" id="{5FAC2F8E-99B1-08F3-BFF9-18B7E8B9565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43875" y="3164605"/>
            <a:ext cx="3896269" cy="1409897"/>
          </a:xfrm>
          <a:prstGeom prst="rect">
            <a:avLst/>
          </a:prstGeom>
          <a:ln w="19050">
            <a:solidFill>
              <a:schemeClr val="tx1"/>
            </a:solidFill>
          </a:ln>
        </p:spPr>
      </p:pic>
    </p:spTree>
    <p:extLst>
      <p:ext uri="{BB962C8B-B14F-4D97-AF65-F5344CB8AC3E}">
        <p14:creationId xmlns:p14="http://schemas.microsoft.com/office/powerpoint/2010/main" val="307227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graphicEl>
                                              <a:dgm id="{3C1EDFE3-6252-443B-9397-5E27668E3FA9}"/>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graphicEl>
                                              <a:dgm id="{B80DF5FE-0BD1-4F70-9295-BC4A4F3CA47C}"/>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graphicEl>
                                              <a:dgm id="{421449FC-91FD-4EA1-AD36-A6B9E9B0710E}"/>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graphicEl>
                                              <a:dgm id="{BEF99089-6647-4C5A-A33E-F2349100F99C}"/>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graphicEl>
                                              <a:dgm id="{2FC82A1C-FF57-411E-8D70-B708D4C58FF4}"/>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graphicEl>
                                              <a:dgm id="{00D52DB6-3397-41E1-8D07-4F971B4159E1}"/>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graphicEl>
                                              <a:dgm id="{99C94C76-6A05-4C00-9ABF-7557B443CC04}"/>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6">
                                            <p:graphicEl>
                                              <a:dgm id="{A1283C54-13AF-41E6-8A0B-C0A9478A90DC}"/>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6">
                                            <p:graphicEl>
                                              <a:dgm id="{9981C6BE-8DA2-4707-A5D1-65EB17E0BAC0}"/>
                                            </p:graphic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graphicEl>
                                              <a:dgm id="{CE5DEB91-3636-46B4-A3C0-DCBB1B8BDBBB}"/>
                                            </p:graphic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graphicEl>
                                              <a:dgm id="{988F1D0B-4A07-41F4-9816-A75952DC8EE4}"/>
                                            </p:graphic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6">
                                            <p:graphicEl>
                                              <a:dgm id="{76A9F6CA-84EF-45A5-9176-C14CF5E1E137}"/>
                                            </p:graphic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6" grpId="0" uiExpand="1">
        <p:bldSub>
          <a:bldDgm bld="one"/>
        </p:bldSub>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1114</TotalTime>
  <Words>2105</Words>
  <Application>Microsoft Office PowerPoint</Application>
  <PresentationFormat>Widescreen</PresentationFormat>
  <Paragraphs>178</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Bahnschrift Condensed</vt:lpstr>
      <vt:lpstr>Bahnschrift Light</vt:lpstr>
      <vt:lpstr>Calibri</vt:lpstr>
      <vt:lpstr>Calibri Light</vt:lpstr>
      <vt:lpstr>system-ui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Vedant Vig</dc:creator>
  <cp:lastModifiedBy>Vedant Vig</cp:lastModifiedBy>
  <cp:revision>7</cp:revision>
  <dcterms:created xsi:type="dcterms:W3CDTF">2025-01-28T19:22:11Z</dcterms:created>
  <dcterms:modified xsi:type="dcterms:W3CDTF">2025-02-04T20:38:57Z</dcterms:modified>
</cp:coreProperties>
</file>