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https://sreevidhya.co/ho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My portfolio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By Sreevidhya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Purpose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Purpose of my portfolio is to give a visual resume not to mention the first hand experience of my knowledge and experience with HTML and CSS for my potential employers.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475" y="2804500"/>
            <a:ext cx="3106225" cy="20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83100" y="712150"/>
            <a:ext cx="8860800" cy="3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flow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25" y="1695613"/>
            <a:ext cx="2419951" cy="15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2680450" y="2386350"/>
            <a:ext cx="6027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963" y="1696412"/>
            <a:ext cx="2518375" cy="156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4700" y="1695625"/>
            <a:ext cx="2378000" cy="14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5973675" y="2386350"/>
            <a:ext cx="6027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BASIC DESIGN</a:t>
            </a:r>
            <a:endParaRPr sz="2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2" name="Google Shape;92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855550" y="687402"/>
            <a:ext cx="34329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ic Sans MS"/>
                <a:ea typeface="Comic Sans MS"/>
                <a:cs typeface="Comic Sans MS"/>
                <a:sym typeface="Comic Sans MS"/>
              </a:rPr>
              <a:t>Difference between the three pages</a:t>
            </a:r>
            <a:endParaRPr b="1"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2855550" y="1975325"/>
            <a:ext cx="34329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Home page has my video resume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About me page information about me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Contact page has the form.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Other than this the rest all is the same.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0" name="Google Shape;100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 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2855550" y="2054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Now let’s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check out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my portfolio: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https://sreevidhya.co/home.html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