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280183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280183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280183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4280183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280183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4280183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280183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4280183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280183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4280183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4280183c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4280183c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280183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280183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280183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280183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4280183c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4280183c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280183c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280183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280183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28018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428018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428018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280183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4280183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280183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280183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4280183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4280183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280183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4280183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280183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280183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280183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280183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스터디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3, 4장 발표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2022. 06. 11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이영훈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역할(role)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객체가 특정한 협력 안에서 수행하는 책임의 집합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만약, 역할과 수행하는 객체가 하나라면 역할과 객체는 동일하다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그렇지 않을 경우 추상화를 통해 역할에 참여하는 객체를 그룹화할 수 있다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75" y="1711775"/>
            <a:ext cx="5256849" cy="19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3351525" y="2785275"/>
            <a:ext cx="2831100" cy="1078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역할(role)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객체는 다양한 역할을 가질 수 있다.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객체는 협력에 참여할 때 협력 안에서 하나의 역할로 보여진다.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객체가 다른 협력에 참여할 때는 다른 역할로 보여진다.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협력의 관점에서 </a:t>
            </a:r>
            <a:r>
              <a:rPr b="1" lang="ko" u="sng">
                <a:solidFill>
                  <a:schemeClr val="dk1"/>
                </a:solidFill>
              </a:rPr>
              <a:t>동일한 역할을 수행하는 객체들은 서로 대체 가능</a:t>
            </a:r>
            <a:r>
              <a:rPr lang="ko">
                <a:solidFill>
                  <a:schemeClr val="dk1"/>
                </a:solidFill>
              </a:rPr>
              <a:t>하다.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역할은 특정한 객체의 종류를 캡슐화하기 때문에 </a:t>
            </a:r>
            <a:r>
              <a:rPr b="1" lang="ko" u="sng">
                <a:solidFill>
                  <a:schemeClr val="dk1"/>
                </a:solidFill>
              </a:rPr>
              <a:t>동일한 역할을 수행하고 계약을 준수하는 대체 가능한 객체들은 다형적</a:t>
            </a:r>
            <a:r>
              <a:rPr lang="ko">
                <a:solidFill>
                  <a:schemeClr val="dk1"/>
                </a:solidFill>
              </a:rPr>
              <a:t>이다.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품질과 트레이드오프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품질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4장에서는 나쁜 설계의 예를 보면서 데이터 주도 설계의 나쁜 점을 파악하고 왜 책임 주도 설계를 사용해야 하는지 알아본다.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영화 예매 시스템을 데이터 주도 설계로 구현하고 살펴본다.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주도 설계로 구현한 영화 예매 시스템 구조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객체가 가져야 할 데이터(변수)를 먼저 선언한다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캡슐화를 위해 모든 데이터를 private로 선언하고 접근자와 수정자를 선언한다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케이스 처리를 위해 enum으로 type변수를 별도로 선언한다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75" y="2330847"/>
            <a:ext cx="6534699" cy="23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캡슐화, 응집도, 결합도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캡슐화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변경 가능성이 높은 부분을 객체 내부로 숨기는 추상화 기법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응집도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모듈에 포함된 내부 요소들이 연관돼 있는 정도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응집도가 높으면 하나의 객체만 변경시켜도 연관된 객체가 모두 변경된다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결합도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의존성의 정도, 한 객체가 다른 모듈에 대해 얼마나 많은 지식을 갖고 있는지를 나타내는 척도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결합도가 높으면 하나의 객체를 변경시키기 위해 다른 객체들까지 변경시켜야 한다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주도 설계가 왜 안좋은가?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캡슐화를 위반한다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 주도 설계 과정에서는 객체의 구현 자체에 집중하기 때문에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혹시 모를 때를 대비하여 모든 데이터에 대한 접근자와 수정자를 만든다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하지만 접근자와 수정자로는 객체를 완벽하게 캡슐화 할 수 없다.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주도 설계가 왜 안좋은가?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 결합도가 높다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050" y="2328675"/>
            <a:ext cx="4881900" cy="26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26950" y="1614550"/>
            <a:ext cx="4407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객체의 캡슐화가 완벽하게 이루어지지 않았기 때문에 각 객체들은 결국 다른 객체에 의존성을 갖게 된다.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550925" y="2793750"/>
            <a:ext cx="440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한 객체가 변경되었을 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해당하는 객체에 의존하는 모든 객체를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변경시켜야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데이터의 타입이 변경되었을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해당하는 데이터에 접근하는 모든 객체의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내부 구현을 수정해야 한다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주도 설계가 왜 안좋은가?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   응집도가 낮다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050" y="2328675"/>
            <a:ext cx="4881900" cy="26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726950" y="1614550"/>
            <a:ext cx="796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여러 객체의 데이터를 활용하기 위해 한 객체가 많은 객체의 데이터를 직접 참조하기 때문에 변경이 있을 시 데이터를 갖고있는 객체도 모두 변경해야 한다.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550925" y="2793750"/>
            <a:ext cx="44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ReservationAgency에 기능이 추가되는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경우, 기능에 필요한 데이터를 제공해주는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객체를 모두 따로 수정해 주어야 한다.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결합도와 응집도 문제를 해결하려면?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캡슐화는 설계의 제1원리다. </a:t>
            </a:r>
            <a:r>
              <a:rPr lang="ko"/>
              <a:t>데이터 중심의 설계가 낮은 응집도와 높은 결합도라는 문제로 몸살을 앓게 된 근본적인 원인은 바로 캡슐화의 원칙을 위반했기 때문이다.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캡슐화 원칙을 지키면 각 객체들은 자주적인 객체가 되고, 자주적인 객체들은 변경에 대해 강해진다.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역할, 책임, 협력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객체지향 패러다임 관점에서의 핵심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협력(collaboration)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객체들이 애플리케이션의 기능을 구현하기 위해 수행하는 상호작용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책임(responsibility)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객체가 협력에 참여하기 위해 수행하는 로직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역할(role)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객체들이 협력 안에서 수행하는 책임들을 모아 객체가 수행하는 행위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협력(Collaboration)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객체와 객체 사이에서는 메시지(message)를 이용해 협력한다.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영화 예매의 예제에서,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Screening 클래스는 calculateMovieFee 메소드를 통해 Movie에게 메시지를 전달한다 (요청)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Movie 클래스는 메시지의 응답으로 return 값을 전달한다 (응답)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75" y="1733625"/>
            <a:ext cx="4411825" cy="8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협력은 객체를 설계하는데 필요한 문맥을 제공한다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객체가 협력에 참여할 수 있는 이유는 협력에 필요한 적절한 행동(메소드)을 보유하고 있기 때문이다.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결론적으로 객체의 행동을 결정하는 것은 객체가 참여하고 있는 협력이다.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195"/>
            <a:ext cx="4572000" cy="2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525" y="4116724"/>
            <a:ext cx="4507375" cy="5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책임(responsibility)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협력에 참여하기 위해 객체가 수행하는 행동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협력을 수행하기 위해서 단일 객체가 수행해야만 하는 메소드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단일 객체가 수행해야만 하는 기능(메소드)이 있을 경우, 해당 도메인의 책임이 그 객체에 있다고 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예) Movie 클래스에게는 가격을 계산하는 책임(</a:t>
            </a:r>
            <a:r>
              <a:rPr lang="ko"/>
              <a:t>calculateMovieFee</a:t>
            </a:r>
            <a:r>
              <a:rPr lang="ko"/>
              <a:t>)이 있다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하는 것과 아는 것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0" y="1017725"/>
            <a:ext cx="467091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751825" y="1438550"/>
            <a:ext cx="3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자신의 메소드 실행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251425" y="1935300"/>
            <a:ext cx="3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다른 객체의 메소드를 실행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812050" y="3434425"/>
            <a:ext cx="3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자기 자신이 가지고 있는 데이터 변수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812050" y="3915850"/>
            <a:ext cx="3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다른 객체에 대한 인스턴스 변수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495800" y="4397275"/>
            <a:ext cx="3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인터페이스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책임 할당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정보 전문가 패턴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책임을 수행하는 데 필요한 정보를 가장 잘 알고 있는 전문가에게 책임을 할당하는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책임 주도 설계(Responsibility-Driven Design, RDD)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협력을 설계하기 위해서는 책임에 초점을 맞춰야 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책임을 먼저 찾고 책임을 수행할 객체를 찾아 책임을 할당하는 방식으로 협력을 설계하는 방법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75" y="1977584"/>
            <a:ext cx="6601849" cy="1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주도 설계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 내부구현에 초점을 맞춘 설계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객체에 필요한 상태(State)가 무엇인지를 먼저 결정하고 상태에 필요한 행동을 결정하는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내부 구현이 퍼블릭 인터페이스에 노출되도록 만들기 때문에 </a:t>
            </a:r>
            <a:r>
              <a:rPr lang="ko" u="sng"/>
              <a:t>캡슐화를 저해한다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—&gt; 좋지 않다는 뜻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/>
              <a:t>—&gt; 객체지향적 설계를 위해서는 책임 주도 설계 방식으로 가자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