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6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B54D-E367-463A-A211-1EFE6AA8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8BC45-6AA3-4A1D-B091-FDA7E3B41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8F37A-C498-43A1-89F5-D607A53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B5194-7FC2-4663-8EB6-A5CD206C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1C718-7BE4-4861-A5A0-7A86FA09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4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9CF3-7BEC-4761-8201-A6A317A9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A3FA8-3067-4314-A727-BA6EE4E8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F6C33-1B40-47E4-AF1B-B9A91C72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14133-134D-4818-A0E0-831671F0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1155C-4728-480E-A138-31A94F08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B74A1B-9A9B-41A8-BFC9-FB8A29C27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5FEE4-0598-4014-AC9F-DDAF9B9B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689D5-B08B-4FA8-8805-CAC46F2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4FC98-2A31-4A0C-9302-F906660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2C4BB-2E69-4E83-8F6C-883909AA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18E4-3F04-4848-B273-0BAED7C5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36DE8-DC7F-4631-B3D3-1B213DF3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BD539-96CD-48D3-8C7B-89B0D64B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429FE-3654-4F6C-BECC-AE15795A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6F97C-D38C-4848-A52B-66F7607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4D6C-CDCB-4EA7-89AD-028AD094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31343-37B0-47D7-9DBB-907666A7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231F-1D7C-4D83-B4F0-C0B0070E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DCB33-0EBF-4396-85F8-8C94D9AF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A3498-1608-416E-A626-C0911B28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0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AF1CA-9DD7-404B-BBD0-A2D2FF79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1610F-CBE0-4DBD-8A5B-944E15C40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9F14-A22A-4E05-BA11-11C55382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FC9C9-727C-40E8-92F9-F892B40F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ED6BA-AC03-4601-A18A-B45ADE8F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1E47F-30D3-4CE6-944F-4089FBA5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5F93-1332-4B3B-8DF1-807A73A8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6228D-3746-41B8-9F3A-17EEDB3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5A962-5E89-4DF7-A4C9-6B46071E9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F641AB-8169-4033-809F-776894D72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C31245-1D75-425B-8D5C-DF50F3D11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1E5B14-6F40-4A37-B12F-0E8305F5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F944E-B672-40B9-9A4F-8E45D735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7AAB2D-DD86-4925-8064-22E4E3CE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6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75388-FD2C-4C23-8E36-03130210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49C79-9561-4B78-B33C-113CDE13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30AD3E-734A-49B0-9FBC-9C99939D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097555-4A81-46DD-8EE8-A34954F7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3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DF5E78-2B60-4CBD-A679-25296930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74C1A7-97EE-4AA7-B1A6-BC5FA05F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3CF6-FE49-4977-90A2-33A7024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8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441D-42FF-4A43-8B1E-49383561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E1512-9396-42C4-AE0C-8EF085BC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511AF-A198-4EB9-9629-F565AE76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167AF-8BFD-4982-AB45-5D86B186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A43C6-F0F1-466A-9399-13BCFB9F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FA95E-BA32-4901-A7A3-00C52106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FCB75-E522-49BE-83A6-C3146691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B1C208-21DC-421A-91BA-9FC12697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DB5C3-DC84-40FB-A9C0-2E8D869C1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A942B-BA80-4879-A8FF-8B3E56E8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05B92-BBEA-4E8C-A2D1-AD85DE9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F467A-4EDC-4A92-BA0F-F97D44D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D3BF3-D449-4186-BF24-55E81B91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47479-3A00-45CC-93ED-57D0A4F4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495CA-6156-455A-AC5B-AE4274AC1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48F0-3780-4AA1-87A3-19FE55640C2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E7C79-154F-4156-9102-659AB8BB1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09DDF-9B0E-4218-AAE6-85F98E7B8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9DE1-F3B9-4B18-AF7E-15EC14015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01B2F-C606-4C12-85C1-A41C3C9F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Sharedpreferences</a:t>
            </a:r>
            <a:endParaRPr lang="ko-KR" altLang="en-US" sz="9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9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9F069-F1CB-4D9E-8E58-F8AEED846EA2}"/>
              </a:ext>
            </a:extLst>
          </p:cNvPr>
          <p:cNvSpPr txBox="1"/>
          <p:nvPr/>
        </p:nvSpPr>
        <p:spPr>
          <a:xfrm>
            <a:off x="4875151" y="119880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불러오기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C8FE38-B8EC-4AE8-AE4C-66455125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86" y="2345675"/>
            <a:ext cx="9013424" cy="1150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BD05E-C05A-4347-BC8D-F0AA681165D9}"/>
              </a:ext>
            </a:extLst>
          </p:cNvPr>
          <p:cNvSpPr txBox="1"/>
          <p:nvPr/>
        </p:nvSpPr>
        <p:spPr>
          <a:xfrm>
            <a:off x="2923431" y="3937000"/>
            <a:ext cx="634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</a:t>
            </a:r>
            <a:r>
              <a:rPr lang="ko-KR" altLang="en-US" dirty="0"/>
              <a:t>저장된 값을 불러오기 위해 “</a:t>
            </a:r>
            <a:r>
              <a:rPr lang="en-US" altLang="ko-KR" dirty="0"/>
              <a:t>save” </a:t>
            </a:r>
            <a:r>
              <a:rPr lang="ko-KR" altLang="en-US" dirty="0"/>
              <a:t>라는 네임파일을 찾음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9F6FA-BDA0-4219-9C72-73B5AE120976}"/>
              </a:ext>
            </a:extLst>
          </p:cNvPr>
          <p:cNvSpPr txBox="1"/>
          <p:nvPr/>
        </p:nvSpPr>
        <p:spPr>
          <a:xfrm>
            <a:off x="2681282" y="4683760"/>
            <a:ext cx="682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: “number” </a:t>
            </a:r>
            <a:r>
              <a:rPr lang="ko-KR" altLang="en-US" dirty="0"/>
              <a:t>라는 키에 값이 있는지 확인</a:t>
            </a:r>
            <a:r>
              <a:rPr lang="en-US" altLang="ko-KR" dirty="0"/>
              <a:t>, </a:t>
            </a:r>
            <a:r>
              <a:rPr lang="ko-KR" altLang="en-US" dirty="0"/>
              <a:t>값이 없다면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</a:p>
        </p:txBody>
      </p:sp>
    </p:spTree>
    <p:extLst>
      <p:ext uri="{BB962C8B-B14F-4D97-AF65-F5344CB8AC3E}">
        <p14:creationId xmlns:p14="http://schemas.microsoft.com/office/powerpoint/2010/main" val="21253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01E90F-88B8-4241-A847-8F79A4C5A9A0}"/>
              </a:ext>
            </a:extLst>
          </p:cNvPr>
          <p:cNvSpPr txBox="1"/>
          <p:nvPr/>
        </p:nvSpPr>
        <p:spPr>
          <a:xfrm>
            <a:off x="4080063" y="292116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이상입니다</a:t>
            </a:r>
          </a:p>
        </p:txBody>
      </p:sp>
    </p:spTree>
    <p:extLst>
      <p:ext uri="{BB962C8B-B14F-4D97-AF65-F5344CB8AC3E}">
        <p14:creationId xmlns:p14="http://schemas.microsoft.com/office/powerpoint/2010/main" val="26495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95773-B7A0-47A3-9F16-C97DAE2E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11" y="1147091"/>
            <a:ext cx="2599631" cy="4968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F69730-3067-47C4-8705-997AA6FB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2" y="1147091"/>
            <a:ext cx="2599631" cy="4968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7F43F2-27D2-4378-B21F-D5E853CF6923}"/>
              </a:ext>
            </a:extLst>
          </p:cNvPr>
          <p:cNvSpPr txBox="1"/>
          <p:nvPr/>
        </p:nvSpPr>
        <p:spPr>
          <a:xfrm>
            <a:off x="2470648" y="359126"/>
            <a:ext cx="725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 앱을 재실행 한다면 어떻게 될까요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314E21-5FCB-4009-8F0F-CEE5C5E79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89" y="1185195"/>
            <a:ext cx="2842506" cy="4930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57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9308A-15EB-4B0F-B8CC-353806254946}"/>
              </a:ext>
            </a:extLst>
          </p:cNvPr>
          <p:cNvSpPr txBox="1"/>
          <p:nvPr/>
        </p:nvSpPr>
        <p:spPr>
          <a:xfrm>
            <a:off x="2097149" y="3198167"/>
            <a:ext cx="799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데이터를 계속 유지시키기 위해 데이터 저장을 </a:t>
            </a:r>
            <a:r>
              <a:rPr lang="ko-KR" altLang="en-US" sz="2400" b="1" dirty="0" err="1"/>
              <a:t>해야한다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4B616-C7B1-4859-9507-47772E7F2F23}"/>
              </a:ext>
            </a:extLst>
          </p:cNvPr>
          <p:cNvSpPr txBox="1"/>
          <p:nvPr/>
        </p:nvSpPr>
        <p:spPr>
          <a:xfrm>
            <a:off x="3497371" y="904909"/>
            <a:ext cx="5197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데이터 저장을 위한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가지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CAF9A-4A7F-40D6-B16F-C8CF43B05D2F}"/>
              </a:ext>
            </a:extLst>
          </p:cNvPr>
          <p:cNvSpPr txBox="1"/>
          <p:nvPr/>
        </p:nvSpPr>
        <p:spPr>
          <a:xfrm>
            <a:off x="4933661" y="2490281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DataBase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FAF41-8A5A-43CA-96B7-CD5EE1F1978E}"/>
              </a:ext>
            </a:extLst>
          </p:cNvPr>
          <p:cNvSpPr txBox="1"/>
          <p:nvPr/>
        </p:nvSpPr>
        <p:spPr>
          <a:xfrm>
            <a:off x="5573258" y="3380001"/>
            <a:ext cx="1045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17A4C-5987-4E8C-A930-18303DF1DFE8}"/>
              </a:ext>
            </a:extLst>
          </p:cNvPr>
          <p:cNvSpPr txBox="1"/>
          <p:nvPr/>
        </p:nvSpPr>
        <p:spPr>
          <a:xfrm>
            <a:off x="3827590" y="4290773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/>
              <a:t>SharedPreferences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813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E444F-5FDA-484A-8E8E-FA75B189EBF0}"/>
              </a:ext>
            </a:extLst>
          </p:cNvPr>
          <p:cNvSpPr txBox="1"/>
          <p:nvPr/>
        </p:nvSpPr>
        <p:spPr>
          <a:xfrm>
            <a:off x="2212637" y="2367171"/>
            <a:ext cx="7766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Sharedpreferences</a:t>
            </a:r>
            <a:r>
              <a:rPr lang="ko-KR" altLang="en-US" sz="6600" b="1" dirty="0"/>
              <a:t>가 무엇일까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3F79B-1277-4760-9E66-98B022A2B855}"/>
              </a:ext>
            </a:extLst>
          </p:cNvPr>
          <p:cNvSpPr txBox="1"/>
          <p:nvPr/>
        </p:nvSpPr>
        <p:spPr>
          <a:xfrm>
            <a:off x="1423086" y="3075057"/>
            <a:ext cx="93458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보통 초기 </a:t>
            </a:r>
            <a:r>
              <a:rPr lang="ko-KR" altLang="en-US" sz="2000" dirty="0" err="1"/>
              <a:t>설정값이나</a:t>
            </a:r>
            <a:r>
              <a:rPr lang="ko-KR" altLang="en-US" sz="2000" dirty="0"/>
              <a:t> 자동로그인 여부 등 간단한 값을 저장하기 위해 사용한다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어플리케이션에 파일 형태로 데이터를 저장한다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“Key”, “ Value” </a:t>
            </a:r>
            <a:r>
              <a:rPr lang="ko-KR" altLang="en-US" sz="2000" dirty="0"/>
              <a:t>형태로 저장된다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4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305 -0.33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0D6DB-37D9-4568-97FE-F66F8BB4CFE7}"/>
              </a:ext>
            </a:extLst>
          </p:cNvPr>
          <p:cNvSpPr txBox="1"/>
          <p:nvPr/>
        </p:nvSpPr>
        <p:spPr>
          <a:xfrm>
            <a:off x="3138299" y="3429000"/>
            <a:ext cx="5915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어떤 경우에 쓰이는가</a:t>
            </a:r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95AB9-A718-4128-BC29-E7C4D866A0E5}"/>
              </a:ext>
            </a:extLst>
          </p:cNvPr>
          <p:cNvSpPr txBox="1"/>
          <p:nvPr/>
        </p:nvSpPr>
        <p:spPr>
          <a:xfrm>
            <a:off x="4008194" y="2644169"/>
            <a:ext cx="427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DB</a:t>
            </a:r>
            <a:r>
              <a:rPr lang="ko-KR" altLang="en-US" sz="2400" dirty="0"/>
              <a:t>나 </a:t>
            </a:r>
            <a:r>
              <a:rPr lang="en-US" altLang="ko-KR" sz="2400" dirty="0"/>
              <a:t>FILE</a:t>
            </a:r>
            <a:r>
              <a:rPr lang="ko-KR" altLang="en-US" sz="2400" dirty="0"/>
              <a:t>보다 속도가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D29D8-4186-40BE-B21E-0C1C325708A7}"/>
              </a:ext>
            </a:extLst>
          </p:cNvPr>
          <p:cNvSpPr txBox="1"/>
          <p:nvPr/>
        </p:nvSpPr>
        <p:spPr>
          <a:xfrm>
            <a:off x="4371784" y="3382833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간단하게 사용할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B0CC8-0C9D-4FC2-9BEA-15941C199C25}"/>
              </a:ext>
            </a:extLst>
          </p:cNvPr>
          <p:cNvSpPr txBox="1"/>
          <p:nvPr/>
        </p:nvSpPr>
        <p:spPr>
          <a:xfrm>
            <a:off x="1633346" y="4075331"/>
            <a:ext cx="902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따라서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간단한 저장을 할 경우에 많이 사용된다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43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CE68C-CF53-4A7B-B9FB-F66D4F7D4484}"/>
              </a:ext>
            </a:extLst>
          </p:cNvPr>
          <p:cNvSpPr txBox="1"/>
          <p:nvPr/>
        </p:nvSpPr>
        <p:spPr>
          <a:xfrm>
            <a:off x="3506188" y="3059668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어플리케이션에 파일 형태로 데이터를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39687-507B-4E07-B57E-7FB03885F6AC}"/>
              </a:ext>
            </a:extLst>
          </p:cNvPr>
          <p:cNvSpPr txBox="1"/>
          <p:nvPr/>
        </p:nvSpPr>
        <p:spPr>
          <a:xfrm>
            <a:off x="2570993" y="3730229"/>
            <a:ext cx="705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</a:t>
            </a:r>
            <a:r>
              <a:rPr lang="en-US" altLang="ko-KR" dirty="0"/>
              <a:t> : data/data/</a:t>
            </a:r>
            <a:r>
              <a:rPr lang="ko-KR" altLang="en-US" dirty="0"/>
              <a:t>패키지명</a:t>
            </a:r>
            <a:r>
              <a:rPr lang="en-US" altLang="ko-KR" dirty="0"/>
              <a:t>/</a:t>
            </a:r>
            <a:r>
              <a:rPr lang="en-US" altLang="ko-KR" dirty="0" err="1"/>
              <a:t>shared_prefs</a:t>
            </a:r>
            <a:r>
              <a:rPr lang="en-US" altLang="ko-KR" dirty="0"/>
              <a:t>/</a:t>
            </a:r>
            <a:r>
              <a:rPr lang="en-US" altLang="ko-KR" dirty="0" err="1"/>
              <a:t>SharedPreference</a:t>
            </a:r>
            <a:r>
              <a:rPr lang="ko-KR" altLang="en-US" dirty="0"/>
              <a:t>이름</a:t>
            </a:r>
            <a:r>
              <a:rPr lang="en-US" altLang="ko-KR" dirty="0"/>
              <a:t>.xml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97BC5-3C4F-4AB8-93E7-E900B7F03252}"/>
              </a:ext>
            </a:extLst>
          </p:cNvPr>
          <p:cNvSpPr txBox="1"/>
          <p:nvPr/>
        </p:nvSpPr>
        <p:spPr>
          <a:xfrm>
            <a:off x="3275356" y="4480560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어플리케이션이 삭제되기 전까지 보존된다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F0A50-2BE6-4FA3-80D7-72B5BD029A8B}"/>
              </a:ext>
            </a:extLst>
          </p:cNvPr>
          <p:cNvSpPr txBox="1"/>
          <p:nvPr/>
        </p:nvSpPr>
        <p:spPr>
          <a:xfrm>
            <a:off x="2472247" y="1715007"/>
            <a:ext cx="7247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어떤 저장 방식을 사용할까</a:t>
            </a:r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47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1CEFEB-FA90-4CA4-BD35-1E6B8AB83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0" y="481643"/>
            <a:ext cx="5679988" cy="58947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33CD4-4A2F-4150-A782-90D698BDC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1643"/>
            <a:ext cx="5679988" cy="58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422FE5-8BE5-424C-A3C0-DE86B870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70" y="2575664"/>
            <a:ext cx="5668857" cy="1051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2EACC-04B9-4608-A24F-3A1A2079291F}"/>
              </a:ext>
            </a:extLst>
          </p:cNvPr>
          <p:cNvSpPr txBox="1"/>
          <p:nvPr/>
        </p:nvSpPr>
        <p:spPr>
          <a:xfrm>
            <a:off x="3228451" y="4137243"/>
            <a:ext cx="57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패키지를 사용하기 위해 </a:t>
            </a:r>
            <a:r>
              <a:rPr lang="en-US" altLang="ko-KR" dirty="0"/>
              <a:t>import</a:t>
            </a:r>
            <a:r>
              <a:rPr lang="ko-KR" altLang="en-US" dirty="0"/>
              <a:t>를 사용하여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79836-7886-4D5C-A08B-CB648712A982}"/>
              </a:ext>
            </a:extLst>
          </p:cNvPr>
          <p:cNvSpPr txBox="1"/>
          <p:nvPr/>
        </p:nvSpPr>
        <p:spPr>
          <a:xfrm>
            <a:off x="3797806" y="4758174"/>
            <a:ext cx="459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android.content.SharedPreferences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D28A9-1D75-4A9B-8637-9B65484E2596}"/>
              </a:ext>
            </a:extLst>
          </p:cNvPr>
          <p:cNvSpPr txBox="1"/>
          <p:nvPr/>
        </p:nvSpPr>
        <p:spPr>
          <a:xfrm>
            <a:off x="5439409" y="129582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33251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521E54-B5E1-44FA-BFD3-CEABCB72F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79" y="1777857"/>
            <a:ext cx="7755642" cy="1339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8A087-96D1-4B92-B71E-52862E7ED5BD}"/>
              </a:ext>
            </a:extLst>
          </p:cNvPr>
          <p:cNvSpPr txBox="1"/>
          <p:nvPr/>
        </p:nvSpPr>
        <p:spPr>
          <a:xfrm>
            <a:off x="2010546" y="3539731"/>
            <a:ext cx="822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</a:t>
            </a:r>
            <a:r>
              <a:rPr lang="en-US" altLang="ko-KR" dirty="0" err="1"/>
              <a:t>SharedPreferences</a:t>
            </a:r>
            <a:r>
              <a:rPr lang="ko-KR" altLang="en-US" dirty="0"/>
              <a:t>를 </a:t>
            </a:r>
            <a:r>
              <a:rPr lang="en-US" altLang="ko-KR" dirty="0"/>
              <a:t>“save”</a:t>
            </a:r>
            <a:r>
              <a:rPr lang="ko-KR" altLang="en-US" dirty="0"/>
              <a:t>라는 네임파일을 만들고</a:t>
            </a:r>
            <a:r>
              <a:rPr lang="en-US" altLang="ko-KR" dirty="0"/>
              <a:t>, </a:t>
            </a:r>
            <a:r>
              <a:rPr lang="ko-KR" altLang="en-US" dirty="0"/>
              <a:t>기본 모드로 설정한다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7166C-BFB5-4938-909D-E5DED4C5F868}"/>
              </a:ext>
            </a:extLst>
          </p:cNvPr>
          <p:cNvSpPr txBox="1"/>
          <p:nvPr/>
        </p:nvSpPr>
        <p:spPr>
          <a:xfrm>
            <a:off x="2794704" y="4165573"/>
            <a:ext cx="6653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: </a:t>
            </a:r>
            <a:r>
              <a:rPr lang="en-US" altLang="ko-KR" dirty="0" err="1"/>
              <a:t>SharedPreferences</a:t>
            </a:r>
            <a:r>
              <a:rPr lang="ko-KR" altLang="en-US" dirty="0"/>
              <a:t>를 저장</a:t>
            </a:r>
            <a:r>
              <a:rPr lang="en-US" altLang="ko-KR" dirty="0"/>
              <a:t>, </a:t>
            </a:r>
            <a:r>
              <a:rPr lang="ko-KR" altLang="en-US" dirty="0"/>
              <a:t>수정할 수 있는 </a:t>
            </a:r>
            <a:r>
              <a:rPr lang="en-US" altLang="ko-KR" dirty="0"/>
              <a:t>editor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+)</a:t>
            </a:r>
            <a:r>
              <a:rPr lang="ko-KR" altLang="en-US" dirty="0"/>
              <a:t> 저장을 하기 위해 </a:t>
            </a:r>
            <a:r>
              <a:rPr lang="en-US" altLang="ko-KR" dirty="0"/>
              <a:t>editor</a:t>
            </a:r>
            <a:r>
              <a:rPr lang="ko-KR" altLang="en-US" dirty="0"/>
              <a:t>를 이용하여 값을 저장시켜준다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744FA-042C-452D-9F5E-985D5A27183A}"/>
              </a:ext>
            </a:extLst>
          </p:cNvPr>
          <p:cNvSpPr txBox="1"/>
          <p:nvPr/>
        </p:nvSpPr>
        <p:spPr>
          <a:xfrm>
            <a:off x="2438582" y="5001313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: editor</a:t>
            </a:r>
            <a:r>
              <a:rPr lang="ko-KR" altLang="en-US" dirty="0"/>
              <a:t>에 </a:t>
            </a:r>
            <a:r>
              <a:rPr lang="en-US" altLang="ko-KR" dirty="0"/>
              <a:t>“number” </a:t>
            </a:r>
            <a:r>
              <a:rPr lang="ko-KR" altLang="en-US" dirty="0"/>
              <a:t>라는 키에</a:t>
            </a:r>
            <a:r>
              <a:rPr lang="en-US" altLang="ko-KR" dirty="0"/>
              <a:t>, number</a:t>
            </a:r>
            <a:r>
              <a:rPr lang="ko-KR" altLang="en-US" dirty="0"/>
              <a:t>라는 </a:t>
            </a:r>
            <a:r>
              <a:rPr lang="en-US" altLang="ko-KR" dirty="0"/>
              <a:t>int</a:t>
            </a:r>
            <a:r>
              <a:rPr lang="ko-KR" altLang="en-US" dirty="0"/>
              <a:t>형 변수를 넣습니다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BC12F-98A9-406F-B6DD-7A040C7631C0}"/>
              </a:ext>
            </a:extLst>
          </p:cNvPr>
          <p:cNvSpPr txBox="1"/>
          <p:nvPr/>
        </p:nvSpPr>
        <p:spPr>
          <a:xfrm>
            <a:off x="5396924" y="551433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최종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62E65-1A41-4441-8624-4A983816A7E7}"/>
              </a:ext>
            </a:extLst>
          </p:cNvPr>
          <p:cNvSpPr txBox="1"/>
          <p:nvPr/>
        </p:nvSpPr>
        <p:spPr>
          <a:xfrm>
            <a:off x="4900792" y="58961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저장하기</a:t>
            </a:r>
          </a:p>
        </p:txBody>
      </p:sp>
    </p:spTree>
    <p:extLst>
      <p:ext uri="{BB962C8B-B14F-4D97-AF65-F5344CB8AC3E}">
        <p14:creationId xmlns:p14="http://schemas.microsoft.com/office/powerpoint/2010/main" val="27109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219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주아</vt:lpstr>
      <vt:lpstr>Arial</vt:lpstr>
      <vt:lpstr>Office 테마</vt:lpstr>
      <vt:lpstr>Sharedpreferences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Sharedpreferences</dc:title>
  <dc:creator>user</dc:creator>
  <cp:lastModifiedBy>user</cp:lastModifiedBy>
  <cp:revision>12</cp:revision>
  <dcterms:created xsi:type="dcterms:W3CDTF">2021-05-20T00:30:10Z</dcterms:created>
  <dcterms:modified xsi:type="dcterms:W3CDTF">2021-05-20T09:29:24Z</dcterms:modified>
</cp:coreProperties>
</file>