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63" r:id="rId5"/>
    <p:sldId id="264" r:id="rId6"/>
    <p:sldId id="266" r:id="rId7"/>
    <p:sldId id="265" r:id="rId8"/>
    <p:sldId id="267" r:id="rId9"/>
    <p:sldId id="268" r:id="rId10"/>
    <p:sldId id="258" r:id="rId11"/>
    <p:sldId id="259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0" autoAdjust="0"/>
    <p:restoredTop sz="94660"/>
  </p:normalViewPr>
  <p:slideViewPr>
    <p:cSldViewPr snapToGrid="0">
      <p:cViewPr varScale="1">
        <p:scale>
          <a:sx n="69" d="100"/>
          <a:sy n="69" d="100"/>
        </p:scale>
        <p:origin x="8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92185-474E-4DD8-9668-A442197495F5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8AA1C-4810-4AF5-B87F-41D1E15266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249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92185-474E-4DD8-9668-A442197495F5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8AA1C-4810-4AF5-B87F-41D1E15266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0094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92185-474E-4DD8-9668-A442197495F5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8AA1C-4810-4AF5-B87F-41D1E15266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395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92185-474E-4DD8-9668-A442197495F5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8AA1C-4810-4AF5-B87F-41D1E15266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3070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92185-474E-4DD8-9668-A442197495F5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8AA1C-4810-4AF5-B87F-41D1E15266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2684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92185-474E-4DD8-9668-A442197495F5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8AA1C-4810-4AF5-B87F-41D1E15266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565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92185-474E-4DD8-9668-A442197495F5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8AA1C-4810-4AF5-B87F-41D1E15266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009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92185-474E-4DD8-9668-A442197495F5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8AA1C-4810-4AF5-B87F-41D1E15266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085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92185-474E-4DD8-9668-A442197495F5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8AA1C-4810-4AF5-B87F-41D1E15266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250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92185-474E-4DD8-9668-A442197495F5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8AA1C-4810-4AF5-B87F-41D1E15266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1384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92185-474E-4DD8-9668-A442197495F5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8AA1C-4810-4AF5-B87F-41D1E15266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195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92185-474E-4DD8-9668-A442197495F5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8AA1C-4810-4AF5-B87F-41D1E15266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436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DiffUtil</a:t>
            </a:r>
            <a:endParaRPr lang="ko-KR" altLang="en-US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04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구현 코드</a:t>
            </a:r>
            <a:endParaRPr lang="ko-KR" altLang="en-US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591449"/>
            <a:ext cx="9833517" cy="4159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1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구현 코드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6925" y="371040"/>
            <a:ext cx="7606875" cy="5805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881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뭐야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두 리스트의 차이를 비교하는 </a:t>
            </a:r>
            <a:r>
              <a:rPr lang="ko-KR" altLang="en-US" dirty="0" err="1" smtClean="0"/>
              <a:t>유틸</a:t>
            </a:r>
            <a:r>
              <a:rPr lang="ko-KR" altLang="en-US" dirty="0" smtClean="0"/>
              <a:t> 클래스</a:t>
            </a:r>
            <a:endParaRPr lang="en-US" altLang="ko-KR" dirty="0"/>
          </a:p>
          <a:p>
            <a:r>
              <a:rPr lang="ko-KR" altLang="en-US" dirty="0" smtClean="0"/>
              <a:t>리사이클러뷰 업데이트할 때 자주 </a:t>
            </a:r>
            <a:r>
              <a:rPr lang="ko-KR" altLang="en-US" dirty="0" smtClean="0"/>
              <a:t>씀</a:t>
            </a:r>
            <a:endParaRPr lang="en-US" altLang="ko-KR" dirty="0" smtClean="0"/>
          </a:p>
          <a:p>
            <a:r>
              <a:rPr lang="en-US" altLang="ko-KR" dirty="0"/>
              <a:t>Eugene W. </a:t>
            </a:r>
            <a:r>
              <a:rPr lang="en-US" altLang="ko-KR" dirty="0" smtClean="0"/>
              <a:t>Myers</a:t>
            </a:r>
            <a:r>
              <a:rPr lang="ko-KR" altLang="en-US" dirty="0" smtClean="0"/>
              <a:t>라는 사람의</a:t>
            </a:r>
            <a:r>
              <a:rPr lang="en-US" altLang="ko-KR" dirty="0" smtClean="0"/>
              <a:t> </a:t>
            </a:r>
            <a:r>
              <a:rPr lang="en-US" altLang="ko-KR" dirty="0"/>
              <a:t>difference </a:t>
            </a:r>
            <a:r>
              <a:rPr lang="en-US" altLang="ko-KR" dirty="0" smtClean="0"/>
              <a:t>algorithm</a:t>
            </a:r>
            <a:r>
              <a:rPr lang="ko-KR" altLang="en-US" dirty="0" smtClean="0"/>
              <a:t>을 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491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왜 써</a:t>
            </a:r>
            <a:r>
              <a:rPr lang="en-US" altLang="ko-KR" dirty="0" smtClean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?</a:t>
            </a:r>
            <a:endParaRPr lang="ko-KR" altLang="en-US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NotifyDataSetChanged</a:t>
            </a:r>
            <a:r>
              <a:rPr lang="en-US" altLang="ko-KR" dirty="0" smtClean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()</a:t>
            </a:r>
            <a:r>
              <a:rPr lang="ko-KR" altLang="en-US" dirty="0" smtClean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는 호출할 때 마다 전체 리스트 갱신</a:t>
            </a:r>
            <a:endParaRPr lang="en-US" altLang="ko-KR" dirty="0" smtClean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r>
              <a:rPr lang="en-US" altLang="ko-KR" dirty="0" err="1" smtClean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DiffUtil</a:t>
            </a:r>
            <a:r>
              <a:rPr lang="ko-KR" altLang="en-US" dirty="0" smtClean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을 쓰면 변한 </a:t>
            </a:r>
            <a:r>
              <a:rPr lang="en-US" altLang="ko-KR" dirty="0" smtClean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item</a:t>
            </a:r>
            <a:r>
              <a:rPr lang="ko-KR" altLang="en-US" dirty="0" smtClean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만 바뀌어 적용됨</a:t>
            </a:r>
            <a:r>
              <a:rPr lang="en-US" altLang="ko-KR" dirty="0" smtClean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. </a:t>
            </a:r>
            <a:r>
              <a:rPr lang="ko-KR" altLang="en-US" dirty="0" smtClean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기존의 아이템은 갱신되지 않음</a:t>
            </a:r>
            <a:r>
              <a:rPr lang="en-US" altLang="ko-KR" dirty="0" smtClean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.</a:t>
            </a:r>
          </a:p>
          <a:p>
            <a:endParaRPr lang="en-US" altLang="ko-KR" dirty="0" smtClean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endParaRPr lang="ko-KR" altLang="en-US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03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어떻게 만들어져 있어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중첩 클래스들로 이런 친구들이 있음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38214"/>
            <a:ext cx="8408488" cy="3426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57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DiffUtil.Callback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DiffUtil</a:t>
            </a:r>
            <a:r>
              <a:rPr lang="ko-KR" altLang="en-US" dirty="0"/>
              <a:t>이 두 목록 사이의 차이를 계산하는 동안 사용하는 </a:t>
            </a:r>
            <a:r>
              <a:rPr lang="ko-KR" altLang="en-US" dirty="0" err="1"/>
              <a:t>콜백</a:t>
            </a:r>
            <a:r>
              <a:rPr lang="ko-KR" altLang="en-US" dirty="0"/>
              <a:t> 클래스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err="1" smtClean="0"/>
              <a:t>areContentsTheSame</a:t>
            </a:r>
            <a:r>
              <a:rPr lang="en-US" altLang="ko-KR" dirty="0" smtClean="0"/>
              <a:t>()</a:t>
            </a:r>
            <a:endParaRPr lang="en-US" altLang="ko-KR" dirty="0"/>
          </a:p>
          <a:p>
            <a:r>
              <a:rPr lang="en-US" altLang="ko-KR" dirty="0" err="1" smtClean="0"/>
              <a:t>areItemsTheSame</a:t>
            </a:r>
            <a:r>
              <a:rPr lang="en-US" altLang="ko-KR" dirty="0" smtClean="0"/>
              <a:t>()</a:t>
            </a:r>
            <a:endParaRPr lang="en-US" altLang="ko-KR" dirty="0"/>
          </a:p>
          <a:p>
            <a:r>
              <a:rPr lang="en-US" altLang="ko-KR" dirty="0" err="1" smtClean="0"/>
              <a:t>getNewListSize</a:t>
            </a:r>
            <a:r>
              <a:rPr lang="en-US" altLang="ko-KR" dirty="0" smtClean="0"/>
              <a:t>()</a:t>
            </a:r>
          </a:p>
          <a:p>
            <a:r>
              <a:rPr lang="en-US" altLang="ko-KR" dirty="0" err="1" smtClean="0"/>
              <a:t>getOldListSize</a:t>
            </a:r>
            <a:r>
              <a:rPr lang="en-US" altLang="ko-KR" dirty="0" smtClean="0"/>
              <a:t>()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252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DiffUtil.DiffResult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 클래스는 </a:t>
            </a:r>
            <a:r>
              <a:rPr lang="en-US" altLang="ko-KR" dirty="0" err="1"/>
              <a:t>DiffUtil.calculateDiff</a:t>
            </a:r>
            <a:r>
              <a:rPr lang="en-US" altLang="ko-KR" dirty="0"/>
              <a:t>(Callback, </a:t>
            </a:r>
            <a:r>
              <a:rPr lang="en-US" altLang="ko-KR" dirty="0" err="1"/>
              <a:t>boolean</a:t>
            </a:r>
            <a:r>
              <a:rPr lang="en-US" altLang="ko-KR" dirty="0"/>
              <a:t>) </a:t>
            </a:r>
            <a:r>
              <a:rPr lang="ko-KR" altLang="en-US" dirty="0"/>
              <a:t>호출의 결과에 대한 정보를 보유한다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368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DiffUtil.ItemCallback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DiffUtil</a:t>
            </a:r>
            <a:r>
              <a:rPr lang="ko-KR" altLang="en-US" dirty="0"/>
              <a:t>이 두 목록 사이의 차이를 계산하는 동안 사용하는 </a:t>
            </a:r>
            <a:r>
              <a:rPr lang="ko-KR" altLang="en-US" dirty="0" err="1"/>
              <a:t>콜백</a:t>
            </a:r>
            <a:r>
              <a:rPr lang="ko-KR" altLang="en-US" dirty="0"/>
              <a:t> 클래스</a:t>
            </a:r>
            <a:r>
              <a:rPr lang="en-US" altLang="ko-KR" dirty="0"/>
              <a:t>.</a:t>
            </a:r>
            <a:r>
              <a:rPr lang="ko-KR" altLang="en-US" dirty="0"/>
              <a:t/>
            </a:r>
            <a:br>
              <a:rPr lang="ko-KR" altLang="en-US" dirty="0"/>
            </a:br>
            <a:endParaRPr lang="en-US" altLang="ko-KR" dirty="0" smtClean="0"/>
          </a:p>
          <a:p>
            <a:r>
              <a:rPr lang="en-US" altLang="ko-KR" dirty="0" err="1"/>
              <a:t>areContentsTheSame</a:t>
            </a:r>
            <a:r>
              <a:rPr lang="en-US" altLang="ko-KR" dirty="0"/>
              <a:t>()</a:t>
            </a:r>
          </a:p>
          <a:p>
            <a:r>
              <a:rPr lang="en-US" altLang="ko-KR" dirty="0" err="1"/>
              <a:t>areItemsTheSame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240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ItemCallback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Callback </a:t>
            </a:r>
            <a:r>
              <a:rPr lang="ko-KR" altLang="en-US" dirty="0" smtClean="0"/>
              <a:t>차이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DiffUtil.Callback</a:t>
            </a:r>
            <a:r>
              <a:rPr lang="ko-KR" altLang="en-US" dirty="0" smtClean="0"/>
              <a:t>의 메서드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en-US" altLang="ko-KR" dirty="0" err="1" smtClean="0"/>
              <a:t>DiffUtil.ItemCallback</a:t>
            </a:r>
            <a:r>
              <a:rPr lang="ko-KR" altLang="en-US" dirty="0" smtClean="0"/>
              <a:t>의 메서드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58244"/>
            <a:ext cx="6734175" cy="134432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391" y="4616450"/>
            <a:ext cx="6334125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16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ItemCallback</a:t>
            </a:r>
            <a:r>
              <a:rPr lang="ko-KR" altLang="en-US" dirty="0"/>
              <a:t>과 </a:t>
            </a:r>
            <a:r>
              <a:rPr lang="en-US" altLang="ko-KR" dirty="0"/>
              <a:t>Callback </a:t>
            </a:r>
            <a:r>
              <a:rPr lang="ko-KR" altLang="en-US" dirty="0"/>
              <a:t>차이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DiffUtil.Callback</a:t>
            </a:r>
            <a:r>
              <a:rPr lang="ko-KR" altLang="en-US" dirty="0" smtClean="0"/>
              <a:t>은 리스트 인덱싱과 아이템 비교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두 역할을 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DiffUtil.ItemCallback</a:t>
            </a:r>
            <a:r>
              <a:rPr lang="ko-KR" altLang="en-US" dirty="0" smtClean="0"/>
              <a:t>은 아이템 비교만 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476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3">
      <a:majorFont>
        <a:latin typeface="나눔스퀘어OTF ExtraBold"/>
        <a:ea typeface="나눔스퀘어OTF_ac ExtraBold"/>
        <a:cs typeface=""/>
      </a:majorFont>
      <a:minorFont>
        <a:latin typeface="나눔스퀘어OTF_ac ExtraBold"/>
        <a:ea typeface="나눔스퀘어OTF_ac Extra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</TotalTime>
  <Words>140</Words>
  <Application>Microsoft Office PowerPoint</Application>
  <PresentationFormat>와이드스크린</PresentationFormat>
  <Paragraphs>35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나눔스퀘어OTF ExtraBold</vt:lpstr>
      <vt:lpstr>나눔스퀘어OTF_ac ExtraBold</vt:lpstr>
      <vt:lpstr>Arial</vt:lpstr>
      <vt:lpstr>Office 테마</vt:lpstr>
      <vt:lpstr>DiffUtil</vt:lpstr>
      <vt:lpstr>뭐야?</vt:lpstr>
      <vt:lpstr>왜 써?</vt:lpstr>
      <vt:lpstr>어떻게 만들어져 있어?</vt:lpstr>
      <vt:lpstr>DiffUtil.Callback</vt:lpstr>
      <vt:lpstr>DiffUtil.DiffResult</vt:lpstr>
      <vt:lpstr>DiffUtil.ItemCallback</vt:lpstr>
      <vt:lpstr>ItemCallback과 Callback 차이</vt:lpstr>
      <vt:lpstr>ItemCallback과 Callback 차이</vt:lpstr>
      <vt:lpstr>구현 코드</vt:lpstr>
      <vt:lpstr>구현 코드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 재민</dc:creator>
  <cp:lastModifiedBy>유 재민</cp:lastModifiedBy>
  <cp:revision>11</cp:revision>
  <dcterms:created xsi:type="dcterms:W3CDTF">2020-11-12T00:14:33Z</dcterms:created>
  <dcterms:modified xsi:type="dcterms:W3CDTF">2020-11-12T09:48:02Z</dcterms:modified>
</cp:coreProperties>
</file>