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1" r:id="rId6"/>
    <p:sldId id="260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6C19-0927-4283-9B76-EB7BE67FD5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8A0F-AAE0-4052-9855-F79B6E5E1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5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6C19-0927-4283-9B76-EB7BE67FD5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8A0F-AAE0-4052-9855-F79B6E5E1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6C19-0927-4283-9B76-EB7BE67FD5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8A0F-AAE0-4052-9855-F79B6E5E1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4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6C19-0927-4283-9B76-EB7BE67FD5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8A0F-AAE0-4052-9855-F79B6E5E1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5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6C19-0927-4283-9B76-EB7BE67FD5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8A0F-AAE0-4052-9855-F79B6E5E1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2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6C19-0927-4283-9B76-EB7BE67FD5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8A0F-AAE0-4052-9855-F79B6E5E1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1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6C19-0927-4283-9B76-EB7BE67FD5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8A0F-AAE0-4052-9855-F79B6E5E1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1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6C19-0927-4283-9B76-EB7BE67FD5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8A0F-AAE0-4052-9855-F79B6E5E1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70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6C19-0927-4283-9B76-EB7BE67FD5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8A0F-AAE0-4052-9855-F79B6E5E1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8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6C19-0927-4283-9B76-EB7BE67FD5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8A0F-AAE0-4052-9855-F79B6E5E1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2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6C19-0927-4283-9B76-EB7BE67FD5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8A0F-AAE0-4052-9855-F79B6E5E1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8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6C19-0927-4283-9B76-EB7BE67FD5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8A0F-AAE0-4052-9855-F79B6E5E1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6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 smtClean="0"/>
              <a:t>ViewBinding</a:t>
            </a:r>
            <a:r>
              <a:rPr lang="ko-KR" altLang="en-US" sz="4800" dirty="0" smtClean="0"/>
              <a:t>과 </a:t>
            </a:r>
            <a:r>
              <a:rPr lang="en-US" altLang="ko-KR" sz="4800" dirty="0" err="1" smtClean="0"/>
              <a:t>findViewById</a:t>
            </a:r>
            <a:r>
              <a:rPr lang="en-US" altLang="ko-KR" sz="4800" dirty="0" smtClean="0"/>
              <a:t>()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6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findViewById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매개변수에 해당하는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찾으려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8" y="2652898"/>
            <a:ext cx="11222538" cy="305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23" y="1959647"/>
            <a:ext cx="11024154" cy="29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ViewGroup</a:t>
            </a:r>
            <a:r>
              <a:rPr lang="ko-KR" altLang="en-US" dirty="0" smtClean="0"/>
              <a:t>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7" y="1916723"/>
            <a:ext cx="5402908" cy="3978886"/>
          </a:xfrm>
          <a:prstGeom prst="rect">
            <a:avLst/>
          </a:prstGeom>
        </p:spPr>
      </p:pic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199" y="1825625"/>
            <a:ext cx="58578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2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image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60" y="1305392"/>
            <a:ext cx="9753600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78269" y="5081954"/>
            <a:ext cx="1881553" cy="3780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83777" y="4984779"/>
            <a:ext cx="177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     View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 binding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Kotlin</a:t>
            </a:r>
            <a:r>
              <a:rPr lang="en-US" altLang="ko-KR" dirty="0" smtClean="0"/>
              <a:t> Android Extensions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Xml layout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view id </a:t>
            </a:r>
            <a:r>
              <a:rPr lang="ko-KR" altLang="en-US" sz="2400" dirty="0" smtClean="0"/>
              <a:t>만으로 </a:t>
            </a:r>
            <a:r>
              <a:rPr lang="en-US" altLang="ko-KR" sz="2400" dirty="0" smtClean="0"/>
              <a:t>view</a:t>
            </a:r>
            <a:r>
              <a:rPr lang="ko-KR" altLang="en-US" sz="2400" dirty="0" smtClean="0"/>
              <a:t>에 접근이 가능하게 해주는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 smtClean="0"/>
              <a:t>코틀린</a:t>
            </a:r>
            <a:r>
              <a:rPr lang="ko-KR" altLang="en-US" sz="2400" dirty="0" smtClean="0"/>
              <a:t> 플러그인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장점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findViewById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는 호출할 때마다 매번 뷰의 인스턴스를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반환 하는데</a:t>
            </a:r>
            <a:r>
              <a:rPr lang="en-US" altLang="ko-KR" sz="2400" dirty="0" smtClean="0"/>
              <a:t>, extension</a:t>
            </a:r>
            <a:r>
              <a:rPr lang="ko-KR" altLang="en-US" sz="2400" dirty="0" smtClean="0"/>
              <a:t>은 클래스 내부에 캐시를 추가하여 인스턴스를 재활용 할 수 있게 함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단점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다른 </a:t>
            </a:r>
            <a:r>
              <a:rPr lang="en-US" altLang="ko-KR" sz="2400" dirty="0" smtClean="0"/>
              <a:t>layout</a:t>
            </a:r>
            <a:r>
              <a:rPr lang="ko-KR" altLang="en-US" sz="2400" dirty="0" smtClean="0"/>
              <a:t>에 같은 </a:t>
            </a:r>
            <a:r>
              <a:rPr lang="en-US" altLang="ko-KR" sz="2400" dirty="0" smtClean="0"/>
              <a:t>id</a:t>
            </a:r>
            <a:r>
              <a:rPr lang="ko-KR" altLang="en-US" sz="2400" dirty="0" smtClean="0"/>
              <a:t>를 가진 뷰가 있을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프로그래머가 그것을 구분해서 지정해야 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907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Kotlin</a:t>
            </a:r>
            <a:r>
              <a:rPr lang="en-US" altLang="ko-KR" dirty="0"/>
              <a:t> Android </a:t>
            </a:r>
            <a:r>
              <a:rPr lang="en-US" altLang="ko-KR" dirty="0" smtClean="0"/>
              <a:t>Extensions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뷰 홀더 에서는 캐시 객체를 저장할 공간이 없어서 동일하게 </a:t>
            </a:r>
            <a:r>
              <a:rPr lang="en-US" altLang="ko-KR" dirty="0" err="1" smtClean="0"/>
              <a:t>findViewById</a:t>
            </a:r>
            <a:r>
              <a:rPr lang="ko-KR" altLang="en-US" dirty="0" smtClean="0"/>
              <a:t>를 호출함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6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ViewBinding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활성화 할 시 각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레이아웃 파일에 대한 바인딩 클래스 생성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바인딩 클래스의 인스턴스는 해당 레이아웃의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있는 모든 뷰에 대한 직접 참조를 가지고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3797300"/>
            <a:ext cx="5876925" cy="2514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38" y="3792476"/>
            <a:ext cx="3964864" cy="16346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546" y="5615720"/>
            <a:ext cx="7000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Viewbinding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findViewById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널 안전성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viewbinding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binding class</a:t>
            </a:r>
            <a:r>
              <a:rPr lang="ko-KR" altLang="en-US" sz="2400" dirty="0" smtClean="0"/>
              <a:t>를 생성하여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직접 </a:t>
            </a:r>
            <a:r>
              <a:rPr lang="en-US" altLang="ko-KR" sz="2400" dirty="0" smtClean="0"/>
              <a:t>R.id.(</a:t>
            </a:r>
            <a:r>
              <a:rPr lang="ko-KR" altLang="en-US" sz="2400" dirty="0" smtClean="0"/>
              <a:t>없는 </a:t>
            </a:r>
            <a:r>
              <a:rPr lang="en-US" altLang="ko-KR" sz="2400" dirty="0" smtClean="0"/>
              <a:t>id) </a:t>
            </a:r>
            <a:r>
              <a:rPr lang="ko-KR" altLang="en-US" sz="2400" dirty="0" smtClean="0"/>
              <a:t>처럼 </a:t>
            </a:r>
            <a:r>
              <a:rPr lang="en-US" altLang="ko-KR" sz="2400" dirty="0" smtClean="0"/>
              <a:t>id</a:t>
            </a:r>
            <a:r>
              <a:rPr lang="ko-KR" altLang="en-US" sz="2400" dirty="0" smtClean="0"/>
              <a:t>를 작성할 때 잘못된 객체를 참조할 일이 없어  </a:t>
            </a:r>
            <a:r>
              <a:rPr lang="en-US" altLang="ko-KR" sz="2400" dirty="0" err="1" smtClean="0"/>
              <a:t>nullPointerException</a:t>
            </a:r>
            <a:r>
              <a:rPr lang="ko-KR" altLang="en-US" sz="2400" dirty="0" smtClean="0"/>
              <a:t>이 나지 않는다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타입 안전성 </a:t>
            </a:r>
            <a:r>
              <a:rPr lang="en-US" altLang="ko-KR" sz="2400" dirty="0" smtClean="0"/>
              <a:t>: xml</a:t>
            </a:r>
            <a:r>
              <a:rPr lang="ko-KR" altLang="en-US" sz="2400" dirty="0" smtClean="0"/>
              <a:t>에 있는 뷰의 타입을 클래스에서 가지고 있어서 다른 클래스로 잘못 캐스팅 될 위험이 없음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56" y="4002000"/>
            <a:ext cx="7871314" cy="23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190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ViewBinding과 findViewById()</vt:lpstr>
      <vt:lpstr>findViewById()</vt:lpstr>
      <vt:lpstr>단일 View일 때</vt:lpstr>
      <vt:lpstr>ViewGroup일 때</vt:lpstr>
      <vt:lpstr>PowerPoint 프레젠테이션</vt:lpstr>
      <vt:lpstr>Kotlin Android Extensions</vt:lpstr>
      <vt:lpstr>Kotlin Android Extensions </vt:lpstr>
      <vt:lpstr>What is ViewBinding?</vt:lpstr>
      <vt:lpstr>Viewbinding과 findViewById의 차이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ViewBinding과 findViewById()</dc:title>
  <dc:creator>유 재민</dc:creator>
  <cp:lastModifiedBy>유 재민</cp:lastModifiedBy>
  <cp:revision>15</cp:revision>
  <dcterms:created xsi:type="dcterms:W3CDTF">2020-10-14T23:53:07Z</dcterms:created>
  <dcterms:modified xsi:type="dcterms:W3CDTF">2020-10-15T10:09:56Z</dcterms:modified>
</cp:coreProperties>
</file>