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58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E944B-8893-49A6-A5C1-ED309FA510EA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0AAF4-2230-41B5-944D-28F40552F3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2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D31B6-208E-46A4-8B7D-02624C925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4C5F6-089A-4CFB-B17F-17B60613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75887-853E-454B-B864-B922DC86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DD8F-56D0-4156-B7A8-0DA33181715E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2C17E-00C2-48B6-8F75-91107B6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BE6AE-8D46-43A6-B03D-5BA67878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72A1-1940-406A-948B-3D765EE82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8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11985-E4E5-4C8F-9BE0-11E2FFFE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0BC84-AAE0-499A-9850-409A55A1F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DDBFC-E5E3-4DCD-9166-F0E03C0D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DD8F-56D0-4156-B7A8-0DA33181715E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0EF17-016B-43B1-8669-77E09313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02B433-C9F8-494D-A4F5-7D13E770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72A1-1940-406A-948B-3D765EE82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9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DCBA8F-4920-4C6C-9818-CABC215A6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663F62-213C-4772-B56A-8ABA57974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9C65F-D9B9-4308-A177-06C625A4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DD8F-56D0-4156-B7A8-0DA33181715E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A7A6E-E4AC-4B02-8F68-8C092505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916FD-6D71-4F9D-A8FB-A4C7DCFB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72A1-1940-406A-948B-3D765EE82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9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D3F95-0C33-49A7-968E-B7A128B5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6A60F-089A-449A-B076-43905DCE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95BE5-5F5F-45F5-B2EA-21EA3C34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DD8F-56D0-4156-B7A8-0DA33181715E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CADCE-F44A-446F-8BCE-826FA99B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98E19-D550-464C-8959-652EB76E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72A1-1940-406A-948B-3D765EE82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3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264D8-F820-479F-BEC9-7E4841C4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2CFD66-6650-4418-A06F-AE98028B5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2D047-32ED-4B43-8CE6-AF02AE41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DD8F-56D0-4156-B7A8-0DA33181715E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CCE77-4AFC-4EB0-8E2C-9E0ABE5C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17CE1-2B4F-4CA7-B1E4-8E3D140B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72A1-1940-406A-948B-3D765EE82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3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DCCBA-DC20-4C9D-8760-81B9AB98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C3DDE-8B02-461A-AF73-561C4A952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06224-0C60-4611-8F6B-5DA58514E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57CC4-CB03-42AB-8602-C23406E5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DD8F-56D0-4156-B7A8-0DA33181715E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4FC7CD-F9CE-407F-9FC9-BA92E3DF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507B1-FA85-4E37-98AA-0DF7F3AF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72A1-1940-406A-948B-3D765EE82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5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70076-CF13-4F78-AFA3-A4F6B2F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77D1E-F08A-424B-82C6-6221C679C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73B551-BD9D-4502-89FD-CD566601C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F544B-DAAE-40C7-A57D-6EAC78ADB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B4908A-A972-4742-987B-C41068ED2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6C6E0-BBA8-470A-A99A-710475D6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DD8F-56D0-4156-B7A8-0DA33181715E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B75379-3478-46D5-B879-0A2FFA6E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61AD8C-A396-4294-9506-754687A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72A1-1940-406A-948B-3D765EE82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7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A2DD3-9B9B-4BFB-9669-F320ED16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928B54-586A-4482-A86A-2CEAFD62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DD8F-56D0-4156-B7A8-0DA33181715E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D71AD9-A91A-479E-B71B-33668EFC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C28980-AA88-46EE-810C-FD9A1E59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72A1-1940-406A-948B-3D765EE82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60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698582-3D11-43DF-AB61-D20BE330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DD8F-56D0-4156-B7A8-0DA33181715E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8C0139-E48B-4E73-AC1B-1F39445D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B3CD9-85F7-4AAF-BD7B-68C90F0F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72A1-1940-406A-948B-3D765EE82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9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4B5C8-D9D6-477B-9B50-8AF4CDB6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21A9F-1C46-46D2-B15A-9170B836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62B9F6-8A00-488B-A411-BFDA986A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D61DF2-2A4F-42DD-AB27-6E47632B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DD8F-56D0-4156-B7A8-0DA33181715E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E6637E-D675-4EBA-BAEB-5144CC09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D18A0-5248-438F-93F3-41020B6D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72A1-1940-406A-948B-3D765EE82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8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F5685-7EE5-4CAF-A410-497B3899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AD5E9E-8F83-4AC9-94F1-A08C763D3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EBC766-A17E-443C-98D3-BF1A123A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C9B10F-B2C5-42A2-AAF3-AFF09AD3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DD8F-56D0-4156-B7A8-0DA33181715E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3FC7D-9CF2-47E1-B9B1-C6322B9A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B3F5A-0021-4919-A03F-16DF98C1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72A1-1940-406A-948B-3D765EE82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891C72-ED7B-4A57-8641-C23C43FE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5E40D-A249-43F6-A10D-3A4034B5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3D0B7-6094-4DC1-899E-3B35D8305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DD8F-56D0-4156-B7A8-0DA33181715E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130E5-9268-44AB-8E8A-C7B64A3D5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7AFA4-73B9-49D1-99F0-8D9352081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672A1-1940-406A-948B-3D765EE82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4A018E-9208-465A-81C4-82DEFA3ECA40}"/>
              </a:ext>
            </a:extLst>
          </p:cNvPr>
          <p:cNvSpPr txBox="1"/>
          <p:nvPr/>
        </p:nvSpPr>
        <p:spPr>
          <a:xfrm>
            <a:off x="5786651" y="2661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3181B-5B56-4AB7-B5FA-A7FA9367225C}"/>
              </a:ext>
            </a:extLst>
          </p:cNvPr>
          <p:cNvSpPr txBox="1"/>
          <p:nvPr/>
        </p:nvSpPr>
        <p:spPr>
          <a:xfrm>
            <a:off x="3995104" y="3429000"/>
            <a:ext cx="4201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사운드 재생 클래스</a:t>
            </a:r>
            <a:endParaRPr lang="en-US" altLang="ko-KR" sz="3600" b="1" dirty="0"/>
          </a:p>
          <a:p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F2FBB-B3FC-4C53-B38C-C58D23852CD9}"/>
              </a:ext>
            </a:extLst>
          </p:cNvPr>
          <p:cNvSpPr txBox="1"/>
          <p:nvPr/>
        </p:nvSpPr>
        <p:spPr>
          <a:xfrm>
            <a:off x="5083894" y="2968213"/>
            <a:ext cx="2024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SoundPool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F745C-7FFA-4ED3-B630-0E7B33E83360}"/>
              </a:ext>
            </a:extLst>
          </p:cNvPr>
          <p:cNvSpPr txBox="1"/>
          <p:nvPr/>
        </p:nvSpPr>
        <p:spPr>
          <a:xfrm>
            <a:off x="4952416" y="3767554"/>
            <a:ext cx="2287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MediaPlayer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436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06698-7EA7-4A83-A88D-4EFE7E571D8D}"/>
              </a:ext>
            </a:extLst>
          </p:cNvPr>
          <p:cNvSpPr txBox="1"/>
          <p:nvPr/>
        </p:nvSpPr>
        <p:spPr>
          <a:xfrm>
            <a:off x="4913194" y="1105468"/>
            <a:ext cx="236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MediaPlayer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ABD3D-D58F-4B22-8A08-CDF3D3B5E1F4}"/>
              </a:ext>
            </a:extLst>
          </p:cNvPr>
          <p:cNvSpPr txBox="1"/>
          <p:nvPr/>
        </p:nvSpPr>
        <p:spPr>
          <a:xfrm>
            <a:off x="4010383" y="24565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장점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61981-0D4C-46E0-B7C7-0CE3CB537944}"/>
              </a:ext>
            </a:extLst>
          </p:cNvPr>
          <p:cNvSpPr txBox="1"/>
          <p:nvPr/>
        </p:nvSpPr>
        <p:spPr>
          <a:xfrm>
            <a:off x="7278806" y="24565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단점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82148-FD4B-43D8-A7CF-825788E228B1}"/>
              </a:ext>
            </a:extLst>
          </p:cNvPr>
          <p:cNvSpPr txBox="1"/>
          <p:nvPr/>
        </p:nvSpPr>
        <p:spPr>
          <a:xfrm>
            <a:off x="3099876" y="3429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긴 사운드 재생에 효과적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1B2D6-0EDE-46D7-8EA3-256F9D30F1B5}"/>
              </a:ext>
            </a:extLst>
          </p:cNvPr>
          <p:cNvSpPr txBox="1"/>
          <p:nvPr/>
        </p:nvSpPr>
        <p:spPr>
          <a:xfrm>
            <a:off x="6637604" y="34290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연타 처리의 어려움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DC660-EEE3-47BF-82FC-F1E4713A9102}"/>
              </a:ext>
            </a:extLst>
          </p:cNvPr>
          <p:cNvSpPr txBox="1"/>
          <p:nvPr/>
        </p:nvSpPr>
        <p:spPr>
          <a:xfrm>
            <a:off x="2739735" y="5244701"/>
            <a:ext cx="7064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긴 사운드 재생에 주로 사용됨</a:t>
            </a:r>
          </a:p>
        </p:txBody>
      </p:sp>
    </p:spTree>
    <p:extLst>
      <p:ext uri="{BB962C8B-B14F-4D97-AF65-F5344CB8AC3E}">
        <p14:creationId xmlns:p14="http://schemas.microsoft.com/office/powerpoint/2010/main" val="186394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F0945-DA13-4D5A-BEB4-5C4490561C92}"/>
              </a:ext>
            </a:extLst>
          </p:cNvPr>
          <p:cNvSpPr txBox="1"/>
          <p:nvPr/>
        </p:nvSpPr>
        <p:spPr>
          <a:xfrm>
            <a:off x="4585073" y="1306286"/>
            <a:ext cx="3021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MediaPlayer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메서드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943F4-AB35-4EAD-AE54-B46CA0D3AB52}"/>
              </a:ext>
            </a:extLst>
          </p:cNvPr>
          <p:cNvSpPr txBox="1"/>
          <p:nvPr/>
        </p:nvSpPr>
        <p:spPr>
          <a:xfrm>
            <a:off x="3928871" y="2276856"/>
            <a:ext cx="433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start(): </a:t>
            </a:r>
            <a:r>
              <a:rPr lang="ko-KR" altLang="en-US" dirty="0"/>
              <a:t>재생 시작</a:t>
            </a:r>
          </a:p>
          <a:p>
            <a:pPr algn="ctr"/>
            <a:r>
              <a:rPr lang="en-US" altLang="ko-KR" dirty="0"/>
              <a:t>stop(): </a:t>
            </a:r>
            <a:r>
              <a:rPr lang="ko-KR" altLang="en-US" dirty="0"/>
              <a:t>정지</a:t>
            </a:r>
          </a:p>
          <a:p>
            <a:pPr algn="ctr"/>
            <a:r>
              <a:rPr lang="en-US" altLang="ko-KR" dirty="0"/>
              <a:t>prepare(): </a:t>
            </a:r>
            <a:r>
              <a:rPr lang="ko-KR" altLang="en-US" dirty="0"/>
              <a:t>준비</a:t>
            </a:r>
          </a:p>
          <a:p>
            <a:pPr algn="ctr"/>
            <a:r>
              <a:rPr lang="en-US" altLang="ko-KR" dirty="0"/>
              <a:t>pause(): </a:t>
            </a:r>
            <a:r>
              <a:rPr lang="ko-KR" altLang="en-US" dirty="0"/>
              <a:t>일시 정지</a:t>
            </a:r>
          </a:p>
          <a:p>
            <a:pPr algn="ctr"/>
            <a:r>
              <a:rPr lang="en-US" altLang="ko-KR" dirty="0"/>
              <a:t>release(): </a:t>
            </a:r>
            <a:r>
              <a:rPr lang="ko-KR" altLang="en-US" dirty="0"/>
              <a:t>메모리 해제</a:t>
            </a:r>
          </a:p>
          <a:p>
            <a:pPr algn="ctr"/>
            <a:r>
              <a:rPr lang="en-US" altLang="ko-KR" dirty="0" err="1"/>
              <a:t>seekTo</a:t>
            </a:r>
            <a:r>
              <a:rPr lang="en-US" altLang="ko-KR" dirty="0"/>
              <a:t>(): </a:t>
            </a:r>
            <a:r>
              <a:rPr lang="ko-KR" altLang="en-US" dirty="0"/>
              <a:t>재생 위치 지정</a:t>
            </a:r>
          </a:p>
          <a:p>
            <a:pPr algn="ctr"/>
            <a:r>
              <a:rPr lang="en-US" altLang="ko-KR" dirty="0" err="1"/>
              <a:t>getCurrentPosition</a:t>
            </a:r>
            <a:r>
              <a:rPr lang="en-US" altLang="ko-KR" dirty="0"/>
              <a:t>(): </a:t>
            </a:r>
            <a:r>
              <a:rPr lang="ko-KR" altLang="en-US" dirty="0"/>
              <a:t>재생 위치</a:t>
            </a:r>
          </a:p>
          <a:p>
            <a:pPr algn="ctr"/>
            <a:r>
              <a:rPr lang="en-US" altLang="ko-KR" dirty="0" err="1"/>
              <a:t>getDuration</a:t>
            </a:r>
            <a:r>
              <a:rPr lang="en-US" altLang="ko-KR" dirty="0"/>
              <a:t>(): </a:t>
            </a:r>
            <a:r>
              <a:rPr lang="ko-KR" altLang="en-US" dirty="0"/>
              <a:t>재생 시간</a:t>
            </a:r>
          </a:p>
          <a:p>
            <a:pPr algn="ctr"/>
            <a:r>
              <a:rPr lang="en-US" altLang="ko-KR" dirty="0" err="1"/>
              <a:t>getVideoHeight</a:t>
            </a:r>
            <a:r>
              <a:rPr lang="en-US" altLang="ko-KR" dirty="0"/>
              <a:t>():</a:t>
            </a:r>
            <a:r>
              <a:rPr lang="ko-KR" altLang="en-US" dirty="0"/>
              <a:t>영상 </a:t>
            </a:r>
            <a:r>
              <a:rPr lang="ko-KR" altLang="en-US" dirty="0" err="1"/>
              <a:t>높이값</a:t>
            </a:r>
            <a:endParaRPr lang="ko-KR" altLang="en-US" dirty="0"/>
          </a:p>
          <a:p>
            <a:pPr algn="ctr"/>
            <a:r>
              <a:rPr lang="en-US" altLang="ko-KR" dirty="0" err="1"/>
              <a:t>getVideoWidth</a:t>
            </a:r>
            <a:r>
              <a:rPr lang="en-US" altLang="ko-KR" dirty="0"/>
              <a:t>():</a:t>
            </a:r>
            <a:r>
              <a:rPr lang="ko-KR" altLang="en-US" dirty="0"/>
              <a:t>영상 </a:t>
            </a:r>
            <a:r>
              <a:rPr lang="ko-KR" altLang="en-US" dirty="0" err="1"/>
              <a:t>너비값</a:t>
            </a:r>
            <a:endParaRPr lang="ko-KR" altLang="en-US" dirty="0"/>
          </a:p>
          <a:p>
            <a:pPr algn="ctr"/>
            <a:r>
              <a:rPr lang="en-US" altLang="ko-KR" dirty="0" err="1"/>
              <a:t>setLooping</a:t>
            </a:r>
            <a:r>
              <a:rPr lang="en-US" altLang="ko-KR" dirty="0"/>
              <a:t>():</a:t>
            </a:r>
            <a:r>
              <a:rPr lang="ko-KR" altLang="en-US" dirty="0"/>
              <a:t>반복 설정</a:t>
            </a:r>
          </a:p>
          <a:p>
            <a:pPr algn="ctr"/>
            <a:r>
              <a:rPr lang="en-US" altLang="ko-KR" dirty="0" err="1"/>
              <a:t>setVolumn</a:t>
            </a:r>
            <a:r>
              <a:rPr lang="en-US" altLang="ko-KR" dirty="0"/>
              <a:t>():</a:t>
            </a:r>
            <a:r>
              <a:rPr lang="ko-KR" altLang="en-US" dirty="0"/>
              <a:t>볼륨 설정</a:t>
            </a:r>
          </a:p>
        </p:txBody>
      </p:sp>
    </p:spTree>
    <p:extLst>
      <p:ext uri="{BB962C8B-B14F-4D97-AF65-F5344CB8AC3E}">
        <p14:creationId xmlns:p14="http://schemas.microsoft.com/office/powerpoint/2010/main" val="218154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D9B3D5-1B64-423C-8641-6F9861BAF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44" y="159440"/>
            <a:ext cx="3726503" cy="6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7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9558CC-4A66-40BF-8065-39B1D773D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011" y="842873"/>
            <a:ext cx="2085975" cy="295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DD40C6-2DCF-444B-9864-9162C182A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4" y="1403702"/>
            <a:ext cx="5695950" cy="247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EAB2E0-B16D-4C8D-BF92-314C23877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48" y="1994461"/>
            <a:ext cx="6286500" cy="2143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EA0EB0-8927-4A80-BF05-4A18F8462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99" y="4480696"/>
            <a:ext cx="5029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54A30C-ED01-440B-B461-6E2236CAD6DF}"/>
              </a:ext>
            </a:extLst>
          </p:cNvPr>
          <p:cNvSpPr txBox="1"/>
          <p:nvPr/>
        </p:nvSpPr>
        <p:spPr>
          <a:xfrm>
            <a:off x="5443306" y="1091820"/>
            <a:ext cx="2085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/>
              <a:t>SoundPool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9A756-B284-4160-9C21-763827994C78}"/>
              </a:ext>
            </a:extLst>
          </p:cNvPr>
          <p:cNvSpPr txBox="1"/>
          <p:nvPr/>
        </p:nvSpPr>
        <p:spPr>
          <a:xfrm>
            <a:off x="3943865" y="2199859"/>
            <a:ext cx="114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장점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D5C9F-F1F5-4E69-8CBE-051A5248E2B8}"/>
              </a:ext>
            </a:extLst>
          </p:cNvPr>
          <p:cNvSpPr txBox="1"/>
          <p:nvPr/>
        </p:nvSpPr>
        <p:spPr>
          <a:xfrm>
            <a:off x="2550530" y="3123232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짧은 사운드 재생에 효과적 </a:t>
            </a:r>
            <a:r>
              <a:rPr lang="en-US" altLang="ko-KR" dirty="0"/>
              <a:t>(10</a:t>
            </a:r>
            <a:r>
              <a:rPr lang="ko-KR" altLang="en-US" dirty="0"/>
              <a:t>초내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2EE55-3229-42EF-883D-601F208BABAB}"/>
              </a:ext>
            </a:extLst>
          </p:cNvPr>
          <p:cNvSpPr txBox="1"/>
          <p:nvPr/>
        </p:nvSpPr>
        <p:spPr>
          <a:xfrm>
            <a:off x="3271881" y="352338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사운드 연타 구현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37EE2-F558-4D77-9D12-8F2F3383B499}"/>
              </a:ext>
            </a:extLst>
          </p:cNvPr>
          <p:cNvSpPr txBox="1"/>
          <p:nvPr/>
        </p:nvSpPr>
        <p:spPr>
          <a:xfrm>
            <a:off x="8298149" y="219985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단점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1E1DB-2851-4739-83B0-A77F966FB05F}"/>
              </a:ext>
            </a:extLst>
          </p:cNvPr>
          <p:cNvSpPr txBox="1"/>
          <p:nvPr/>
        </p:nvSpPr>
        <p:spPr>
          <a:xfrm>
            <a:off x="7656948" y="312323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긴 사운드 재생불가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09413-034B-4E27-B72B-EA6DFBF90AC8}"/>
              </a:ext>
            </a:extLst>
          </p:cNvPr>
          <p:cNvSpPr txBox="1"/>
          <p:nvPr/>
        </p:nvSpPr>
        <p:spPr>
          <a:xfrm>
            <a:off x="6993305" y="3525648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3gp </a:t>
            </a:r>
            <a:r>
              <a:rPr lang="ko-KR" altLang="en-US" dirty="0"/>
              <a:t>재생불가</a:t>
            </a:r>
            <a:r>
              <a:rPr lang="en-US" altLang="ko-KR" dirty="0"/>
              <a:t>, mp3 </a:t>
            </a:r>
            <a:r>
              <a:rPr lang="ko-KR" altLang="en-US" dirty="0"/>
              <a:t>재생 불안정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4E164-1459-47E5-AF2B-B6163BAEA477}"/>
              </a:ext>
            </a:extLst>
          </p:cNvPr>
          <p:cNvSpPr txBox="1"/>
          <p:nvPr/>
        </p:nvSpPr>
        <p:spPr>
          <a:xfrm>
            <a:off x="3437951" y="5000756"/>
            <a:ext cx="6096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짧은 사운드 재생에 주로 사용됨</a:t>
            </a:r>
          </a:p>
        </p:txBody>
      </p:sp>
    </p:spTree>
    <p:extLst>
      <p:ext uri="{BB962C8B-B14F-4D97-AF65-F5344CB8AC3E}">
        <p14:creationId xmlns:p14="http://schemas.microsoft.com/office/powerpoint/2010/main" val="11984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C630F0-4A17-41DF-9E3E-F2AEB0C5D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88"/>
          <a:stretch/>
        </p:blipFill>
        <p:spPr>
          <a:xfrm>
            <a:off x="4487466" y="0"/>
            <a:ext cx="3462728" cy="67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68B2447-EA84-4F8E-89C6-4BFAC927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76" y="1761190"/>
            <a:ext cx="11114447" cy="3855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2634F8-8B1E-484D-936B-E76A21BBF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72" y="3767833"/>
            <a:ext cx="11317055" cy="24543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DD0F20-4128-4944-AE10-A768A3257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09" y="2712452"/>
            <a:ext cx="10535780" cy="4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3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0B7B4-8D78-4447-8530-6785E5B2EAF0}"/>
              </a:ext>
            </a:extLst>
          </p:cNvPr>
          <p:cNvSpPr txBox="1"/>
          <p:nvPr/>
        </p:nvSpPr>
        <p:spPr>
          <a:xfrm>
            <a:off x="5105985" y="316739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이상입니다</a:t>
            </a:r>
          </a:p>
        </p:txBody>
      </p:sp>
    </p:spTree>
    <p:extLst>
      <p:ext uri="{BB962C8B-B14F-4D97-AF65-F5344CB8AC3E}">
        <p14:creationId xmlns:p14="http://schemas.microsoft.com/office/powerpoint/2010/main" val="247252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99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2021-06-10T04:00:57Z</dcterms:created>
  <dcterms:modified xsi:type="dcterms:W3CDTF">2021-06-10T09:25:46Z</dcterms:modified>
</cp:coreProperties>
</file>