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6EED2-FCF2-4DDD-8F71-360AC7FF95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핸들러</a:t>
            </a:r>
            <a:r>
              <a:rPr lang="en-US" altLang="ko-KR" dirty="0"/>
              <a:t>&amp;</a:t>
            </a:r>
            <a:r>
              <a:rPr lang="ko-KR" altLang="en-US" dirty="0" err="1"/>
              <a:t>루퍼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2F5127-92CC-475D-9BB9-15C32C896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en-US" altLang="ko-KR" dirty="0" err="1"/>
              <a:t>AsyncTask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62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3B288EF-7EB2-4A88-889A-358272882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700" y="1491916"/>
            <a:ext cx="7913923" cy="4940968"/>
          </a:xfr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AF5F0C03-FC37-4238-9240-526284CE8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662" y="764373"/>
            <a:ext cx="5538537" cy="61524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(</a:t>
            </a:r>
            <a:r>
              <a:rPr lang="ko-KR" altLang="en-US" dirty="0"/>
              <a:t>타이머 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43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54F7A70-ED79-4374-97AC-D3C7D7590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336" y="2151348"/>
            <a:ext cx="10703863" cy="3639851"/>
          </a:xfr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B8A3E46-4522-4AAA-BABF-D4732FF8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662" y="764373"/>
            <a:ext cx="5538537" cy="61524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(</a:t>
            </a:r>
            <a:r>
              <a:rPr lang="ko-KR" altLang="en-US" dirty="0"/>
              <a:t>타이머 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717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2CB79A2-F42F-4C04-88A7-D194B509E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95" y="2298687"/>
            <a:ext cx="4951574" cy="3091459"/>
          </a:xfrm>
        </p:spPr>
      </p:pic>
      <p:pic>
        <p:nvPicPr>
          <p:cNvPr id="6" name="내용 개체 틀 6">
            <a:extLst>
              <a:ext uri="{FF2B5EF4-FFF2-40B4-BE49-F238E27FC236}">
                <a16:creationId xmlns:a16="http://schemas.microsoft.com/office/drawing/2014/main" id="{0406FD04-C58D-4BCC-B971-E02E4AA17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41" y="2675634"/>
            <a:ext cx="5293664" cy="1800112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424A10CB-7995-4A90-8628-BDF2787C99FE}"/>
              </a:ext>
            </a:extLst>
          </p:cNvPr>
          <p:cNvSpPr/>
          <p:nvPr/>
        </p:nvSpPr>
        <p:spPr>
          <a:xfrm>
            <a:off x="1171074" y="4074695"/>
            <a:ext cx="4267200" cy="70585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9C743F4-3E87-4BC8-802C-6FAC18ADD122}"/>
              </a:ext>
            </a:extLst>
          </p:cNvPr>
          <p:cNvSpPr/>
          <p:nvPr/>
        </p:nvSpPr>
        <p:spPr>
          <a:xfrm>
            <a:off x="7117373" y="3368843"/>
            <a:ext cx="4267200" cy="70585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7EA732-DA45-41D1-911C-213AD575F06A}"/>
              </a:ext>
            </a:extLst>
          </p:cNvPr>
          <p:cNvSpPr txBox="1"/>
          <p:nvPr/>
        </p:nvSpPr>
        <p:spPr>
          <a:xfrm>
            <a:off x="6604141" y="5629182"/>
            <a:ext cx="2716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/>
              <a:t>루퍼사용</a:t>
            </a:r>
            <a:endParaRPr lang="ko-KR" altLang="en-US" sz="48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1FE1109-DFB1-4DC4-BA15-D38D53DEBD26}"/>
              </a:ext>
            </a:extLst>
          </p:cNvPr>
          <p:cNvCxnSpPr>
            <a:cxnSpLocks/>
          </p:cNvCxnSpPr>
          <p:nvPr/>
        </p:nvCxnSpPr>
        <p:spPr>
          <a:xfrm>
            <a:off x="4435643" y="4710056"/>
            <a:ext cx="2013283" cy="10490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C602F4-B3FF-44A1-94FD-C9A4CCC3AE04}"/>
              </a:ext>
            </a:extLst>
          </p:cNvPr>
          <p:cNvCxnSpPr>
            <a:cxnSpLocks/>
          </p:cNvCxnSpPr>
          <p:nvPr/>
        </p:nvCxnSpPr>
        <p:spPr>
          <a:xfrm flipH="1">
            <a:off x="8871284" y="4074695"/>
            <a:ext cx="842211" cy="15544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719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B1A3A-1181-4F7E-A4F5-18C564F8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나머지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97EDFB1-7FFA-4E2E-9D65-18714E240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2057401"/>
            <a:ext cx="5718256" cy="4134976"/>
          </a:xfrm>
        </p:spPr>
      </p:pic>
    </p:spTree>
    <p:extLst>
      <p:ext uri="{BB962C8B-B14F-4D97-AF65-F5344CB8AC3E}">
        <p14:creationId xmlns:p14="http://schemas.microsoft.com/office/powerpoint/2010/main" val="77169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A214B-8C94-48A4-9BDC-BB817C6A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핸들러</a:t>
            </a:r>
            <a:r>
              <a:rPr lang="en-US" altLang="ko-KR" dirty="0"/>
              <a:t>&amp;</a:t>
            </a:r>
            <a:r>
              <a:rPr lang="ko-KR" altLang="en-US" dirty="0" err="1"/>
              <a:t>루퍼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C2C4C-7BD4-43B9-8C99-94DBF6E7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메인 스레드 </a:t>
            </a:r>
            <a:r>
              <a:rPr lang="en-US" altLang="ko-KR" dirty="0"/>
              <a:t>&lt;-&gt;</a:t>
            </a:r>
            <a:r>
              <a:rPr lang="ko-KR" altLang="en-US" dirty="0"/>
              <a:t>백그라운드 스레드 </a:t>
            </a:r>
            <a:r>
              <a:rPr lang="en-US" altLang="ko-KR" dirty="0"/>
              <a:t>(</a:t>
            </a:r>
            <a:r>
              <a:rPr lang="ko-KR" altLang="en-US" dirty="0" err="1"/>
              <a:t>스레드간의</a:t>
            </a:r>
            <a:r>
              <a:rPr lang="en-US" altLang="ko-KR" dirty="0"/>
              <a:t>) </a:t>
            </a:r>
            <a:r>
              <a:rPr lang="ko-KR" altLang="en-US" dirty="0"/>
              <a:t>통신을 담당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917F3B-95C3-408C-8830-A0EDB15E9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70" y="2574108"/>
            <a:ext cx="9846405" cy="413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8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A660F-5DC0-4BB0-A6C5-225F9963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핸들러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5866F-F698-45FD-A672-149438962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루퍼를</a:t>
            </a:r>
            <a:r>
              <a:rPr lang="ko-KR" altLang="en-US" dirty="0"/>
              <a:t> 통해 전달되는 메시지를 받아서 처리하는 명령어 처리기</a:t>
            </a:r>
            <a:endParaRPr lang="en-US" altLang="ko-KR" dirty="0"/>
          </a:p>
          <a:p>
            <a:r>
              <a:rPr lang="ko-KR" altLang="en-US" dirty="0"/>
              <a:t>스레드 간의 통신을 직접 담당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431D12-B23F-45C8-9DFB-46F35D601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524" y="2987437"/>
            <a:ext cx="4670952" cy="336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6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D7B1B-52E1-4A2B-8F68-6D1BD072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루퍼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59780-4AA4-4756-8E82-B10640164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스레드에서 나온 결과들을 저장해두는 저장소</a:t>
            </a:r>
            <a:r>
              <a:rPr lang="en-US" altLang="ko-KR" dirty="0"/>
              <a:t>(</a:t>
            </a:r>
            <a:r>
              <a:rPr lang="ko-KR" altLang="en-US" dirty="0"/>
              <a:t>큐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MainActivity</a:t>
            </a:r>
            <a:r>
              <a:rPr lang="ko-KR" altLang="en-US" dirty="0"/>
              <a:t>가 실행됨과 동시에 무한루프로 </a:t>
            </a:r>
            <a:r>
              <a:rPr lang="ko-KR" altLang="en-US" dirty="0" err="1"/>
              <a:t>돌고있음</a:t>
            </a:r>
            <a:endParaRPr lang="en-US" altLang="ko-KR" dirty="0"/>
          </a:p>
          <a:p>
            <a:r>
              <a:rPr lang="ko-KR" altLang="en-US" dirty="0" err="1"/>
              <a:t>루퍼</a:t>
            </a:r>
            <a:r>
              <a:rPr lang="ko-KR" altLang="en-US" dirty="0"/>
              <a:t> </a:t>
            </a:r>
            <a:r>
              <a:rPr lang="ko-KR" altLang="en-US" dirty="0" err="1"/>
              <a:t>안에있는</a:t>
            </a:r>
            <a:r>
              <a:rPr lang="ko-KR" altLang="en-US" dirty="0"/>
              <a:t> 큐에 데이터가 쌓임</a:t>
            </a:r>
            <a:r>
              <a:rPr lang="en-US" altLang="ko-KR" dirty="0"/>
              <a:t>-&gt;</a:t>
            </a:r>
            <a:r>
              <a:rPr lang="ko-KR" altLang="en-US" dirty="0"/>
              <a:t>입력된 순서대로 하나씩 꺼내서 </a:t>
            </a:r>
            <a:r>
              <a:rPr lang="ko-KR" altLang="en-US" dirty="0" err="1"/>
              <a:t>핸들러에</a:t>
            </a:r>
            <a:r>
              <a:rPr lang="ko-KR" altLang="en-US" dirty="0"/>
              <a:t> 전달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070848-5476-4E8B-BA66-CB1A4BC66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058" y="3429000"/>
            <a:ext cx="5185884" cy="318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9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E974B-61D4-4270-9B41-3A245D4E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루퍼</a:t>
            </a:r>
            <a:r>
              <a:rPr lang="en-US" altLang="ko-KR" dirty="0"/>
              <a:t>,</a:t>
            </a:r>
            <a:r>
              <a:rPr lang="ko-KR" altLang="en-US" dirty="0" err="1"/>
              <a:t>핸들러의</a:t>
            </a:r>
            <a:r>
              <a:rPr lang="ko-KR" altLang="en-US" dirty="0"/>
              <a:t>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E38EF-1CB9-41D2-8B63-6EE9C23F3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루퍼는</a:t>
            </a:r>
            <a:r>
              <a:rPr lang="ko-KR" altLang="en-US" dirty="0"/>
              <a:t> 데이터들을 저장함</a:t>
            </a:r>
            <a:endParaRPr lang="en-US" altLang="ko-KR" dirty="0"/>
          </a:p>
          <a:p>
            <a:r>
              <a:rPr lang="ko-KR" altLang="en-US" dirty="0" err="1"/>
              <a:t>핸들러는</a:t>
            </a:r>
            <a:r>
              <a:rPr lang="ko-KR" altLang="en-US" dirty="0"/>
              <a:t> 데이터들을 처리해서 스레드에 전달함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핸들러는</a:t>
            </a:r>
            <a:r>
              <a:rPr lang="ko-KR" altLang="en-US" dirty="0"/>
              <a:t> 우리가 직접 코드를 짜서 </a:t>
            </a:r>
            <a:r>
              <a:rPr lang="ko-KR" altLang="en-US" dirty="0" err="1"/>
              <a:t>실행시켜야함</a:t>
            </a:r>
            <a:endParaRPr lang="en-US" altLang="ko-KR" dirty="0"/>
          </a:p>
          <a:p>
            <a:r>
              <a:rPr lang="ko-KR" altLang="en-US" dirty="0" err="1"/>
              <a:t>루퍼는</a:t>
            </a:r>
            <a:r>
              <a:rPr lang="ko-KR" altLang="en-US" dirty="0"/>
              <a:t> </a:t>
            </a:r>
            <a:r>
              <a:rPr lang="en-US" altLang="ko-KR" dirty="0" err="1"/>
              <a:t>MainActivity</a:t>
            </a:r>
            <a:r>
              <a:rPr lang="ko-KR" altLang="en-US" dirty="0"/>
              <a:t>가 시작함과 동시에 자동으로 계속 </a:t>
            </a:r>
            <a:r>
              <a:rPr lang="ko-KR" altLang="en-US" dirty="0" err="1"/>
              <a:t>실행되고있음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55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4EAFB-BE0B-4412-B1F9-08437C9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핸들러의</a:t>
            </a:r>
            <a:r>
              <a:rPr lang="ko-KR" altLang="en-US" dirty="0"/>
              <a:t> 사용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5FA8AC5-D373-42DC-AECE-05CE37EE2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480" y="2306219"/>
            <a:ext cx="4557039" cy="439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1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905A0F7-D156-434C-94AC-0D79EE6F5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5217" y="516454"/>
            <a:ext cx="7060930" cy="34480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8D0BF3-B13F-495E-BDDA-534ED0BEC651}"/>
              </a:ext>
            </a:extLst>
          </p:cNvPr>
          <p:cNvSpPr txBox="1"/>
          <p:nvPr/>
        </p:nvSpPr>
        <p:spPr>
          <a:xfrm>
            <a:off x="176463" y="4315326"/>
            <a:ext cx="88873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1: Handler</a:t>
            </a:r>
            <a:r>
              <a:rPr lang="ko-KR" altLang="en-US" sz="2200" dirty="0"/>
              <a:t>를 생성하는 코드</a:t>
            </a:r>
            <a:endParaRPr lang="en-US" altLang="ko-KR" sz="2200" dirty="0"/>
          </a:p>
          <a:p>
            <a:r>
              <a:rPr lang="en-US" altLang="ko-KR" sz="2200" dirty="0"/>
              <a:t>2: Message </a:t>
            </a:r>
            <a:r>
              <a:rPr lang="ko-KR" altLang="en-US" sz="2200" dirty="0"/>
              <a:t>객체를 만들고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handleMessage</a:t>
            </a:r>
            <a:r>
              <a:rPr lang="en-US" altLang="ko-KR" sz="2200" dirty="0"/>
              <a:t>()</a:t>
            </a:r>
            <a:r>
              <a:rPr lang="ko-KR" altLang="en-US" sz="2200" dirty="0"/>
              <a:t>로 이벤트를 전달</a:t>
            </a:r>
            <a:endParaRPr lang="en-US" altLang="ko-KR" sz="2200" dirty="0"/>
          </a:p>
          <a:p>
            <a:r>
              <a:rPr lang="en-US" altLang="ko-KR" sz="2200" dirty="0"/>
              <a:t>3: </a:t>
            </a:r>
            <a:r>
              <a:rPr lang="en-US" altLang="ko-KR" sz="2200" dirty="0" err="1"/>
              <a:t>sendEmptyMessage</a:t>
            </a:r>
            <a:r>
              <a:rPr lang="en-US" altLang="ko-KR" sz="2200" dirty="0"/>
              <a:t>()</a:t>
            </a:r>
            <a:r>
              <a:rPr lang="ko-KR" altLang="en-US" sz="2200" dirty="0"/>
              <a:t>에 이벤트를 인자로 넣고 전달할 수도 있음</a:t>
            </a:r>
            <a:endParaRPr lang="en-US" altLang="ko-KR" sz="2200" dirty="0"/>
          </a:p>
          <a:p>
            <a:r>
              <a:rPr lang="en-US" altLang="ko-KR" sz="2200" dirty="0"/>
              <a:t>4: obtain()</a:t>
            </a:r>
            <a:r>
              <a:rPr lang="ko-KR" altLang="en-US" sz="2200" dirty="0"/>
              <a:t>메소드를 이용하여 </a:t>
            </a:r>
            <a:r>
              <a:rPr lang="en-US" altLang="ko-KR" sz="2200" dirty="0"/>
              <a:t>Message</a:t>
            </a:r>
            <a:r>
              <a:rPr lang="ko-KR" altLang="en-US" sz="2200" dirty="0"/>
              <a:t>객체를 만들고</a:t>
            </a:r>
            <a:r>
              <a:rPr lang="en-US" altLang="ko-KR" sz="2200" dirty="0"/>
              <a:t>, </a:t>
            </a:r>
            <a:r>
              <a:rPr lang="ko-KR" altLang="en-US" sz="2200" dirty="0"/>
              <a:t>이벤트를 전달할 수 있음</a:t>
            </a:r>
          </a:p>
        </p:txBody>
      </p:sp>
    </p:spTree>
    <p:extLst>
      <p:ext uri="{BB962C8B-B14F-4D97-AF65-F5344CB8AC3E}">
        <p14:creationId xmlns:p14="http://schemas.microsoft.com/office/powerpoint/2010/main" val="409737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D76C3-7F5B-43C7-B472-5F09FC66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(</a:t>
            </a:r>
            <a:r>
              <a:rPr lang="ko-KR" altLang="en-US" dirty="0"/>
              <a:t>타이머 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47E5E1E-8ECF-4C47-847E-245C7CF95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628" y="1869434"/>
            <a:ext cx="2623944" cy="4731052"/>
          </a:xfr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5B56B19-D6EE-423A-AF39-A50273B0C042}"/>
              </a:ext>
            </a:extLst>
          </p:cNvPr>
          <p:cNvSpPr/>
          <p:nvPr/>
        </p:nvSpPr>
        <p:spPr>
          <a:xfrm>
            <a:off x="4943246" y="3540177"/>
            <a:ext cx="2679032" cy="1427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5736D4-A784-4F5A-A412-9E92BBEBF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953" y="1869434"/>
            <a:ext cx="2623944" cy="476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5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74CA5-1769-4A01-9016-31F833AF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662" y="764373"/>
            <a:ext cx="5538537" cy="61524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(</a:t>
            </a:r>
            <a:r>
              <a:rPr lang="ko-KR" altLang="en-US" dirty="0"/>
              <a:t>타이머 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B8825F-2965-45E0-A3D9-F87EAA9FD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639" y="1869882"/>
            <a:ext cx="6628722" cy="4223745"/>
          </a:xfrm>
        </p:spPr>
      </p:pic>
    </p:spTree>
    <p:extLst>
      <p:ext uri="{BB962C8B-B14F-4D97-AF65-F5344CB8AC3E}">
        <p14:creationId xmlns:p14="http://schemas.microsoft.com/office/powerpoint/2010/main" val="1914236265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568</TotalTime>
  <Words>151</Words>
  <Application>Microsoft Office PowerPoint</Application>
  <PresentationFormat>와이드스크린</PresentationFormat>
  <Paragraphs>28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Century Gothic</vt:lpstr>
      <vt:lpstr>비행기 구름</vt:lpstr>
      <vt:lpstr>핸들러&amp;루퍼</vt:lpstr>
      <vt:lpstr>핸들러&amp;루퍼</vt:lpstr>
      <vt:lpstr>핸들러</vt:lpstr>
      <vt:lpstr>루퍼</vt:lpstr>
      <vt:lpstr>루퍼,핸들러의 차이</vt:lpstr>
      <vt:lpstr>핸들러의 사용</vt:lpstr>
      <vt:lpstr>PowerPoint 프레젠테이션</vt:lpstr>
      <vt:lpstr>예시(타이머 앱)</vt:lpstr>
      <vt:lpstr>예시(타이머 앱)</vt:lpstr>
      <vt:lpstr>예시(타이머 앱)</vt:lpstr>
      <vt:lpstr>예시(타이머 앱)</vt:lpstr>
      <vt:lpstr>PowerPoint 프레젠테이션</vt:lpstr>
      <vt:lpstr>나머지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핸들러&amp;루퍼</dc:title>
  <dc:creator>user</dc:creator>
  <cp:lastModifiedBy>user</cp:lastModifiedBy>
  <cp:revision>8</cp:revision>
  <dcterms:created xsi:type="dcterms:W3CDTF">2020-11-18T07:52:29Z</dcterms:created>
  <dcterms:modified xsi:type="dcterms:W3CDTF">2020-11-19T08:03:06Z</dcterms:modified>
</cp:coreProperties>
</file>